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8" r:id="rId3"/>
    <p:sldId id="261" r:id="rId4"/>
    <p:sldId id="262" r:id="rId5"/>
    <p:sldId id="263" r:id="rId6"/>
    <p:sldId id="264" r:id="rId7"/>
    <p:sldId id="265" r:id="rId8"/>
    <p:sldId id="271" r:id="rId9"/>
    <p:sldId id="272" r:id="rId10"/>
    <p:sldId id="273" r:id="rId11"/>
    <p:sldId id="274" r:id="rId12"/>
    <p:sldId id="260" r:id="rId13"/>
    <p:sldId id="275" r:id="rId14"/>
    <p:sldId id="276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538" y="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967AC-2D65-4E39-AE05-30428DF92BD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A1B08-B48F-4105-B0E4-75824114A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4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C35BB-44F2-4B29-B046-15E8D23376F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5C66-CECB-4ADD-8E4B-3F6660BE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1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85C66-CECB-4ADD-8E4B-3F6660BEC2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8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85C66-CECB-4ADD-8E4B-3F6660BEC2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6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8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7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6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3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6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8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3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5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8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ED90-366E-4D56-8D51-097B6DFB552D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EE3E-5A8B-4B34-AB6E-621A7E20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3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5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10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30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11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5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12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66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13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3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14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90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15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6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2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3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9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3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7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3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0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0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5029200"/>
            <a:ext cx="2971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Indicate the USDA grade for this broken out egg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83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167</Words>
  <Application>Microsoft Office PowerPoint</Application>
  <PresentationFormat>On-screen Show (4:3)</PresentationFormat>
  <Paragraphs>32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7</cp:revision>
  <dcterms:created xsi:type="dcterms:W3CDTF">2015-07-28T18:46:41Z</dcterms:created>
  <dcterms:modified xsi:type="dcterms:W3CDTF">2015-08-18T19:52:11Z</dcterms:modified>
</cp:coreProperties>
</file>