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tags/tag12.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tags/tag32.xml" ContentType="application/vnd.openxmlformats-officedocument.presentationml.tags+xml"/>
  <Override PartName="/ppt/notesSlides/notesSlide39.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tags/tag34.xml" ContentType="application/vnd.openxmlformats-officedocument.presentationml.tags+xml"/>
  <Override PartName="/ppt/notesSlides/notesSlide41.xml" ContentType="application/vnd.openxmlformats-officedocument.presentationml.notesSlide+xml"/>
  <Override PartName="/ppt/tags/tag35.xml" ContentType="application/vnd.openxmlformats-officedocument.presentationml.tags+xml"/>
  <Override PartName="/ppt/notesSlides/notesSlide42.xml" ContentType="application/vnd.openxmlformats-officedocument.presentationml.notesSlide+xml"/>
  <Override PartName="/ppt/tags/tag36.xml" ContentType="application/vnd.openxmlformats-officedocument.presentationml.tags+xml"/>
  <Override PartName="/ppt/notesSlides/notesSlide43.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7" r:id="rId2"/>
    <p:sldId id="285" r:id="rId3"/>
    <p:sldId id="305" r:id="rId4"/>
    <p:sldId id="306" r:id="rId5"/>
    <p:sldId id="307" r:id="rId6"/>
    <p:sldId id="275" r:id="rId7"/>
    <p:sldId id="263" r:id="rId8"/>
    <p:sldId id="259" r:id="rId9"/>
    <p:sldId id="260" r:id="rId10"/>
    <p:sldId id="261" r:id="rId11"/>
    <p:sldId id="262" r:id="rId12"/>
    <p:sldId id="264" r:id="rId13"/>
    <p:sldId id="313" r:id="rId14"/>
    <p:sldId id="319" r:id="rId15"/>
    <p:sldId id="314" r:id="rId16"/>
    <p:sldId id="315" r:id="rId17"/>
    <p:sldId id="316" r:id="rId18"/>
    <p:sldId id="317" r:id="rId19"/>
    <p:sldId id="318" r:id="rId20"/>
    <p:sldId id="309" r:id="rId21"/>
    <p:sldId id="310" r:id="rId22"/>
    <p:sldId id="333" r:id="rId23"/>
    <p:sldId id="311" r:id="rId24"/>
    <p:sldId id="312" r:id="rId25"/>
    <p:sldId id="303" r:id="rId26"/>
    <p:sldId id="271" r:id="rId27"/>
    <p:sldId id="272" r:id="rId28"/>
    <p:sldId id="308" r:id="rId29"/>
    <p:sldId id="273" r:id="rId30"/>
    <p:sldId id="274" r:id="rId31"/>
    <p:sldId id="289" r:id="rId32"/>
    <p:sldId id="326" r:id="rId33"/>
    <p:sldId id="327" r:id="rId34"/>
    <p:sldId id="325" r:id="rId35"/>
    <p:sldId id="320" r:id="rId36"/>
    <p:sldId id="334" r:id="rId37"/>
    <p:sldId id="336" r:id="rId38"/>
    <p:sldId id="324" r:id="rId39"/>
    <p:sldId id="286" r:id="rId40"/>
    <p:sldId id="321" r:id="rId41"/>
    <p:sldId id="322" r:id="rId42"/>
    <p:sldId id="323" r:id="rId43"/>
    <p:sldId id="328" r:id="rId44"/>
    <p:sldId id="329" r:id="rId45"/>
    <p:sldId id="330" r:id="rId46"/>
    <p:sldId id="331" r:id="rId47"/>
    <p:sldId id="332" r:id="rId48"/>
    <p:sldId id="276" r:id="rId49"/>
    <p:sldId id="277" r:id="rId50"/>
    <p:sldId id="287" r:id="rId51"/>
    <p:sldId id="288" r:id="rId52"/>
    <p:sldId id="284" r:id="rId53"/>
    <p:sldId id="292" r:id="rId54"/>
    <p:sldId id="293" r:id="rId55"/>
    <p:sldId id="294" r:id="rId56"/>
    <p:sldId id="295" r:id="rId57"/>
    <p:sldId id="278" r:id="rId58"/>
    <p:sldId id="283" r:id="rId59"/>
    <p:sldId id="304" r:id="rId60"/>
    <p:sldId id="266" r:id="rId61"/>
    <p:sldId id="290" r:id="rId62"/>
    <p:sldId id="291" r:id="rId63"/>
    <p:sldId id="299" r:id="rId64"/>
    <p:sldId id="300" r:id="rId65"/>
    <p:sldId id="301" r:id="rId66"/>
    <p:sldId id="298"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90" d="100"/>
        <a:sy n="90" d="100"/>
      </p:scale>
      <p:origin x="0" y="-935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eaberr\Desktop\Angus%20AHIR%20Records%20and%20Genetic%20Tren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eaberr\Desktop\Angus%20AHIR%20Records%20and%20Genetic%20Tren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eaberr\Desktop\Angus%20AHIR%20Records%20and%20Genetic%20Trend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eaberr\Desktop\Angus%20AHIR%20Records%20and%20Genetic%20Trends.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Sheet1!$G$1</c:f>
              <c:strCache>
                <c:ptCount val="1"/>
                <c:pt idx="0">
                  <c:v>YW-Bulls</c:v>
                </c:pt>
              </c:strCache>
            </c:strRef>
          </c:tx>
          <c:spPr>
            <a:ln w="28575">
              <a:noFill/>
            </a:ln>
          </c:spPr>
          <c:xVal>
            <c:numRef>
              <c:f>Sheet1!$A$2:$A$38</c:f>
              <c:numCache>
                <c:formatCode>General</c:formatCode>
                <c:ptCount val="37"/>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numCache>
            </c:numRef>
          </c:xVal>
          <c:yVal>
            <c:numRef>
              <c:f>Sheet1!$G$2:$G$38</c:f>
              <c:numCache>
                <c:formatCode>General</c:formatCode>
                <c:ptCount val="37"/>
                <c:pt idx="0">
                  <c:v>847</c:v>
                </c:pt>
                <c:pt idx="1">
                  <c:v>857</c:v>
                </c:pt>
                <c:pt idx="2">
                  <c:v>855</c:v>
                </c:pt>
                <c:pt idx="3">
                  <c:v>866</c:v>
                </c:pt>
                <c:pt idx="4">
                  <c:v>884</c:v>
                </c:pt>
                <c:pt idx="5">
                  <c:v>881</c:v>
                </c:pt>
                <c:pt idx="6">
                  <c:v>882</c:v>
                </c:pt>
                <c:pt idx="7">
                  <c:v>901</c:v>
                </c:pt>
                <c:pt idx="8">
                  <c:v>922</c:v>
                </c:pt>
                <c:pt idx="9">
                  <c:v>926</c:v>
                </c:pt>
                <c:pt idx="10">
                  <c:v>940</c:v>
                </c:pt>
                <c:pt idx="11">
                  <c:v>938</c:v>
                </c:pt>
                <c:pt idx="12">
                  <c:v>956</c:v>
                </c:pt>
                <c:pt idx="13">
                  <c:v>978</c:v>
                </c:pt>
                <c:pt idx="14">
                  <c:v>984</c:v>
                </c:pt>
                <c:pt idx="15" formatCode="#,##0">
                  <c:v>1010</c:v>
                </c:pt>
                <c:pt idx="16" formatCode="#,##0">
                  <c:v>1037</c:v>
                </c:pt>
                <c:pt idx="17" formatCode="#,##0">
                  <c:v>1059</c:v>
                </c:pt>
                <c:pt idx="18" formatCode="#,##0">
                  <c:v>1066</c:v>
                </c:pt>
                <c:pt idx="19" formatCode="#,##0">
                  <c:v>1067</c:v>
                </c:pt>
                <c:pt idx="20" formatCode="#,##0">
                  <c:v>1072</c:v>
                </c:pt>
                <c:pt idx="21" formatCode="#,##0">
                  <c:v>1077</c:v>
                </c:pt>
                <c:pt idx="22" formatCode="#,##0">
                  <c:v>1086</c:v>
                </c:pt>
                <c:pt idx="23" formatCode="#,##0">
                  <c:v>1081</c:v>
                </c:pt>
                <c:pt idx="24" formatCode="#,##0">
                  <c:v>1068</c:v>
                </c:pt>
                <c:pt idx="25" formatCode="#,##0">
                  <c:v>1087</c:v>
                </c:pt>
                <c:pt idx="26" formatCode="#,##0">
                  <c:v>1087</c:v>
                </c:pt>
                <c:pt idx="27" formatCode="#,##0">
                  <c:v>1115</c:v>
                </c:pt>
                <c:pt idx="28" formatCode="#,##0">
                  <c:v>1112</c:v>
                </c:pt>
                <c:pt idx="29" formatCode="#,##0">
                  <c:v>1120</c:v>
                </c:pt>
                <c:pt idx="30" formatCode="#,##0">
                  <c:v>1123</c:v>
                </c:pt>
                <c:pt idx="31" formatCode="#,##0">
                  <c:v>1132</c:v>
                </c:pt>
                <c:pt idx="32" formatCode="#,##0">
                  <c:v>1144</c:v>
                </c:pt>
                <c:pt idx="33" formatCode="#,##0">
                  <c:v>1147</c:v>
                </c:pt>
                <c:pt idx="34" formatCode="#,##0">
                  <c:v>1145</c:v>
                </c:pt>
                <c:pt idx="35" formatCode="#,##0">
                  <c:v>1136</c:v>
                </c:pt>
                <c:pt idx="36" formatCode="#,##0">
                  <c:v>1143</c:v>
                </c:pt>
              </c:numCache>
            </c:numRef>
          </c:yVal>
          <c:smooth val="0"/>
        </c:ser>
        <c:dLbls>
          <c:showLegendKey val="0"/>
          <c:showVal val="0"/>
          <c:showCatName val="0"/>
          <c:showSerName val="0"/>
          <c:showPercent val="0"/>
          <c:showBubbleSize val="0"/>
        </c:dLbls>
        <c:axId val="62115840"/>
        <c:axId val="62118144"/>
      </c:scatterChart>
      <c:scatterChart>
        <c:scatterStyle val="lineMarker"/>
        <c:varyColors val="0"/>
        <c:ser>
          <c:idx val="1"/>
          <c:order val="1"/>
          <c:tx>
            <c:strRef>
              <c:f>Sheet1!$J$1</c:f>
              <c:strCache>
                <c:ptCount val="1"/>
                <c:pt idx="0">
                  <c:v>YW EPD</c:v>
                </c:pt>
              </c:strCache>
            </c:strRef>
          </c:tx>
          <c:spPr>
            <a:ln w="28575">
              <a:noFill/>
            </a:ln>
          </c:spPr>
          <c:marker>
            <c:spPr>
              <a:solidFill>
                <a:srgbClr val="7030A0"/>
              </a:solidFill>
              <a:ln>
                <a:solidFill>
                  <a:srgbClr val="7030A0"/>
                </a:solidFill>
              </a:ln>
            </c:spPr>
          </c:marker>
          <c:xVal>
            <c:numRef>
              <c:f>Sheet1!$A$2:$A$38</c:f>
              <c:numCache>
                <c:formatCode>General</c:formatCode>
                <c:ptCount val="37"/>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numCache>
            </c:numRef>
          </c:xVal>
          <c:yVal>
            <c:numRef>
              <c:f>Sheet1!$J$2:$J$38</c:f>
              <c:numCache>
                <c:formatCode>General</c:formatCode>
                <c:ptCount val="37"/>
                <c:pt idx="0">
                  <c:v>-14</c:v>
                </c:pt>
                <c:pt idx="1">
                  <c:v>-12</c:v>
                </c:pt>
                <c:pt idx="2">
                  <c:v>-10</c:v>
                </c:pt>
                <c:pt idx="3">
                  <c:v>-8</c:v>
                </c:pt>
                <c:pt idx="4">
                  <c:v>-6</c:v>
                </c:pt>
                <c:pt idx="5">
                  <c:v>-4</c:v>
                </c:pt>
                <c:pt idx="6">
                  <c:v>-2</c:v>
                </c:pt>
                <c:pt idx="7">
                  <c:v>0</c:v>
                </c:pt>
                <c:pt idx="8">
                  <c:v>2</c:v>
                </c:pt>
                <c:pt idx="9">
                  <c:v>5</c:v>
                </c:pt>
                <c:pt idx="10">
                  <c:v>8</c:v>
                </c:pt>
                <c:pt idx="11">
                  <c:v>12</c:v>
                </c:pt>
                <c:pt idx="12">
                  <c:v>16</c:v>
                </c:pt>
                <c:pt idx="13">
                  <c:v>19</c:v>
                </c:pt>
                <c:pt idx="14">
                  <c:v>22</c:v>
                </c:pt>
                <c:pt idx="15">
                  <c:v>25</c:v>
                </c:pt>
                <c:pt idx="16">
                  <c:v>27</c:v>
                </c:pt>
                <c:pt idx="17">
                  <c:v>31</c:v>
                </c:pt>
                <c:pt idx="18">
                  <c:v>34</c:v>
                </c:pt>
                <c:pt idx="19">
                  <c:v>37</c:v>
                </c:pt>
                <c:pt idx="20">
                  <c:v>39</c:v>
                </c:pt>
                <c:pt idx="21">
                  <c:v>41</c:v>
                </c:pt>
                <c:pt idx="22">
                  <c:v>44</c:v>
                </c:pt>
                <c:pt idx="23">
                  <c:v>46</c:v>
                </c:pt>
                <c:pt idx="24">
                  <c:v>49</c:v>
                </c:pt>
                <c:pt idx="25">
                  <c:v>52</c:v>
                </c:pt>
                <c:pt idx="26">
                  <c:v>54</c:v>
                </c:pt>
                <c:pt idx="27">
                  <c:v>57</c:v>
                </c:pt>
                <c:pt idx="28">
                  <c:v>60</c:v>
                </c:pt>
                <c:pt idx="29">
                  <c:v>63</c:v>
                </c:pt>
                <c:pt idx="30">
                  <c:v>65</c:v>
                </c:pt>
                <c:pt idx="31">
                  <c:v>68</c:v>
                </c:pt>
                <c:pt idx="32">
                  <c:v>70</c:v>
                </c:pt>
                <c:pt idx="33">
                  <c:v>73</c:v>
                </c:pt>
                <c:pt idx="34">
                  <c:v>75</c:v>
                </c:pt>
                <c:pt idx="35">
                  <c:v>78</c:v>
                </c:pt>
                <c:pt idx="36">
                  <c:v>81</c:v>
                </c:pt>
              </c:numCache>
            </c:numRef>
          </c:yVal>
          <c:smooth val="0"/>
        </c:ser>
        <c:dLbls>
          <c:showLegendKey val="0"/>
          <c:showVal val="0"/>
          <c:showCatName val="0"/>
          <c:showSerName val="0"/>
          <c:showPercent val="0"/>
          <c:showBubbleSize val="0"/>
        </c:dLbls>
        <c:axId val="62392576"/>
        <c:axId val="62390656"/>
      </c:scatterChart>
      <c:valAx>
        <c:axId val="62115840"/>
        <c:scaling>
          <c:orientation val="minMax"/>
        </c:scaling>
        <c:delete val="0"/>
        <c:axPos val="b"/>
        <c:title>
          <c:tx>
            <c:rich>
              <a:bodyPr/>
              <a:lstStyle/>
              <a:p>
                <a:pPr>
                  <a:defRPr sz="1800"/>
                </a:pPr>
                <a:r>
                  <a:rPr lang="en-US" sz="1800"/>
                  <a:t>Year of Birth</a:t>
                </a:r>
              </a:p>
            </c:rich>
          </c:tx>
          <c:overlay val="0"/>
        </c:title>
        <c:numFmt formatCode="General" sourceLinked="1"/>
        <c:majorTickMark val="out"/>
        <c:minorTickMark val="none"/>
        <c:tickLblPos val="nextTo"/>
        <c:txPr>
          <a:bodyPr/>
          <a:lstStyle/>
          <a:p>
            <a:pPr>
              <a:defRPr sz="1800" b="1"/>
            </a:pPr>
            <a:endParaRPr lang="en-US"/>
          </a:p>
        </c:txPr>
        <c:crossAx val="62118144"/>
        <c:crosses val="autoZero"/>
        <c:crossBetween val="midCat"/>
      </c:valAx>
      <c:valAx>
        <c:axId val="62118144"/>
        <c:scaling>
          <c:orientation val="minMax"/>
          <c:max val="1200"/>
          <c:min val="800"/>
        </c:scaling>
        <c:delete val="0"/>
        <c:axPos val="l"/>
        <c:majorGridlines/>
        <c:title>
          <c:tx>
            <c:rich>
              <a:bodyPr rot="-5400000" vert="horz"/>
              <a:lstStyle/>
              <a:p>
                <a:pPr algn="ctr" rtl="0">
                  <a:defRPr lang="en-US" sz="1800" b="1" i="0" u="none" strike="noStrike" kern="1200" baseline="0">
                    <a:solidFill>
                      <a:sysClr val="windowText" lastClr="000000"/>
                    </a:solidFill>
                    <a:latin typeface="+mn-lt"/>
                    <a:ea typeface="+mn-ea"/>
                    <a:cs typeface="+mn-cs"/>
                  </a:defRPr>
                </a:pPr>
                <a:r>
                  <a:rPr lang="en-US" sz="1800" b="1" i="0" u="none" strike="noStrike" kern="1200" baseline="0">
                    <a:solidFill>
                      <a:sysClr val="windowText" lastClr="000000"/>
                    </a:solidFill>
                    <a:latin typeface="+mn-lt"/>
                    <a:ea typeface="+mn-ea"/>
                    <a:cs typeface="+mn-cs"/>
                  </a:rPr>
                  <a:t>Bulls Adjusted YW (lb)</a:t>
                </a:r>
              </a:p>
            </c:rich>
          </c:tx>
          <c:overlay val="0"/>
        </c:title>
        <c:numFmt formatCode="General" sourceLinked="1"/>
        <c:majorTickMark val="out"/>
        <c:minorTickMark val="none"/>
        <c:tickLblPos val="nextTo"/>
        <c:txPr>
          <a:bodyPr/>
          <a:lstStyle/>
          <a:p>
            <a:pPr>
              <a:defRPr sz="1800" b="1"/>
            </a:pPr>
            <a:endParaRPr lang="en-US"/>
          </a:p>
        </c:txPr>
        <c:crossAx val="62115840"/>
        <c:crosses val="autoZero"/>
        <c:crossBetween val="midCat"/>
      </c:valAx>
      <c:valAx>
        <c:axId val="62390656"/>
        <c:scaling>
          <c:orientation val="minMax"/>
        </c:scaling>
        <c:delete val="0"/>
        <c:axPos val="r"/>
        <c:title>
          <c:tx>
            <c:rich>
              <a:bodyPr rot="-5400000" vert="horz"/>
              <a:lstStyle/>
              <a:p>
                <a:pPr algn="ctr" rtl="0">
                  <a:defRPr lang="en-US" sz="1800" b="1" i="0" u="none" strike="noStrike" kern="1200" baseline="0">
                    <a:solidFill>
                      <a:sysClr val="windowText" lastClr="000000"/>
                    </a:solidFill>
                    <a:latin typeface="+mn-lt"/>
                    <a:ea typeface="+mn-ea"/>
                    <a:cs typeface="+mn-cs"/>
                  </a:defRPr>
                </a:pPr>
                <a:r>
                  <a:rPr lang="en-US" sz="1800" b="1" i="0" u="none" strike="noStrike" kern="1200" baseline="0">
                    <a:solidFill>
                      <a:sysClr val="windowText" lastClr="000000"/>
                    </a:solidFill>
                    <a:latin typeface="+mn-lt"/>
                    <a:ea typeface="+mn-ea"/>
                    <a:cs typeface="+mn-cs"/>
                  </a:rPr>
                  <a:t>YW EPD</a:t>
                </a:r>
              </a:p>
            </c:rich>
          </c:tx>
          <c:overlay val="0"/>
        </c:title>
        <c:numFmt formatCode="General" sourceLinked="1"/>
        <c:majorTickMark val="out"/>
        <c:minorTickMark val="none"/>
        <c:tickLblPos val="nextTo"/>
        <c:txPr>
          <a:bodyPr/>
          <a:lstStyle/>
          <a:p>
            <a:pPr>
              <a:defRPr sz="1800" b="1"/>
            </a:pPr>
            <a:endParaRPr lang="en-US"/>
          </a:p>
        </c:txPr>
        <c:crossAx val="62392576"/>
        <c:crosses val="max"/>
        <c:crossBetween val="midCat"/>
      </c:valAx>
      <c:valAx>
        <c:axId val="62392576"/>
        <c:scaling>
          <c:orientation val="minMax"/>
        </c:scaling>
        <c:delete val="1"/>
        <c:axPos val="b"/>
        <c:numFmt formatCode="General" sourceLinked="1"/>
        <c:majorTickMark val="out"/>
        <c:minorTickMark val="none"/>
        <c:tickLblPos val="none"/>
        <c:crossAx val="62390656"/>
        <c:crosses val="autoZero"/>
        <c:crossBetween val="midCat"/>
      </c:valAx>
    </c:plotArea>
    <c:legend>
      <c:legendPos val="b"/>
      <c:overlay val="0"/>
      <c:txPr>
        <a:bodyPr/>
        <a:lstStyle/>
        <a:p>
          <a:pPr>
            <a:defRPr sz="18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YW Line Fit  Plot</a:t>
            </a:r>
          </a:p>
        </c:rich>
      </c:tx>
      <c:overlay val="0"/>
    </c:title>
    <c:autoTitleDeleted val="0"/>
    <c:plotArea>
      <c:layout/>
      <c:scatterChart>
        <c:scatterStyle val="lineMarker"/>
        <c:varyColors val="0"/>
        <c:ser>
          <c:idx val="0"/>
          <c:order val="0"/>
          <c:tx>
            <c:v>YW-Bulls</c:v>
          </c:tx>
          <c:spPr>
            <a:ln w="28575">
              <a:noFill/>
            </a:ln>
          </c:spPr>
          <c:xVal>
            <c:numRef>
              <c:f>Sheet1!$J$2:$J$38</c:f>
              <c:numCache>
                <c:formatCode>General</c:formatCode>
                <c:ptCount val="37"/>
                <c:pt idx="0">
                  <c:v>-14</c:v>
                </c:pt>
                <c:pt idx="1">
                  <c:v>-12</c:v>
                </c:pt>
                <c:pt idx="2">
                  <c:v>-10</c:v>
                </c:pt>
                <c:pt idx="3">
                  <c:v>-8</c:v>
                </c:pt>
                <c:pt idx="4">
                  <c:v>-6</c:v>
                </c:pt>
                <c:pt idx="5">
                  <c:v>-4</c:v>
                </c:pt>
                <c:pt idx="6">
                  <c:v>-2</c:v>
                </c:pt>
                <c:pt idx="7">
                  <c:v>0</c:v>
                </c:pt>
                <c:pt idx="8">
                  <c:v>2</c:v>
                </c:pt>
                <c:pt idx="9">
                  <c:v>5</c:v>
                </c:pt>
                <c:pt idx="10">
                  <c:v>8</c:v>
                </c:pt>
                <c:pt idx="11">
                  <c:v>12</c:v>
                </c:pt>
                <c:pt idx="12">
                  <c:v>16</c:v>
                </c:pt>
                <c:pt idx="13">
                  <c:v>19</c:v>
                </c:pt>
                <c:pt idx="14">
                  <c:v>22</c:v>
                </c:pt>
                <c:pt idx="15">
                  <c:v>25</c:v>
                </c:pt>
                <c:pt idx="16">
                  <c:v>27</c:v>
                </c:pt>
                <c:pt idx="17">
                  <c:v>31</c:v>
                </c:pt>
                <c:pt idx="18">
                  <c:v>34</c:v>
                </c:pt>
                <c:pt idx="19">
                  <c:v>37</c:v>
                </c:pt>
                <c:pt idx="20">
                  <c:v>39</c:v>
                </c:pt>
                <c:pt idx="21">
                  <c:v>41</c:v>
                </c:pt>
                <c:pt idx="22">
                  <c:v>44</c:v>
                </c:pt>
                <c:pt idx="23">
                  <c:v>46</c:v>
                </c:pt>
                <c:pt idx="24">
                  <c:v>49</c:v>
                </c:pt>
                <c:pt idx="25">
                  <c:v>52</c:v>
                </c:pt>
                <c:pt idx="26">
                  <c:v>54</c:v>
                </c:pt>
                <c:pt idx="27">
                  <c:v>57</c:v>
                </c:pt>
                <c:pt idx="28">
                  <c:v>60</c:v>
                </c:pt>
                <c:pt idx="29">
                  <c:v>63</c:v>
                </c:pt>
                <c:pt idx="30">
                  <c:v>65</c:v>
                </c:pt>
                <c:pt idx="31">
                  <c:v>68</c:v>
                </c:pt>
                <c:pt idx="32">
                  <c:v>70</c:v>
                </c:pt>
                <c:pt idx="33">
                  <c:v>73</c:v>
                </c:pt>
                <c:pt idx="34">
                  <c:v>75</c:v>
                </c:pt>
                <c:pt idx="35">
                  <c:v>78</c:v>
                </c:pt>
                <c:pt idx="36">
                  <c:v>81</c:v>
                </c:pt>
              </c:numCache>
            </c:numRef>
          </c:xVal>
          <c:yVal>
            <c:numRef>
              <c:f>Sheet1!$G$2:$G$38</c:f>
              <c:numCache>
                <c:formatCode>General</c:formatCode>
                <c:ptCount val="37"/>
                <c:pt idx="0">
                  <c:v>847</c:v>
                </c:pt>
                <c:pt idx="1">
                  <c:v>857</c:v>
                </c:pt>
                <c:pt idx="2">
                  <c:v>855</c:v>
                </c:pt>
                <c:pt idx="3">
                  <c:v>866</c:v>
                </c:pt>
                <c:pt idx="4">
                  <c:v>884</c:v>
                </c:pt>
                <c:pt idx="5">
                  <c:v>881</c:v>
                </c:pt>
                <c:pt idx="6">
                  <c:v>882</c:v>
                </c:pt>
                <c:pt idx="7">
                  <c:v>901</c:v>
                </c:pt>
                <c:pt idx="8">
                  <c:v>922</c:v>
                </c:pt>
                <c:pt idx="9">
                  <c:v>926</c:v>
                </c:pt>
                <c:pt idx="10">
                  <c:v>940</c:v>
                </c:pt>
                <c:pt idx="11">
                  <c:v>938</c:v>
                </c:pt>
                <c:pt idx="12">
                  <c:v>956</c:v>
                </c:pt>
                <c:pt idx="13">
                  <c:v>978</c:v>
                </c:pt>
                <c:pt idx="14">
                  <c:v>984</c:v>
                </c:pt>
                <c:pt idx="15" formatCode="#,##0">
                  <c:v>1010</c:v>
                </c:pt>
                <c:pt idx="16" formatCode="#,##0">
                  <c:v>1037</c:v>
                </c:pt>
                <c:pt idx="17" formatCode="#,##0">
                  <c:v>1059</c:v>
                </c:pt>
                <c:pt idx="18" formatCode="#,##0">
                  <c:v>1066</c:v>
                </c:pt>
                <c:pt idx="19" formatCode="#,##0">
                  <c:v>1067</c:v>
                </c:pt>
                <c:pt idx="20" formatCode="#,##0">
                  <c:v>1072</c:v>
                </c:pt>
                <c:pt idx="21" formatCode="#,##0">
                  <c:v>1077</c:v>
                </c:pt>
                <c:pt idx="22" formatCode="#,##0">
                  <c:v>1086</c:v>
                </c:pt>
                <c:pt idx="23" formatCode="#,##0">
                  <c:v>1081</c:v>
                </c:pt>
                <c:pt idx="24" formatCode="#,##0">
                  <c:v>1068</c:v>
                </c:pt>
                <c:pt idx="25" formatCode="#,##0">
                  <c:v>1087</c:v>
                </c:pt>
                <c:pt idx="26" formatCode="#,##0">
                  <c:v>1087</c:v>
                </c:pt>
                <c:pt idx="27" formatCode="#,##0">
                  <c:v>1115</c:v>
                </c:pt>
                <c:pt idx="28" formatCode="#,##0">
                  <c:v>1112</c:v>
                </c:pt>
                <c:pt idx="29" formatCode="#,##0">
                  <c:v>1120</c:v>
                </c:pt>
                <c:pt idx="30" formatCode="#,##0">
                  <c:v>1123</c:v>
                </c:pt>
                <c:pt idx="31" formatCode="#,##0">
                  <c:v>1132</c:v>
                </c:pt>
                <c:pt idx="32" formatCode="#,##0">
                  <c:v>1144</c:v>
                </c:pt>
                <c:pt idx="33" formatCode="#,##0">
                  <c:v>1147</c:v>
                </c:pt>
                <c:pt idx="34" formatCode="#,##0">
                  <c:v>1145</c:v>
                </c:pt>
                <c:pt idx="35" formatCode="#,##0">
                  <c:v>1136</c:v>
                </c:pt>
                <c:pt idx="36" formatCode="#,##0">
                  <c:v>1143</c:v>
                </c:pt>
              </c:numCache>
            </c:numRef>
          </c:yVal>
          <c:smooth val="0"/>
        </c:ser>
        <c:ser>
          <c:idx val="1"/>
          <c:order val="1"/>
          <c:tx>
            <c:v>Predicted YW-Bulls</c:v>
          </c:tx>
          <c:spPr>
            <a:ln w="28575">
              <a:noFill/>
            </a:ln>
          </c:spPr>
          <c:marker>
            <c:spPr>
              <a:solidFill>
                <a:srgbClr val="7030A0"/>
              </a:solidFill>
              <a:ln>
                <a:solidFill>
                  <a:srgbClr val="7030A0"/>
                </a:solidFill>
              </a:ln>
            </c:spPr>
          </c:marker>
          <c:xVal>
            <c:numRef>
              <c:f>Sheet1!$J$2:$J$38</c:f>
              <c:numCache>
                <c:formatCode>General</c:formatCode>
                <c:ptCount val="37"/>
                <c:pt idx="0">
                  <c:v>-14</c:v>
                </c:pt>
                <c:pt idx="1">
                  <c:v>-12</c:v>
                </c:pt>
                <c:pt idx="2">
                  <c:v>-10</c:v>
                </c:pt>
                <c:pt idx="3">
                  <c:v>-8</c:v>
                </c:pt>
                <c:pt idx="4">
                  <c:v>-6</c:v>
                </c:pt>
                <c:pt idx="5">
                  <c:v>-4</c:v>
                </c:pt>
                <c:pt idx="6">
                  <c:v>-2</c:v>
                </c:pt>
                <c:pt idx="7">
                  <c:v>0</c:v>
                </c:pt>
                <c:pt idx="8">
                  <c:v>2</c:v>
                </c:pt>
                <c:pt idx="9">
                  <c:v>5</c:v>
                </c:pt>
                <c:pt idx="10">
                  <c:v>8</c:v>
                </c:pt>
                <c:pt idx="11">
                  <c:v>12</c:v>
                </c:pt>
                <c:pt idx="12">
                  <c:v>16</c:v>
                </c:pt>
                <c:pt idx="13">
                  <c:v>19</c:v>
                </c:pt>
                <c:pt idx="14">
                  <c:v>22</c:v>
                </c:pt>
                <c:pt idx="15">
                  <c:v>25</c:v>
                </c:pt>
                <c:pt idx="16">
                  <c:v>27</c:v>
                </c:pt>
                <c:pt idx="17">
                  <c:v>31</c:v>
                </c:pt>
                <c:pt idx="18">
                  <c:v>34</c:v>
                </c:pt>
                <c:pt idx="19">
                  <c:v>37</c:v>
                </c:pt>
                <c:pt idx="20">
                  <c:v>39</c:v>
                </c:pt>
                <c:pt idx="21">
                  <c:v>41</c:v>
                </c:pt>
                <c:pt idx="22">
                  <c:v>44</c:v>
                </c:pt>
                <c:pt idx="23">
                  <c:v>46</c:v>
                </c:pt>
                <c:pt idx="24">
                  <c:v>49</c:v>
                </c:pt>
                <c:pt idx="25">
                  <c:v>52</c:v>
                </c:pt>
                <c:pt idx="26">
                  <c:v>54</c:v>
                </c:pt>
                <c:pt idx="27">
                  <c:v>57</c:v>
                </c:pt>
                <c:pt idx="28">
                  <c:v>60</c:v>
                </c:pt>
                <c:pt idx="29">
                  <c:v>63</c:v>
                </c:pt>
                <c:pt idx="30">
                  <c:v>65</c:v>
                </c:pt>
                <c:pt idx="31">
                  <c:v>68</c:v>
                </c:pt>
                <c:pt idx="32">
                  <c:v>70</c:v>
                </c:pt>
                <c:pt idx="33">
                  <c:v>73</c:v>
                </c:pt>
                <c:pt idx="34">
                  <c:v>75</c:v>
                </c:pt>
                <c:pt idx="35">
                  <c:v>78</c:v>
                </c:pt>
                <c:pt idx="36">
                  <c:v>81</c:v>
                </c:pt>
              </c:numCache>
            </c:numRef>
          </c:xVal>
          <c:yVal>
            <c:numRef>
              <c:f>'YW-Bulls Regressioin'!$B$25:$B$61</c:f>
              <c:numCache>
                <c:formatCode>General</c:formatCode>
                <c:ptCount val="37"/>
                <c:pt idx="0">
                  <c:v>862.92387958900713</c:v>
                </c:pt>
                <c:pt idx="1">
                  <c:v>869.69101248137599</c:v>
                </c:pt>
                <c:pt idx="2">
                  <c:v>876.45814537374531</c:v>
                </c:pt>
                <c:pt idx="3">
                  <c:v>883.22527826611565</c:v>
                </c:pt>
                <c:pt idx="4">
                  <c:v>889.99241115848417</c:v>
                </c:pt>
                <c:pt idx="5">
                  <c:v>896.75954405085361</c:v>
                </c:pt>
                <c:pt idx="6">
                  <c:v>903.52667694322292</c:v>
                </c:pt>
                <c:pt idx="7">
                  <c:v>910.29380983559304</c:v>
                </c:pt>
                <c:pt idx="8">
                  <c:v>917.06094272796179</c:v>
                </c:pt>
                <c:pt idx="9">
                  <c:v>927.21164206651645</c:v>
                </c:pt>
                <c:pt idx="10">
                  <c:v>937.36234140506917</c:v>
                </c:pt>
                <c:pt idx="11">
                  <c:v>950.89660718980792</c:v>
                </c:pt>
                <c:pt idx="12">
                  <c:v>964.43087297454804</c:v>
                </c:pt>
                <c:pt idx="13">
                  <c:v>974.58157231310224</c:v>
                </c:pt>
                <c:pt idx="14">
                  <c:v>984.73227165165633</c:v>
                </c:pt>
                <c:pt idx="15">
                  <c:v>994.88297099020986</c:v>
                </c:pt>
                <c:pt idx="16">
                  <c:v>1001.6501038825785</c:v>
                </c:pt>
                <c:pt idx="17">
                  <c:v>1015.1843696673188</c:v>
                </c:pt>
                <c:pt idx="18">
                  <c:v>1025.3350690058721</c:v>
                </c:pt>
                <c:pt idx="19">
                  <c:v>1035.4857683444261</c:v>
                </c:pt>
                <c:pt idx="20">
                  <c:v>1042.2529012367957</c:v>
                </c:pt>
                <c:pt idx="21">
                  <c:v>1049.020034129165</c:v>
                </c:pt>
                <c:pt idx="22">
                  <c:v>1059.1707334677201</c:v>
                </c:pt>
                <c:pt idx="23">
                  <c:v>1065.9378663600901</c:v>
                </c:pt>
                <c:pt idx="24">
                  <c:v>1076.0885656986438</c:v>
                </c:pt>
                <c:pt idx="25">
                  <c:v>1086.2392650371967</c:v>
                </c:pt>
                <c:pt idx="26">
                  <c:v>1093.006397929566</c:v>
                </c:pt>
                <c:pt idx="27">
                  <c:v>1103.1570972681202</c:v>
                </c:pt>
                <c:pt idx="28">
                  <c:v>1113.3077966066751</c:v>
                </c:pt>
                <c:pt idx="29">
                  <c:v>1123.4584959452295</c:v>
                </c:pt>
                <c:pt idx="30">
                  <c:v>1130.2256288375977</c:v>
                </c:pt>
                <c:pt idx="31">
                  <c:v>1140.3763281761508</c:v>
                </c:pt>
                <c:pt idx="32">
                  <c:v>1147.1434610685208</c:v>
                </c:pt>
                <c:pt idx="33">
                  <c:v>1157.2941604070754</c:v>
                </c:pt>
                <c:pt idx="34">
                  <c:v>1164.0612932994436</c:v>
                </c:pt>
                <c:pt idx="35">
                  <c:v>1174.2119926379978</c:v>
                </c:pt>
                <c:pt idx="36">
                  <c:v>1184.3626919765529</c:v>
                </c:pt>
              </c:numCache>
            </c:numRef>
          </c:yVal>
          <c:smooth val="0"/>
        </c:ser>
        <c:dLbls>
          <c:showLegendKey val="0"/>
          <c:showVal val="0"/>
          <c:showCatName val="0"/>
          <c:showSerName val="0"/>
          <c:showPercent val="0"/>
          <c:showBubbleSize val="0"/>
        </c:dLbls>
        <c:axId val="62438784"/>
        <c:axId val="34752384"/>
      </c:scatterChart>
      <c:valAx>
        <c:axId val="62438784"/>
        <c:scaling>
          <c:orientation val="minMax"/>
        </c:scaling>
        <c:delete val="0"/>
        <c:axPos val="b"/>
        <c:title>
          <c:tx>
            <c:rich>
              <a:bodyPr/>
              <a:lstStyle/>
              <a:p>
                <a:pPr>
                  <a:defRPr sz="1800"/>
                </a:pPr>
                <a:r>
                  <a:rPr lang="en-US" sz="1800"/>
                  <a:t>YW EPD</a:t>
                </a:r>
              </a:p>
            </c:rich>
          </c:tx>
          <c:overlay val="0"/>
        </c:title>
        <c:numFmt formatCode="General" sourceLinked="1"/>
        <c:majorTickMark val="out"/>
        <c:minorTickMark val="none"/>
        <c:tickLblPos val="nextTo"/>
        <c:txPr>
          <a:bodyPr/>
          <a:lstStyle/>
          <a:p>
            <a:pPr>
              <a:defRPr sz="1800" b="1"/>
            </a:pPr>
            <a:endParaRPr lang="en-US"/>
          </a:p>
        </c:txPr>
        <c:crossAx val="34752384"/>
        <c:crosses val="autoZero"/>
        <c:crossBetween val="midCat"/>
      </c:valAx>
      <c:valAx>
        <c:axId val="34752384"/>
        <c:scaling>
          <c:orientation val="minMax"/>
          <c:min val="800"/>
        </c:scaling>
        <c:delete val="0"/>
        <c:axPos val="l"/>
        <c:title>
          <c:tx>
            <c:rich>
              <a:bodyPr/>
              <a:lstStyle/>
              <a:p>
                <a:pPr>
                  <a:defRPr sz="1800" b="1"/>
                </a:pPr>
                <a:r>
                  <a:rPr lang="en-US" sz="1800" b="1"/>
                  <a:t>YW-Bulls</a:t>
                </a:r>
              </a:p>
            </c:rich>
          </c:tx>
          <c:overlay val="0"/>
        </c:title>
        <c:numFmt formatCode="General" sourceLinked="1"/>
        <c:majorTickMark val="out"/>
        <c:minorTickMark val="none"/>
        <c:tickLblPos val="nextTo"/>
        <c:txPr>
          <a:bodyPr/>
          <a:lstStyle/>
          <a:p>
            <a:pPr>
              <a:defRPr sz="1800" b="1"/>
            </a:pPr>
            <a:endParaRPr lang="en-US"/>
          </a:p>
        </c:txPr>
        <c:crossAx val="62438784"/>
        <c:crossesAt val="-20"/>
        <c:crossBetween val="midCat"/>
      </c:valAx>
    </c:plotArea>
    <c:legend>
      <c:legendPos val="b"/>
      <c:overlay val="0"/>
      <c:txPr>
        <a:bodyPr/>
        <a:lstStyle/>
        <a:p>
          <a:pPr>
            <a:defRPr sz="18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BW-Bulls</c:v>
                </c:pt>
              </c:strCache>
            </c:strRef>
          </c:tx>
          <c:spPr>
            <a:ln w="28575">
              <a:noFill/>
            </a:ln>
          </c:spPr>
          <c:xVal>
            <c:numRef>
              <c:f>Sheet1!$A$2:$A$38</c:f>
              <c:numCache>
                <c:formatCode>General</c:formatCode>
                <c:ptCount val="37"/>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numCache>
            </c:numRef>
          </c:xVal>
          <c:yVal>
            <c:numRef>
              <c:f>Sheet1!$B$2:$B$38</c:f>
              <c:numCache>
                <c:formatCode>General</c:formatCode>
                <c:ptCount val="37"/>
                <c:pt idx="0">
                  <c:v>69</c:v>
                </c:pt>
                <c:pt idx="1">
                  <c:v>68</c:v>
                </c:pt>
                <c:pt idx="2">
                  <c:v>69</c:v>
                </c:pt>
                <c:pt idx="3">
                  <c:v>69</c:v>
                </c:pt>
                <c:pt idx="4">
                  <c:v>70</c:v>
                </c:pt>
                <c:pt idx="5">
                  <c:v>72</c:v>
                </c:pt>
                <c:pt idx="6">
                  <c:v>73</c:v>
                </c:pt>
                <c:pt idx="7">
                  <c:v>73</c:v>
                </c:pt>
                <c:pt idx="8">
                  <c:v>74</c:v>
                </c:pt>
                <c:pt idx="9">
                  <c:v>75</c:v>
                </c:pt>
                <c:pt idx="10">
                  <c:v>77</c:v>
                </c:pt>
                <c:pt idx="11">
                  <c:v>78</c:v>
                </c:pt>
                <c:pt idx="12">
                  <c:v>79</c:v>
                </c:pt>
                <c:pt idx="13">
                  <c:v>80</c:v>
                </c:pt>
                <c:pt idx="14">
                  <c:v>81</c:v>
                </c:pt>
                <c:pt idx="15">
                  <c:v>81</c:v>
                </c:pt>
                <c:pt idx="16">
                  <c:v>82</c:v>
                </c:pt>
                <c:pt idx="17">
                  <c:v>83</c:v>
                </c:pt>
                <c:pt idx="18">
                  <c:v>83</c:v>
                </c:pt>
                <c:pt idx="19">
                  <c:v>83</c:v>
                </c:pt>
                <c:pt idx="20">
                  <c:v>82</c:v>
                </c:pt>
                <c:pt idx="21">
                  <c:v>82</c:v>
                </c:pt>
                <c:pt idx="22">
                  <c:v>82</c:v>
                </c:pt>
                <c:pt idx="23">
                  <c:v>82</c:v>
                </c:pt>
                <c:pt idx="24">
                  <c:v>82</c:v>
                </c:pt>
                <c:pt idx="25">
                  <c:v>82</c:v>
                </c:pt>
                <c:pt idx="26">
                  <c:v>82</c:v>
                </c:pt>
                <c:pt idx="27">
                  <c:v>82</c:v>
                </c:pt>
                <c:pt idx="28">
                  <c:v>81</c:v>
                </c:pt>
                <c:pt idx="29">
                  <c:v>82</c:v>
                </c:pt>
                <c:pt idx="30">
                  <c:v>81</c:v>
                </c:pt>
                <c:pt idx="31">
                  <c:v>81</c:v>
                </c:pt>
                <c:pt idx="32">
                  <c:v>80</c:v>
                </c:pt>
                <c:pt idx="33">
                  <c:v>80</c:v>
                </c:pt>
                <c:pt idx="34">
                  <c:v>80</c:v>
                </c:pt>
                <c:pt idx="35">
                  <c:v>80</c:v>
                </c:pt>
                <c:pt idx="36">
                  <c:v>80</c:v>
                </c:pt>
              </c:numCache>
            </c:numRef>
          </c:yVal>
          <c:smooth val="0"/>
        </c:ser>
        <c:dLbls>
          <c:showLegendKey val="0"/>
          <c:showVal val="0"/>
          <c:showCatName val="0"/>
          <c:showSerName val="0"/>
          <c:showPercent val="0"/>
          <c:showBubbleSize val="0"/>
        </c:dLbls>
        <c:axId val="62657280"/>
        <c:axId val="62659584"/>
      </c:scatterChart>
      <c:scatterChart>
        <c:scatterStyle val="lineMarker"/>
        <c:varyColors val="0"/>
        <c:ser>
          <c:idx val="1"/>
          <c:order val="1"/>
          <c:tx>
            <c:strRef>
              <c:f>Sheet1!$E$1</c:f>
              <c:strCache>
                <c:ptCount val="1"/>
                <c:pt idx="0">
                  <c:v>BW EPD</c:v>
                </c:pt>
              </c:strCache>
            </c:strRef>
          </c:tx>
          <c:spPr>
            <a:ln w="28575">
              <a:noFill/>
            </a:ln>
          </c:spPr>
          <c:marker>
            <c:spPr>
              <a:solidFill>
                <a:srgbClr val="7030A0"/>
              </a:solidFill>
              <a:ln>
                <a:solidFill>
                  <a:srgbClr val="7030A0"/>
                </a:solidFill>
              </a:ln>
            </c:spPr>
          </c:marker>
          <c:xVal>
            <c:numRef>
              <c:f>Sheet1!$A$2:$A$38</c:f>
              <c:numCache>
                <c:formatCode>General</c:formatCode>
                <c:ptCount val="37"/>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numCache>
            </c:numRef>
          </c:xVal>
          <c:yVal>
            <c:numRef>
              <c:f>Sheet1!$E$2:$E$38</c:f>
              <c:numCache>
                <c:formatCode>General</c:formatCode>
                <c:ptCount val="37"/>
                <c:pt idx="0">
                  <c:v>-2.2999999999999998</c:v>
                </c:pt>
                <c:pt idx="1">
                  <c:v>-2.1</c:v>
                </c:pt>
                <c:pt idx="2">
                  <c:v>-1.9000000000000001</c:v>
                </c:pt>
                <c:pt idx="3">
                  <c:v>-1.8</c:v>
                </c:pt>
                <c:pt idx="4">
                  <c:v>-1.6</c:v>
                </c:pt>
                <c:pt idx="5">
                  <c:v>-1.4</c:v>
                </c:pt>
                <c:pt idx="6">
                  <c:v>-1.2</c:v>
                </c:pt>
                <c:pt idx="7">
                  <c:v>-1</c:v>
                </c:pt>
                <c:pt idx="8">
                  <c:v>-0.70000000000000051</c:v>
                </c:pt>
                <c:pt idx="9">
                  <c:v>-0.4</c:v>
                </c:pt>
                <c:pt idx="10">
                  <c:v>0</c:v>
                </c:pt>
                <c:pt idx="11">
                  <c:v>0.4</c:v>
                </c:pt>
                <c:pt idx="12">
                  <c:v>0.8</c:v>
                </c:pt>
                <c:pt idx="13">
                  <c:v>1.2</c:v>
                </c:pt>
                <c:pt idx="14">
                  <c:v>1.5</c:v>
                </c:pt>
                <c:pt idx="15">
                  <c:v>1.9000000000000001</c:v>
                </c:pt>
                <c:pt idx="16">
                  <c:v>2.2000000000000002</c:v>
                </c:pt>
                <c:pt idx="17">
                  <c:v>2.4</c:v>
                </c:pt>
                <c:pt idx="18">
                  <c:v>2.5</c:v>
                </c:pt>
                <c:pt idx="19">
                  <c:v>2.6</c:v>
                </c:pt>
                <c:pt idx="20">
                  <c:v>2.7</c:v>
                </c:pt>
                <c:pt idx="21">
                  <c:v>2.6</c:v>
                </c:pt>
                <c:pt idx="22">
                  <c:v>2.6</c:v>
                </c:pt>
                <c:pt idx="23">
                  <c:v>2.5</c:v>
                </c:pt>
                <c:pt idx="24">
                  <c:v>2.5</c:v>
                </c:pt>
                <c:pt idx="25">
                  <c:v>2.5</c:v>
                </c:pt>
                <c:pt idx="26">
                  <c:v>2.5</c:v>
                </c:pt>
                <c:pt idx="27">
                  <c:v>2.5</c:v>
                </c:pt>
                <c:pt idx="28">
                  <c:v>2.5</c:v>
                </c:pt>
                <c:pt idx="29">
                  <c:v>2.5</c:v>
                </c:pt>
                <c:pt idx="30">
                  <c:v>2.5</c:v>
                </c:pt>
                <c:pt idx="31">
                  <c:v>2.4</c:v>
                </c:pt>
                <c:pt idx="32">
                  <c:v>2.4</c:v>
                </c:pt>
                <c:pt idx="33">
                  <c:v>2.2999999999999998</c:v>
                </c:pt>
                <c:pt idx="34">
                  <c:v>2.2999999999999998</c:v>
                </c:pt>
                <c:pt idx="35">
                  <c:v>2.2000000000000002</c:v>
                </c:pt>
                <c:pt idx="36">
                  <c:v>2.1</c:v>
                </c:pt>
              </c:numCache>
            </c:numRef>
          </c:yVal>
          <c:smooth val="0"/>
        </c:ser>
        <c:dLbls>
          <c:showLegendKey val="0"/>
          <c:showVal val="0"/>
          <c:showCatName val="0"/>
          <c:showSerName val="0"/>
          <c:showPercent val="0"/>
          <c:showBubbleSize val="0"/>
        </c:dLbls>
        <c:axId val="62667776"/>
        <c:axId val="62665856"/>
      </c:scatterChart>
      <c:valAx>
        <c:axId val="62657280"/>
        <c:scaling>
          <c:orientation val="minMax"/>
        </c:scaling>
        <c:delete val="0"/>
        <c:axPos val="b"/>
        <c:title>
          <c:tx>
            <c:rich>
              <a:bodyPr/>
              <a:lstStyle/>
              <a:p>
                <a:pPr>
                  <a:defRPr sz="1800"/>
                </a:pPr>
                <a:r>
                  <a:rPr lang="en-US" sz="1800"/>
                  <a:t>Year of Birth</a:t>
                </a:r>
              </a:p>
            </c:rich>
          </c:tx>
          <c:overlay val="0"/>
        </c:title>
        <c:numFmt formatCode="General" sourceLinked="1"/>
        <c:majorTickMark val="out"/>
        <c:minorTickMark val="none"/>
        <c:tickLblPos val="nextTo"/>
        <c:txPr>
          <a:bodyPr/>
          <a:lstStyle/>
          <a:p>
            <a:pPr>
              <a:defRPr sz="1800" b="1"/>
            </a:pPr>
            <a:endParaRPr lang="en-US"/>
          </a:p>
        </c:txPr>
        <c:crossAx val="62659584"/>
        <c:crosses val="autoZero"/>
        <c:crossBetween val="midCat"/>
      </c:valAx>
      <c:valAx>
        <c:axId val="62659584"/>
        <c:scaling>
          <c:orientation val="minMax"/>
          <c:min val="65"/>
        </c:scaling>
        <c:delete val="0"/>
        <c:axPos val="l"/>
        <c:majorGridlines/>
        <c:title>
          <c:tx>
            <c:rich>
              <a:bodyPr rot="-5400000" vert="horz"/>
              <a:lstStyle/>
              <a:p>
                <a:pPr>
                  <a:defRPr sz="1800" b="1"/>
                </a:pPr>
                <a:r>
                  <a:rPr lang="en-US" sz="1800" b="1"/>
                  <a:t>Adjusted</a:t>
                </a:r>
                <a:r>
                  <a:rPr lang="en-US" sz="1800" b="1" baseline="0"/>
                  <a:t> BW - Bulls</a:t>
                </a:r>
              </a:p>
            </c:rich>
          </c:tx>
          <c:overlay val="0"/>
        </c:title>
        <c:numFmt formatCode="General" sourceLinked="1"/>
        <c:majorTickMark val="out"/>
        <c:minorTickMark val="none"/>
        <c:tickLblPos val="nextTo"/>
        <c:txPr>
          <a:bodyPr/>
          <a:lstStyle/>
          <a:p>
            <a:pPr>
              <a:defRPr sz="1800" b="1"/>
            </a:pPr>
            <a:endParaRPr lang="en-US"/>
          </a:p>
        </c:txPr>
        <c:crossAx val="62657280"/>
        <c:crosses val="autoZero"/>
        <c:crossBetween val="midCat"/>
      </c:valAx>
      <c:valAx>
        <c:axId val="62665856"/>
        <c:scaling>
          <c:orientation val="minMax"/>
        </c:scaling>
        <c:delete val="0"/>
        <c:axPos val="r"/>
        <c:title>
          <c:tx>
            <c:rich>
              <a:bodyPr rot="-5400000" vert="horz"/>
              <a:lstStyle/>
              <a:p>
                <a:pPr>
                  <a:defRPr sz="1800"/>
                </a:pPr>
                <a:r>
                  <a:rPr lang="en-US" sz="1800"/>
                  <a:t>BW EPD</a:t>
                </a:r>
              </a:p>
            </c:rich>
          </c:tx>
          <c:overlay val="0"/>
        </c:title>
        <c:numFmt formatCode="General" sourceLinked="1"/>
        <c:majorTickMark val="out"/>
        <c:minorTickMark val="none"/>
        <c:tickLblPos val="nextTo"/>
        <c:txPr>
          <a:bodyPr/>
          <a:lstStyle/>
          <a:p>
            <a:pPr>
              <a:defRPr sz="1800" b="1"/>
            </a:pPr>
            <a:endParaRPr lang="en-US"/>
          </a:p>
        </c:txPr>
        <c:crossAx val="62667776"/>
        <c:crosses val="max"/>
        <c:crossBetween val="midCat"/>
      </c:valAx>
      <c:valAx>
        <c:axId val="62667776"/>
        <c:scaling>
          <c:orientation val="minMax"/>
        </c:scaling>
        <c:delete val="1"/>
        <c:axPos val="b"/>
        <c:numFmt formatCode="General" sourceLinked="1"/>
        <c:majorTickMark val="out"/>
        <c:minorTickMark val="none"/>
        <c:tickLblPos val="none"/>
        <c:crossAx val="62665856"/>
        <c:crosses val="autoZero"/>
        <c:crossBetween val="midCat"/>
      </c:valAx>
    </c:plotArea>
    <c:legend>
      <c:legendPos val="b"/>
      <c:overlay val="0"/>
      <c:txPr>
        <a:bodyPr/>
        <a:lstStyle/>
        <a:p>
          <a:pPr>
            <a:defRPr sz="18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BW Line Fit  Plot</a:t>
            </a:r>
          </a:p>
        </c:rich>
      </c:tx>
      <c:overlay val="0"/>
    </c:title>
    <c:autoTitleDeleted val="0"/>
    <c:plotArea>
      <c:layout/>
      <c:scatterChart>
        <c:scatterStyle val="lineMarker"/>
        <c:varyColors val="0"/>
        <c:ser>
          <c:idx val="0"/>
          <c:order val="0"/>
          <c:tx>
            <c:v>BW-Bulls</c:v>
          </c:tx>
          <c:spPr>
            <a:ln w="28575">
              <a:noFill/>
            </a:ln>
          </c:spPr>
          <c:xVal>
            <c:numRef>
              <c:f>Sheet1!$E$2:$E$38</c:f>
              <c:numCache>
                <c:formatCode>General</c:formatCode>
                <c:ptCount val="37"/>
                <c:pt idx="0">
                  <c:v>-2.2999999999999998</c:v>
                </c:pt>
                <c:pt idx="1">
                  <c:v>-2.1</c:v>
                </c:pt>
                <c:pt idx="2">
                  <c:v>-1.9000000000000001</c:v>
                </c:pt>
                <c:pt idx="3">
                  <c:v>-1.8</c:v>
                </c:pt>
                <c:pt idx="4">
                  <c:v>-1.6</c:v>
                </c:pt>
                <c:pt idx="5">
                  <c:v>-1.4</c:v>
                </c:pt>
                <c:pt idx="6">
                  <c:v>-1.2</c:v>
                </c:pt>
                <c:pt idx="7">
                  <c:v>-1</c:v>
                </c:pt>
                <c:pt idx="8">
                  <c:v>-0.70000000000000051</c:v>
                </c:pt>
                <c:pt idx="9">
                  <c:v>-0.4</c:v>
                </c:pt>
                <c:pt idx="10">
                  <c:v>0</c:v>
                </c:pt>
                <c:pt idx="11">
                  <c:v>0.4</c:v>
                </c:pt>
                <c:pt idx="12">
                  <c:v>0.8</c:v>
                </c:pt>
                <c:pt idx="13">
                  <c:v>1.2</c:v>
                </c:pt>
                <c:pt idx="14">
                  <c:v>1.5</c:v>
                </c:pt>
                <c:pt idx="15">
                  <c:v>1.9000000000000001</c:v>
                </c:pt>
                <c:pt idx="16">
                  <c:v>2.2000000000000002</c:v>
                </c:pt>
                <c:pt idx="17">
                  <c:v>2.4</c:v>
                </c:pt>
                <c:pt idx="18">
                  <c:v>2.5</c:v>
                </c:pt>
                <c:pt idx="19">
                  <c:v>2.6</c:v>
                </c:pt>
                <c:pt idx="20">
                  <c:v>2.7</c:v>
                </c:pt>
                <c:pt idx="21">
                  <c:v>2.6</c:v>
                </c:pt>
                <c:pt idx="22">
                  <c:v>2.6</c:v>
                </c:pt>
                <c:pt idx="23">
                  <c:v>2.5</c:v>
                </c:pt>
                <c:pt idx="24">
                  <c:v>2.5</c:v>
                </c:pt>
                <c:pt idx="25">
                  <c:v>2.5</c:v>
                </c:pt>
                <c:pt idx="26">
                  <c:v>2.5</c:v>
                </c:pt>
                <c:pt idx="27">
                  <c:v>2.5</c:v>
                </c:pt>
                <c:pt idx="28">
                  <c:v>2.5</c:v>
                </c:pt>
                <c:pt idx="29">
                  <c:v>2.5</c:v>
                </c:pt>
                <c:pt idx="30">
                  <c:v>2.5</c:v>
                </c:pt>
                <c:pt idx="31">
                  <c:v>2.4</c:v>
                </c:pt>
                <c:pt idx="32">
                  <c:v>2.4</c:v>
                </c:pt>
                <c:pt idx="33">
                  <c:v>2.2999999999999998</c:v>
                </c:pt>
                <c:pt idx="34">
                  <c:v>2.2999999999999998</c:v>
                </c:pt>
                <c:pt idx="35">
                  <c:v>2.2000000000000002</c:v>
                </c:pt>
                <c:pt idx="36">
                  <c:v>2.1</c:v>
                </c:pt>
              </c:numCache>
            </c:numRef>
          </c:xVal>
          <c:yVal>
            <c:numRef>
              <c:f>Sheet1!$B$2:$B$38</c:f>
              <c:numCache>
                <c:formatCode>General</c:formatCode>
                <c:ptCount val="37"/>
                <c:pt idx="0">
                  <c:v>69</c:v>
                </c:pt>
                <c:pt idx="1">
                  <c:v>68</c:v>
                </c:pt>
                <c:pt idx="2">
                  <c:v>69</c:v>
                </c:pt>
                <c:pt idx="3">
                  <c:v>69</c:v>
                </c:pt>
                <c:pt idx="4">
                  <c:v>70</c:v>
                </c:pt>
                <c:pt idx="5">
                  <c:v>72</c:v>
                </c:pt>
                <c:pt idx="6">
                  <c:v>73</c:v>
                </c:pt>
                <c:pt idx="7">
                  <c:v>73</c:v>
                </c:pt>
                <c:pt idx="8">
                  <c:v>74</c:v>
                </c:pt>
                <c:pt idx="9">
                  <c:v>75</c:v>
                </c:pt>
                <c:pt idx="10">
                  <c:v>77</c:v>
                </c:pt>
                <c:pt idx="11">
                  <c:v>78</c:v>
                </c:pt>
                <c:pt idx="12">
                  <c:v>79</c:v>
                </c:pt>
                <c:pt idx="13">
                  <c:v>80</c:v>
                </c:pt>
                <c:pt idx="14">
                  <c:v>81</c:v>
                </c:pt>
                <c:pt idx="15">
                  <c:v>81</c:v>
                </c:pt>
                <c:pt idx="16">
                  <c:v>82</c:v>
                </c:pt>
                <c:pt idx="17">
                  <c:v>83</c:v>
                </c:pt>
                <c:pt idx="18">
                  <c:v>83</c:v>
                </c:pt>
                <c:pt idx="19">
                  <c:v>83</c:v>
                </c:pt>
                <c:pt idx="20">
                  <c:v>82</c:v>
                </c:pt>
                <c:pt idx="21">
                  <c:v>82</c:v>
                </c:pt>
                <c:pt idx="22">
                  <c:v>82</c:v>
                </c:pt>
                <c:pt idx="23">
                  <c:v>82</c:v>
                </c:pt>
                <c:pt idx="24">
                  <c:v>82</c:v>
                </c:pt>
                <c:pt idx="25">
                  <c:v>82</c:v>
                </c:pt>
                <c:pt idx="26">
                  <c:v>82</c:v>
                </c:pt>
                <c:pt idx="27">
                  <c:v>82</c:v>
                </c:pt>
                <c:pt idx="28">
                  <c:v>81</c:v>
                </c:pt>
                <c:pt idx="29">
                  <c:v>82</c:v>
                </c:pt>
                <c:pt idx="30">
                  <c:v>81</c:v>
                </c:pt>
                <c:pt idx="31">
                  <c:v>81</c:v>
                </c:pt>
                <c:pt idx="32">
                  <c:v>80</c:v>
                </c:pt>
                <c:pt idx="33">
                  <c:v>80</c:v>
                </c:pt>
                <c:pt idx="34">
                  <c:v>80</c:v>
                </c:pt>
                <c:pt idx="35">
                  <c:v>80</c:v>
                </c:pt>
                <c:pt idx="36">
                  <c:v>80</c:v>
                </c:pt>
              </c:numCache>
            </c:numRef>
          </c:yVal>
          <c:smooth val="0"/>
        </c:ser>
        <c:ser>
          <c:idx val="1"/>
          <c:order val="1"/>
          <c:tx>
            <c:v>Predicted BW-Bulls</c:v>
          </c:tx>
          <c:spPr>
            <a:ln w="28575">
              <a:noFill/>
            </a:ln>
          </c:spPr>
          <c:marker>
            <c:spPr>
              <a:solidFill>
                <a:srgbClr val="7030A0"/>
              </a:solidFill>
              <a:ln>
                <a:solidFill>
                  <a:srgbClr val="7030A0"/>
                </a:solidFill>
              </a:ln>
            </c:spPr>
          </c:marker>
          <c:xVal>
            <c:numRef>
              <c:f>Sheet1!$E$2:$E$38</c:f>
              <c:numCache>
                <c:formatCode>General</c:formatCode>
                <c:ptCount val="37"/>
                <c:pt idx="0">
                  <c:v>-2.2999999999999998</c:v>
                </c:pt>
                <c:pt idx="1">
                  <c:v>-2.1</c:v>
                </c:pt>
                <c:pt idx="2">
                  <c:v>-1.9000000000000001</c:v>
                </c:pt>
                <c:pt idx="3">
                  <c:v>-1.8</c:v>
                </c:pt>
                <c:pt idx="4">
                  <c:v>-1.6</c:v>
                </c:pt>
                <c:pt idx="5">
                  <c:v>-1.4</c:v>
                </c:pt>
                <c:pt idx="6">
                  <c:v>-1.2</c:v>
                </c:pt>
                <c:pt idx="7">
                  <c:v>-1</c:v>
                </c:pt>
                <c:pt idx="8">
                  <c:v>-0.70000000000000051</c:v>
                </c:pt>
                <c:pt idx="9">
                  <c:v>-0.4</c:v>
                </c:pt>
                <c:pt idx="10">
                  <c:v>0</c:v>
                </c:pt>
                <c:pt idx="11">
                  <c:v>0.4</c:v>
                </c:pt>
                <c:pt idx="12">
                  <c:v>0.8</c:v>
                </c:pt>
                <c:pt idx="13">
                  <c:v>1.2</c:v>
                </c:pt>
                <c:pt idx="14">
                  <c:v>1.5</c:v>
                </c:pt>
                <c:pt idx="15">
                  <c:v>1.9000000000000001</c:v>
                </c:pt>
                <c:pt idx="16">
                  <c:v>2.2000000000000002</c:v>
                </c:pt>
                <c:pt idx="17">
                  <c:v>2.4</c:v>
                </c:pt>
                <c:pt idx="18">
                  <c:v>2.5</c:v>
                </c:pt>
                <c:pt idx="19">
                  <c:v>2.6</c:v>
                </c:pt>
                <c:pt idx="20">
                  <c:v>2.7</c:v>
                </c:pt>
                <c:pt idx="21">
                  <c:v>2.6</c:v>
                </c:pt>
                <c:pt idx="22">
                  <c:v>2.6</c:v>
                </c:pt>
                <c:pt idx="23">
                  <c:v>2.5</c:v>
                </c:pt>
                <c:pt idx="24">
                  <c:v>2.5</c:v>
                </c:pt>
                <c:pt idx="25">
                  <c:v>2.5</c:v>
                </c:pt>
                <c:pt idx="26">
                  <c:v>2.5</c:v>
                </c:pt>
                <c:pt idx="27">
                  <c:v>2.5</c:v>
                </c:pt>
                <c:pt idx="28">
                  <c:v>2.5</c:v>
                </c:pt>
                <c:pt idx="29">
                  <c:v>2.5</c:v>
                </c:pt>
                <c:pt idx="30">
                  <c:v>2.5</c:v>
                </c:pt>
                <c:pt idx="31">
                  <c:v>2.4</c:v>
                </c:pt>
                <c:pt idx="32">
                  <c:v>2.4</c:v>
                </c:pt>
                <c:pt idx="33">
                  <c:v>2.2999999999999998</c:v>
                </c:pt>
                <c:pt idx="34">
                  <c:v>2.2999999999999998</c:v>
                </c:pt>
                <c:pt idx="35">
                  <c:v>2.2000000000000002</c:v>
                </c:pt>
                <c:pt idx="36">
                  <c:v>2.1</c:v>
                </c:pt>
              </c:numCache>
            </c:numRef>
          </c:xVal>
          <c:yVal>
            <c:numRef>
              <c:f>'BW-Bulls Regression'!$B$25:$B$61</c:f>
              <c:numCache>
                <c:formatCode>General</c:formatCode>
                <c:ptCount val="37"/>
                <c:pt idx="0">
                  <c:v>69.131417409327497</c:v>
                </c:pt>
                <c:pt idx="1">
                  <c:v>69.666843944311623</c:v>
                </c:pt>
                <c:pt idx="2">
                  <c:v>70.202270479295777</c:v>
                </c:pt>
                <c:pt idx="3">
                  <c:v>70.469983746787861</c:v>
                </c:pt>
                <c:pt idx="4">
                  <c:v>71.005410281772114</c:v>
                </c:pt>
                <c:pt idx="5">
                  <c:v>71.540836816756027</c:v>
                </c:pt>
                <c:pt idx="6">
                  <c:v>72.076263351740366</c:v>
                </c:pt>
                <c:pt idx="7">
                  <c:v>72.611689886724548</c:v>
                </c:pt>
                <c:pt idx="8">
                  <c:v>73.414829689201014</c:v>
                </c:pt>
                <c:pt idx="9">
                  <c:v>74.217969491677223</c:v>
                </c:pt>
                <c:pt idx="10">
                  <c:v>75.288822561645404</c:v>
                </c:pt>
                <c:pt idx="11">
                  <c:v>76.359675631613712</c:v>
                </c:pt>
                <c:pt idx="12">
                  <c:v>77.430528701582062</c:v>
                </c:pt>
                <c:pt idx="13">
                  <c:v>78.501381771550342</c:v>
                </c:pt>
                <c:pt idx="14">
                  <c:v>79.304521574026651</c:v>
                </c:pt>
                <c:pt idx="15">
                  <c:v>80.375374643994888</c:v>
                </c:pt>
                <c:pt idx="16">
                  <c:v>81.178514446471169</c:v>
                </c:pt>
                <c:pt idx="17">
                  <c:v>81.713940981455423</c:v>
                </c:pt>
                <c:pt idx="18">
                  <c:v>81.981654248947649</c:v>
                </c:pt>
                <c:pt idx="19">
                  <c:v>82.249367516439449</c:v>
                </c:pt>
                <c:pt idx="20">
                  <c:v>82.517080783931675</c:v>
                </c:pt>
                <c:pt idx="21">
                  <c:v>82.249367516439449</c:v>
                </c:pt>
                <c:pt idx="22">
                  <c:v>82.249367516439449</c:v>
                </c:pt>
                <c:pt idx="23">
                  <c:v>81.981654248947649</c:v>
                </c:pt>
                <c:pt idx="24">
                  <c:v>81.981654248947649</c:v>
                </c:pt>
                <c:pt idx="25">
                  <c:v>81.981654248947649</c:v>
                </c:pt>
                <c:pt idx="26">
                  <c:v>81.981654248947649</c:v>
                </c:pt>
                <c:pt idx="27">
                  <c:v>81.981654248947649</c:v>
                </c:pt>
                <c:pt idx="28">
                  <c:v>81.981654248947649</c:v>
                </c:pt>
                <c:pt idx="29">
                  <c:v>81.981654248947649</c:v>
                </c:pt>
                <c:pt idx="30">
                  <c:v>81.981654248947649</c:v>
                </c:pt>
                <c:pt idx="31">
                  <c:v>81.713940981455423</c:v>
                </c:pt>
                <c:pt idx="32">
                  <c:v>81.713940981455423</c:v>
                </c:pt>
                <c:pt idx="33">
                  <c:v>81.446227713963367</c:v>
                </c:pt>
                <c:pt idx="34">
                  <c:v>81.446227713963367</c:v>
                </c:pt>
                <c:pt idx="35">
                  <c:v>81.178514446471169</c:v>
                </c:pt>
                <c:pt idx="36">
                  <c:v>80.91080117897917</c:v>
                </c:pt>
              </c:numCache>
            </c:numRef>
          </c:yVal>
          <c:smooth val="0"/>
        </c:ser>
        <c:dLbls>
          <c:showLegendKey val="0"/>
          <c:showVal val="0"/>
          <c:showCatName val="0"/>
          <c:showSerName val="0"/>
          <c:showPercent val="0"/>
          <c:showBubbleSize val="0"/>
        </c:dLbls>
        <c:axId val="62537728"/>
        <c:axId val="62540032"/>
      </c:scatterChart>
      <c:valAx>
        <c:axId val="62537728"/>
        <c:scaling>
          <c:orientation val="minMax"/>
        </c:scaling>
        <c:delete val="0"/>
        <c:axPos val="b"/>
        <c:title>
          <c:tx>
            <c:rich>
              <a:bodyPr/>
              <a:lstStyle/>
              <a:p>
                <a:pPr>
                  <a:defRPr sz="1800"/>
                </a:pPr>
                <a:r>
                  <a:rPr lang="en-US" sz="1800"/>
                  <a:t>BW EPD</a:t>
                </a:r>
              </a:p>
            </c:rich>
          </c:tx>
          <c:overlay val="0"/>
        </c:title>
        <c:numFmt formatCode="General" sourceLinked="1"/>
        <c:majorTickMark val="out"/>
        <c:minorTickMark val="none"/>
        <c:tickLblPos val="nextTo"/>
        <c:txPr>
          <a:bodyPr/>
          <a:lstStyle/>
          <a:p>
            <a:pPr>
              <a:defRPr sz="1800" b="1"/>
            </a:pPr>
            <a:endParaRPr lang="en-US"/>
          </a:p>
        </c:txPr>
        <c:crossAx val="62540032"/>
        <c:crosses val="autoZero"/>
        <c:crossBetween val="midCat"/>
      </c:valAx>
      <c:valAx>
        <c:axId val="62540032"/>
        <c:scaling>
          <c:orientation val="minMax"/>
          <c:min val="65"/>
        </c:scaling>
        <c:delete val="0"/>
        <c:axPos val="l"/>
        <c:title>
          <c:tx>
            <c:rich>
              <a:bodyPr/>
              <a:lstStyle/>
              <a:p>
                <a:pPr>
                  <a:defRPr sz="1800"/>
                </a:pPr>
                <a:r>
                  <a:rPr lang="en-US" sz="1800"/>
                  <a:t>BW-Bulls</a:t>
                </a:r>
              </a:p>
            </c:rich>
          </c:tx>
          <c:overlay val="0"/>
        </c:title>
        <c:numFmt formatCode="General" sourceLinked="1"/>
        <c:majorTickMark val="out"/>
        <c:minorTickMark val="none"/>
        <c:tickLblPos val="nextTo"/>
        <c:txPr>
          <a:bodyPr/>
          <a:lstStyle/>
          <a:p>
            <a:pPr>
              <a:defRPr sz="1800" b="1"/>
            </a:pPr>
            <a:endParaRPr lang="en-US"/>
          </a:p>
        </c:txPr>
        <c:crossAx val="62537728"/>
        <c:crossesAt val="-3"/>
        <c:crossBetween val="midCat"/>
      </c:valAx>
    </c:plotArea>
    <c:legend>
      <c:legendPos val="b"/>
      <c:overlay val="0"/>
      <c:txPr>
        <a:bodyPr/>
        <a:lstStyle/>
        <a:p>
          <a:pPr>
            <a:defRPr sz="18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i="0" baseline="0"/>
              <a:t>YW</a:t>
            </a:r>
          </a:p>
        </c:rich>
      </c:tx>
      <c:overlay val="0"/>
      <c:spPr>
        <a:noFill/>
        <a:ln>
          <a:noFill/>
        </a:ln>
        <a:effectLst/>
      </c:spPr>
    </c:title>
    <c:autoTitleDeleted val="0"/>
    <c:plotArea>
      <c:layout/>
      <c:scatterChart>
        <c:scatterStyle val="lineMarker"/>
        <c:varyColors val="0"/>
        <c:ser>
          <c:idx val="0"/>
          <c:order val="0"/>
          <c:tx>
            <c:strRef>
              <c:f>EPD_MPD_CHANGE!$Q$1</c:f>
              <c:strCache>
                <c:ptCount val="1"/>
                <c:pt idx="0">
                  <c:v>YEAR_WT_OUTPUT_MBV</c:v>
                </c:pt>
              </c:strCache>
            </c:strRef>
          </c:tx>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9.7432984179729828E-2"/>
                  <c:y val="-7.597999659376832E-2"/>
                </c:manualLayout>
              </c:layout>
              <c:numFmt formatCode="General" sourceLinked="0"/>
              <c:spPr>
                <a:noFill/>
                <a:ln>
                  <a:noFill/>
                </a:ln>
                <a:effectLst/>
              </c:spPr>
              <c:txPr>
                <a:bodyPr rot="0" spcFirstLastPara="1" vertOverflow="ellipsis" vert="horz" wrap="square" anchor="ctr" anchorCtr="1"/>
                <a:lstStyle/>
                <a:p>
                  <a:pPr algn="ctr" rtl="0">
                    <a:defRPr lang="en-US" sz="1400" b="0" i="0" u="none" strike="noStrike" kern="1200" baseline="0">
                      <a:solidFill>
                        <a:prstClr val="black">
                          <a:lumMod val="65000"/>
                          <a:lumOff val="35000"/>
                        </a:prstClr>
                      </a:solidFill>
                      <a:latin typeface="+mn-lt"/>
                      <a:ea typeface="+mn-ea"/>
                      <a:cs typeface="+mn-cs"/>
                    </a:defRPr>
                  </a:pPr>
                  <a:endParaRPr lang="en-US"/>
                </a:p>
              </c:txPr>
            </c:trendlineLbl>
          </c:trendline>
          <c:xVal>
            <c:numRef>
              <c:f>EPD_MPD_CHANGE!$G$2:$G$1267</c:f>
              <c:numCache>
                <c:formatCode>General</c:formatCode>
                <c:ptCount val="1266"/>
                <c:pt idx="0">
                  <c:v>96</c:v>
                </c:pt>
                <c:pt idx="1">
                  <c:v>119</c:v>
                </c:pt>
                <c:pt idx="2">
                  <c:v>109</c:v>
                </c:pt>
                <c:pt idx="3">
                  <c:v>85</c:v>
                </c:pt>
                <c:pt idx="4">
                  <c:v>116</c:v>
                </c:pt>
                <c:pt idx="5">
                  <c:v>93</c:v>
                </c:pt>
                <c:pt idx="6">
                  <c:v>140</c:v>
                </c:pt>
                <c:pt idx="7">
                  <c:v>77</c:v>
                </c:pt>
                <c:pt idx="8">
                  <c:v>104</c:v>
                </c:pt>
                <c:pt idx="9">
                  <c:v>116</c:v>
                </c:pt>
                <c:pt idx="10">
                  <c:v>116</c:v>
                </c:pt>
                <c:pt idx="11">
                  <c:v>103</c:v>
                </c:pt>
                <c:pt idx="12">
                  <c:v>94</c:v>
                </c:pt>
                <c:pt idx="13">
                  <c:v>99</c:v>
                </c:pt>
                <c:pt idx="14">
                  <c:v>133</c:v>
                </c:pt>
                <c:pt idx="15">
                  <c:v>98</c:v>
                </c:pt>
                <c:pt idx="16">
                  <c:v>115</c:v>
                </c:pt>
                <c:pt idx="17">
                  <c:v>107</c:v>
                </c:pt>
                <c:pt idx="18">
                  <c:v>87</c:v>
                </c:pt>
                <c:pt idx="19">
                  <c:v>107</c:v>
                </c:pt>
                <c:pt idx="20">
                  <c:v>139</c:v>
                </c:pt>
                <c:pt idx="21">
                  <c:v>106</c:v>
                </c:pt>
                <c:pt idx="22">
                  <c:v>135</c:v>
                </c:pt>
                <c:pt idx="23">
                  <c:v>115</c:v>
                </c:pt>
                <c:pt idx="24">
                  <c:v>117</c:v>
                </c:pt>
                <c:pt idx="25">
                  <c:v>113</c:v>
                </c:pt>
                <c:pt idx="26">
                  <c:v>114</c:v>
                </c:pt>
                <c:pt idx="27">
                  <c:v>118</c:v>
                </c:pt>
                <c:pt idx="28">
                  <c:v>112</c:v>
                </c:pt>
                <c:pt idx="29">
                  <c:v>122</c:v>
                </c:pt>
                <c:pt idx="30">
                  <c:v>111</c:v>
                </c:pt>
                <c:pt idx="31">
                  <c:v>126</c:v>
                </c:pt>
                <c:pt idx="32">
                  <c:v>95</c:v>
                </c:pt>
                <c:pt idx="33">
                  <c:v>98</c:v>
                </c:pt>
                <c:pt idx="34">
                  <c:v>106</c:v>
                </c:pt>
                <c:pt idx="35">
                  <c:v>91</c:v>
                </c:pt>
                <c:pt idx="36">
                  <c:v>91</c:v>
                </c:pt>
                <c:pt idx="37">
                  <c:v>95</c:v>
                </c:pt>
                <c:pt idx="38">
                  <c:v>95</c:v>
                </c:pt>
                <c:pt idx="39">
                  <c:v>75</c:v>
                </c:pt>
                <c:pt idx="40">
                  <c:v>93</c:v>
                </c:pt>
                <c:pt idx="41">
                  <c:v>68</c:v>
                </c:pt>
                <c:pt idx="42">
                  <c:v>68</c:v>
                </c:pt>
                <c:pt idx="43">
                  <c:v>92</c:v>
                </c:pt>
                <c:pt idx="44">
                  <c:v>77</c:v>
                </c:pt>
                <c:pt idx="45">
                  <c:v>56</c:v>
                </c:pt>
                <c:pt idx="46">
                  <c:v>106</c:v>
                </c:pt>
                <c:pt idx="47">
                  <c:v>69</c:v>
                </c:pt>
                <c:pt idx="48">
                  <c:v>93</c:v>
                </c:pt>
                <c:pt idx="49">
                  <c:v>85</c:v>
                </c:pt>
                <c:pt idx="50">
                  <c:v>68</c:v>
                </c:pt>
                <c:pt idx="51">
                  <c:v>102</c:v>
                </c:pt>
                <c:pt idx="52">
                  <c:v>96</c:v>
                </c:pt>
                <c:pt idx="53">
                  <c:v>66</c:v>
                </c:pt>
                <c:pt idx="54">
                  <c:v>92</c:v>
                </c:pt>
                <c:pt idx="55">
                  <c:v>70</c:v>
                </c:pt>
                <c:pt idx="56">
                  <c:v>92</c:v>
                </c:pt>
                <c:pt idx="57">
                  <c:v>112</c:v>
                </c:pt>
                <c:pt idx="58">
                  <c:v>76</c:v>
                </c:pt>
                <c:pt idx="59">
                  <c:v>95</c:v>
                </c:pt>
                <c:pt idx="60">
                  <c:v>66</c:v>
                </c:pt>
                <c:pt idx="61">
                  <c:v>39</c:v>
                </c:pt>
                <c:pt idx="62">
                  <c:v>48</c:v>
                </c:pt>
                <c:pt idx="63">
                  <c:v>99</c:v>
                </c:pt>
                <c:pt idx="64">
                  <c:v>82</c:v>
                </c:pt>
                <c:pt idx="65">
                  <c:v>74</c:v>
                </c:pt>
                <c:pt idx="66">
                  <c:v>76</c:v>
                </c:pt>
                <c:pt idx="67">
                  <c:v>77</c:v>
                </c:pt>
                <c:pt idx="68">
                  <c:v>88</c:v>
                </c:pt>
                <c:pt idx="69">
                  <c:v>136</c:v>
                </c:pt>
                <c:pt idx="70">
                  <c:v>94</c:v>
                </c:pt>
                <c:pt idx="71">
                  <c:v>76</c:v>
                </c:pt>
                <c:pt idx="72">
                  <c:v>85</c:v>
                </c:pt>
                <c:pt idx="73">
                  <c:v>86</c:v>
                </c:pt>
                <c:pt idx="74">
                  <c:v>85</c:v>
                </c:pt>
                <c:pt idx="75">
                  <c:v>72</c:v>
                </c:pt>
                <c:pt idx="76">
                  <c:v>86</c:v>
                </c:pt>
                <c:pt idx="77">
                  <c:v>109</c:v>
                </c:pt>
                <c:pt idx="78">
                  <c:v>80</c:v>
                </c:pt>
                <c:pt idx="79">
                  <c:v>48</c:v>
                </c:pt>
                <c:pt idx="80">
                  <c:v>72</c:v>
                </c:pt>
                <c:pt idx="81">
                  <c:v>84</c:v>
                </c:pt>
                <c:pt idx="82">
                  <c:v>102</c:v>
                </c:pt>
                <c:pt idx="83">
                  <c:v>106</c:v>
                </c:pt>
                <c:pt idx="84">
                  <c:v>116</c:v>
                </c:pt>
                <c:pt idx="85">
                  <c:v>71</c:v>
                </c:pt>
                <c:pt idx="86">
                  <c:v>79</c:v>
                </c:pt>
                <c:pt idx="87">
                  <c:v>101</c:v>
                </c:pt>
                <c:pt idx="88">
                  <c:v>69</c:v>
                </c:pt>
                <c:pt idx="89">
                  <c:v>101</c:v>
                </c:pt>
                <c:pt idx="90">
                  <c:v>121</c:v>
                </c:pt>
                <c:pt idx="91">
                  <c:v>91</c:v>
                </c:pt>
                <c:pt idx="92">
                  <c:v>83</c:v>
                </c:pt>
                <c:pt idx="93">
                  <c:v>92</c:v>
                </c:pt>
                <c:pt idx="94">
                  <c:v>94</c:v>
                </c:pt>
                <c:pt idx="95">
                  <c:v>80</c:v>
                </c:pt>
                <c:pt idx="96">
                  <c:v>82</c:v>
                </c:pt>
                <c:pt idx="97">
                  <c:v>74</c:v>
                </c:pt>
                <c:pt idx="98">
                  <c:v>108</c:v>
                </c:pt>
                <c:pt idx="99">
                  <c:v>122</c:v>
                </c:pt>
                <c:pt idx="100">
                  <c:v>136</c:v>
                </c:pt>
                <c:pt idx="101">
                  <c:v>115</c:v>
                </c:pt>
                <c:pt idx="102">
                  <c:v>99</c:v>
                </c:pt>
                <c:pt idx="103">
                  <c:v>139</c:v>
                </c:pt>
                <c:pt idx="104">
                  <c:v>97</c:v>
                </c:pt>
                <c:pt idx="105">
                  <c:v>82</c:v>
                </c:pt>
                <c:pt idx="106">
                  <c:v>70</c:v>
                </c:pt>
                <c:pt idx="107">
                  <c:v>100</c:v>
                </c:pt>
                <c:pt idx="108">
                  <c:v>84</c:v>
                </c:pt>
                <c:pt idx="109">
                  <c:v>53</c:v>
                </c:pt>
                <c:pt idx="110">
                  <c:v>69</c:v>
                </c:pt>
                <c:pt idx="111">
                  <c:v>120</c:v>
                </c:pt>
                <c:pt idx="112">
                  <c:v>88</c:v>
                </c:pt>
                <c:pt idx="113">
                  <c:v>77</c:v>
                </c:pt>
                <c:pt idx="114">
                  <c:v>93</c:v>
                </c:pt>
                <c:pt idx="115">
                  <c:v>98</c:v>
                </c:pt>
                <c:pt idx="116">
                  <c:v>116</c:v>
                </c:pt>
                <c:pt idx="117">
                  <c:v>107</c:v>
                </c:pt>
                <c:pt idx="118">
                  <c:v>63</c:v>
                </c:pt>
                <c:pt idx="119">
                  <c:v>95</c:v>
                </c:pt>
                <c:pt idx="120">
                  <c:v>77</c:v>
                </c:pt>
                <c:pt idx="121">
                  <c:v>104</c:v>
                </c:pt>
                <c:pt idx="122">
                  <c:v>64</c:v>
                </c:pt>
                <c:pt idx="123">
                  <c:v>108</c:v>
                </c:pt>
                <c:pt idx="124">
                  <c:v>75</c:v>
                </c:pt>
                <c:pt idx="125">
                  <c:v>99</c:v>
                </c:pt>
                <c:pt idx="126">
                  <c:v>76</c:v>
                </c:pt>
                <c:pt idx="127">
                  <c:v>74</c:v>
                </c:pt>
                <c:pt idx="128">
                  <c:v>86</c:v>
                </c:pt>
                <c:pt idx="129">
                  <c:v>94</c:v>
                </c:pt>
                <c:pt idx="130">
                  <c:v>68</c:v>
                </c:pt>
                <c:pt idx="131">
                  <c:v>97</c:v>
                </c:pt>
                <c:pt idx="132">
                  <c:v>105</c:v>
                </c:pt>
                <c:pt idx="133">
                  <c:v>83</c:v>
                </c:pt>
                <c:pt idx="134">
                  <c:v>106</c:v>
                </c:pt>
                <c:pt idx="135">
                  <c:v>106</c:v>
                </c:pt>
                <c:pt idx="136">
                  <c:v>100</c:v>
                </c:pt>
                <c:pt idx="137">
                  <c:v>82</c:v>
                </c:pt>
                <c:pt idx="138">
                  <c:v>88</c:v>
                </c:pt>
                <c:pt idx="139">
                  <c:v>122</c:v>
                </c:pt>
                <c:pt idx="140">
                  <c:v>89</c:v>
                </c:pt>
                <c:pt idx="141">
                  <c:v>85</c:v>
                </c:pt>
                <c:pt idx="142">
                  <c:v>97</c:v>
                </c:pt>
                <c:pt idx="143">
                  <c:v>108</c:v>
                </c:pt>
                <c:pt idx="144">
                  <c:v>84</c:v>
                </c:pt>
                <c:pt idx="145">
                  <c:v>110</c:v>
                </c:pt>
                <c:pt idx="146">
                  <c:v>91</c:v>
                </c:pt>
                <c:pt idx="147">
                  <c:v>125</c:v>
                </c:pt>
                <c:pt idx="148">
                  <c:v>90</c:v>
                </c:pt>
                <c:pt idx="149">
                  <c:v>87</c:v>
                </c:pt>
                <c:pt idx="150">
                  <c:v>82</c:v>
                </c:pt>
                <c:pt idx="151">
                  <c:v>94</c:v>
                </c:pt>
                <c:pt idx="152">
                  <c:v>85</c:v>
                </c:pt>
                <c:pt idx="153">
                  <c:v>78</c:v>
                </c:pt>
                <c:pt idx="154">
                  <c:v>99</c:v>
                </c:pt>
                <c:pt idx="155">
                  <c:v>93</c:v>
                </c:pt>
                <c:pt idx="156">
                  <c:v>101</c:v>
                </c:pt>
                <c:pt idx="157">
                  <c:v>86</c:v>
                </c:pt>
                <c:pt idx="158">
                  <c:v>109</c:v>
                </c:pt>
                <c:pt idx="159">
                  <c:v>113</c:v>
                </c:pt>
                <c:pt idx="160">
                  <c:v>80</c:v>
                </c:pt>
                <c:pt idx="161">
                  <c:v>64</c:v>
                </c:pt>
                <c:pt idx="162">
                  <c:v>133</c:v>
                </c:pt>
                <c:pt idx="163">
                  <c:v>79</c:v>
                </c:pt>
                <c:pt idx="164">
                  <c:v>126</c:v>
                </c:pt>
                <c:pt idx="165">
                  <c:v>98</c:v>
                </c:pt>
                <c:pt idx="166">
                  <c:v>64</c:v>
                </c:pt>
                <c:pt idx="167">
                  <c:v>80</c:v>
                </c:pt>
                <c:pt idx="168">
                  <c:v>105</c:v>
                </c:pt>
                <c:pt idx="169">
                  <c:v>74</c:v>
                </c:pt>
                <c:pt idx="170">
                  <c:v>97</c:v>
                </c:pt>
                <c:pt idx="171">
                  <c:v>122</c:v>
                </c:pt>
                <c:pt idx="172">
                  <c:v>83</c:v>
                </c:pt>
                <c:pt idx="173">
                  <c:v>103</c:v>
                </c:pt>
                <c:pt idx="174">
                  <c:v>102</c:v>
                </c:pt>
                <c:pt idx="175">
                  <c:v>79</c:v>
                </c:pt>
                <c:pt idx="176">
                  <c:v>88</c:v>
                </c:pt>
                <c:pt idx="177">
                  <c:v>100</c:v>
                </c:pt>
                <c:pt idx="178">
                  <c:v>102</c:v>
                </c:pt>
                <c:pt idx="179">
                  <c:v>87</c:v>
                </c:pt>
                <c:pt idx="180">
                  <c:v>78</c:v>
                </c:pt>
                <c:pt idx="181">
                  <c:v>77</c:v>
                </c:pt>
                <c:pt idx="182">
                  <c:v>88</c:v>
                </c:pt>
                <c:pt idx="183">
                  <c:v>105</c:v>
                </c:pt>
                <c:pt idx="184">
                  <c:v>75</c:v>
                </c:pt>
                <c:pt idx="185">
                  <c:v>85</c:v>
                </c:pt>
                <c:pt idx="186">
                  <c:v>68</c:v>
                </c:pt>
                <c:pt idx="187">
                  <c:v>112</c:v>
                </c:pt>
                <c:pt idx="188">
                  <c:v>107</c:v>
                </c:pt>
                <c:pt idx="189">
                  <c:v>104</c:v>
                </c:pt>
                <c:pt idx="190">
                  <c:v>80</c:v>
                </c:pt>
                <c:pt idx="191">
                  <c:v>91</c:v>
                </c:pt>
                <c:pt idx="192">
                  <c:v>70</c:v>
                </c:pt>
                <c:pt idx="193">
                  <c:v>114</c:v>
                </c:pt>
                <c:pt idx="194">
                  <c:v>99</c:v>
                </c:pt>
                <c:pt idx="195">
                  <c:v>117</c:v>
                </c:pt>
                <c:pt idx="196">
                  <c:v>71</c:v>
                </c:pt>
                <c:pt idx="197">
                  <c:v>87</c:v>
                </c:pt>
                <c:pt idx="198">
                  <c:v>74</c:v>
                </c:pt>
                <c:pt idx="199">
                  <c:v>73</c:v>
                </c:pt>
                <c:pt idx="200">
                  <c:v>67</c:v>
                </c:pt>
                <c:pt idx="201">
                  <c:v>80</c:v>
                </c:pt>
                <c:pt idx="202">
                  <c:v>109</c:v>
                </c:pt>
                <c:pt idx="203">
                  <c:v>76</c:v>
                </c:pt>
                <c:pt idx="204">
                  <c:v>82</c:v>
                </c:pt>
                <c:pt idx="205">
                  <c:v>81</c:v>
                </c:pt>
                <c:pt idx="206">
                  <c:v>76</c:v>
                </c:pt>
                <c:pt idx="207">
                  <c:v>63</c:v>
                </c:pt>
                <c:pt idx="208">
                  <c:v>72</c:v>
                </c:pt>
                <c:pt idx="209">
                  <c:v>79</c:v>
                </c:pt>
                <c:pt idx="210">
                  <c:v>100</c:v>
                </c:pt>
                <c:pt idx="211">
                  <c:v>66</c:v>
                </c:pt>
                <c:pt idx="212">
                  <c:v>113</c:v>
                </c:pt>
                <c:pt idx="213">
                  <c:v>78</c:v>
                </c:pt>
                <c:pt idx="214">
                  <c:v>74</c:v>
                </c:pt>
                <c:pt idx="215">
                  <c:v>118</c:v>
                </c:pt>
                <c:pt idx="216">
                  <c:v>71</c:v>
                </c:pt>
                <c:pt idx="217">
                  <c:v>82</c:v>
                </c:pt>
                <c:pt idx="218">
                  <c:v>98</c:v>
                </c:pt>
                <c:pt idx="219">
                  <c:v>105</c:v>
                </c:pt>
                <c:pt idx="220">
                  <c:v>83</c:v>
                </c:pt>
                <c:pt idx="221">
                  <c:v>132</c:v>
                </c:pt>
                <c:pt idx="222">
                  <c:v>104</c:v>
                </c:pt>
                <c:pt idx="223">
                  <c:v>115</c:v>
                </c:pt>
                <c:pt idx="224">
                  <c:v>92</c:v>
                </c:pt>
                <c:pt idx="225">
                  <c:v>116</c:v>
                </c:pt>
                <c:pt idx="226">
                  <c:v>109</c:v>
                </c:pt>
                <c:pt idx="227">
                  <c:v>124</c:v>
                </c:pt>
                <c:pt idx="228">
                  <c:v>117</c:v>
                </c:pt>
                <c:pt idx="229">
                  <c:v>117</c:v>
                </c:pt>
                <c:pt idx="230">
                  <c:v>134</c:v>
                </c:pt>
                <c:pt idx="231">
                  <c:v>97</c:v>
                </c:pt>
                <c:pt idx="232">
                  <c:v>104</c:v>
                </c:pt>
                <c:pt idx="233">
                  <c:v>95</c:v>
                </c:pt>
                <c:pt idx="234">
                  <c:v>109</c:v>
                </c:pt>
                <c:pt idx="235">
                  <c:v>90</c:v>
                </c:pt>
                <c:pt idx="236">
                  <c:v>81</c:v>
                </c:pt>
                <c:pt idx="237">
                  <c:v>146</c:v>
                </c:pt>
                <c:pt idx="238">
                  <c:v>105</c:v>
                </c:pt>
                <c:pt idx="239">
                  <c:v>134</c:v>
                </c:pt>
                <c:pt idx="240">
                  <c:v>131</c:v>
                </c:pt>
                <c:pt idx="241">
                  <c:v>121</c:v>
                </c:pt>
                <c:pt idx="242">
                  <c:v>125</c:v>
                </c:pt>
                <c:pt idx="243">
                  <c:v>120</c:v>
                </c:pt>
                <c:pt idx="244">
                  <c:v>96</c:v>
                </c:pt>
                <c:pt idx="245">
                  <c:v>105</c:v>
                </c:pt>
                <c:pt idx="246">
                  <c:v>92</c:v>
                </c:pt>
                <c:pt idx="247">
                  <c:v>107</c:v>
                </c:pt>
                <c:pt idx="248">
                  <c:v>112</c:v>
                </c:pt>
                <c:pt idx="249">
                  <c:v>112</c:v>
                </c:pt>
                <c:pt idx="250">
                  <c:v>102</c:v>
                </c:pt>
                <c:pt idx="251">
                  <c:v>90</c:v>
                </c:pt>
                <c:pt idx="252">
                  <c:v>109</c:v>
                </c:pt>
                <c:pt idx="253">
                  <c:v>125</c:v>
                </c:pt>
                <c:pt idx="254">
                  <c:v>119</c:v>
                </c:pt>
                <c:pt idx="255">
                  <c:v>92</c:v>
                </c:pt>
                <c:pt idx="256">
                  <c:v>80</c:v>
                </c:pt>
                <c:pt idx="257">
                  <c:v>140</c:v>
                </c:pt>
                <c:pt idx="258">
                  <c:v>124</c:v>
                </c:pt>
                <c:pt idx="259">
                  <c:v>126</c:v>
                </c:pt>
                <c:pt idx="260">
                  <c:v>122</c:v>
                </c:pt>
                <c:pt idx="261">
                  <c:v>107</c:v>
                </c:pt>
                <c:pt idx="262">
                  <c:v>113</c:v>
                </c:pt>
                <c:pt idx="263">
                  <c:v>128</c:v>
                </c:pt>
                <c:pt idx="264">
                  <c:v>127</c:v>
                </c:pt>
                <c:pt idx="265">
                  <c:v>123</c:v>
                </c:pt>
                <c:pt idx="266">
                  <c:v>123</c:v>
                </c:pt>
                <c:pt idx="267">
                  <c:v>75</c:v>
                </c:pt>
                <c:pt idx="268">
                  <c:v>115</c:v>
                </c:pt>
                <c:pt idx="269">
                  <c:v>102</c:v>
                </c:pt>
                <c:pt idx="270">
                  <c:v>112</c:v>
                </c:pt>
                <c:pt idx="271">
                  <c:v>114</c:v>
                </c:pt>
                <c:pt idx="272">
                  <c:v>99</c:v>
                </c:pt>
                <c:pt idx="273">
                  <c:v>121</c:v>
                </c:pt>
                <c:pt idx="274">
                  <c:v>114</c:v>
                </c:pt>
                <c:pt idx="275">
                  <c:v>113</c:v>
                </c:pt>
                <c:pt idx="276">
                  <c:v>120</c:v>
                </c:pt>
                <c:pt idx="277">
                  <c:v>98</c:v>
                </c:pt>
                <c:pt idx="278">
                  <c:v>102</c:v>
                </c:pt>
                <c:pt idx="279">
                  <c:v>108</c:v>
                </c:pt>
                <c:pt idx="280">
                  <c:v>78</c:v>
                </c:pt>
                <c:pt idx="281">
                  <c:v>100</c:v>
                </c:pt>
                <c:pt idx="282">
                  <c:v>105</c:v>
                </c:pt>
                <c:pt idx="283">
                  <c:v>122</c:v>
                </c:pt>
                <c:pt idx="284">
                  <c:v>115</c:v>
                </c:pt>
                <c:pt idx="285">
                  <c:v>105</c:v>
                </c:pt>
                <c:pt idx="286">
                  <c:v>108</c:v>
                </c:pt>
                <c:pt idx="287">
                  <c:v>107</c:v>
                </c:pt>
                <c:pt idx="288">
                  <c:v>116</c:v>
                </c:pt>
                <c:pt idx="289">
                  <c:v>110</c:v>
                </c:pt>
                <c:pt idx="290">
                  <c:v>96</c:v>
                </c:pt>
                <c:pt idx="291">
                  <c:v>77</c:v>
                </c:pt>
                <c:pt idx="292">
                  <c:v>119</c:v>
                </c:pt>
                <c:pt idx="293">
                  <c:v>74</c:v>
                </c:pt>
                <c:pt idx="294">
                  <c:v>139</c:v>
                </c:pt>
                <c:pt idx="295">
                  <c:v>135</c:v>
                </c:pt>
                <c:pt idx="296">
                  <c:v>87</c:v>
                </c:pt>
                <c:pt idx="297">
                  <c:v>118</c:v>
                </c:pt>
                <c:pt idx="298">
                  <c:v>110</c:v>
                </c:pt>
                <c:pt idx="299">
                  <c:v>109</c:v>
                </c:pt>
                <c:pt idx="300">
                  <c:v>129</c:v>
                </c:pt>
                <c:pt idx="301">
                  <c:v>116</c:v>
                </c:pt>
                <c:pt idx="302">
                  <c:v>106</c:v>
                </c:pt>
                <c:pt idx="303">
                  <c:v>86</c:v>
                </c:pt>
                <c:pt idx="304">
                  <c:v>101</c:v>
                </c:pt>
                <c:pt idx="305">
                  <c:v>142</c:v>
                </c:pt>
                <c:pt idx="306">
                  <c:v>125</c:v>
                </c:pt>
                <c:pt idx="307">
                  <c:v>102</c:v>
                </c:pt>
                <c:pt idx="308">
                  <c:v>98</c:v>
                </c:pt>
                <c:pt idx="309">
                  <c:v>99</c:v>
                </c:pt>
                <c:pt idx="310">
                  <c:v>114</c:v>
                </c:pt>
                <c:pt idx="311">
                  <c:v>127</c:v>
                </c:pt>
                <c:pt idx="312">
                  <c:v>138</c:v>
                </c:pt>
                <c:pt idx="313">
                  <c:v>122</c:v>
                </c:pt>
                <c:pt idx="314">
                  <c:v>104</c:v>
                </c:pt>
                <c:pt idx="315">
                  <c:v>87</c:v>
                </c:pt>
                <c:pt idx="316">
                  <c:v>116</c:v>
                </c:pt>
                <c:pt idx="317">
                  <c:v>83</c:v>
                </c:pt>
                <c:pt idx="318">
                  <c:v>76</c:v>
                </c:pt>
                <c:pt idx="319">
                  <c:v>76</c:v>
                </c:pt>
                <c:pt idx="320">
                  <c:v>98</c:v>
                </c:pt>
                <c:pt idx="321">
                  <c:v>100</c:v>
                </c:pt>
                <c:pt idx="322">
                  <c:v>84</c:v>
                </c:pt>
                <c:pt idx="323">
                  <c:v>81</c:v>
                </c:pt>
                <c:pt idx="324">
                  <c:v>90</c:v>
                </c:pt>
                <c:pt idx="325">
                  <c:v>95</c:v>
                </c:pt>
                <c:pt idx="326">
                  <c:v>105</c:v>
                </c:pt>
                <c:pt idx="327">
                  <c:v>112</c:v>
                </c:pt>
                <c:pt idx="328">
                  <c:v>124</c:v>
                </c:pt>
                <c:pt idx="329">
                  <c:v>76</c:v>
                </c:pt>
                <c:pt idx="330">
                  <c:v>100</c:v>
                </c:pt>
                <c:pt idx="331">
                  <c:v>86</c:v>
                </c:pt>
                <c:pt idx="332">
                  <c:v>99</c:v>
                </c:pt>
                <c:pt idx="333">
                  <c:v>103</c:v>
                </c:pt>
                <c:pt idx="334">
                  <c:v>126</c:v>
                </c:pt>
                <c:pt idx="335">
                  <c:v>114</c:v>
                </c:pt>
                <c:pt idx="336">
                  <c:v>117</c:v>
                </c:pt>
                <c:pt idx="337">
                  <c:v>106</c:v>
                </c:pt>
                <c:pt idx="338">
                  <c:v>72</c:v>
                </c:pt>
                <c:pt idx="339">
                  <c:v>85</c:v>
                </c:pt>
                <c:pt idx="340">
                  <c:v>66</c:v>
                </c:pt>
                <c:pt idx="341">
                  <c:v>100</c:v>
                </c:pt>
                <c:pt idx="342">
                  <c:v>86</c:v>
                </c:pt>
                <c:pt idx="343">
                  <c:v>79</c:v>
                </c:pt>
                <c:pt idx="344">
                  <c:v>95</c:v>
                </c:pt>
                <c:pt idx="345">
                  <c:v>92</c:v>
                </c:pt>
                <c:pt idx="346">
                  <c:v>92</c:v>
                </c:pt>
                <c:pt idx="347">
                  <c:v>100</c:v>
                </c:pt>
                <c:pt idx="348">
                  <c:v>68</c:v>
                </c:pt>
                <c:pt idx="349">
                  <c:v>78</c:v>
                </c:pt>
                <c:pt idx="350">
                  <c:v>77</c:v>
                </c:pt>
                <c:pt idx="351">
                  <c:v>88</c:v>
                </c:pt>
                <c:pt idx="352">
                  <c:v>129</c:v>
                </c:pt>
                <c:pt idx="353">
                  <c:v>96</c:v>
                </c:pt>
                <c:pt idx="354">
                  <c:v>68</c:v>
                </c:pt>
                <c:pt idx="355">
                  <c:v>71</c:v>
                </c:pt>
                <c:pt idx="356">
                  <c:v>93</c:v>
                </c:pt>
                <c:pt idx="357">
                  <c:v>82</c:v>
                </c:pt>
                <c:pt idx="358">
                  <c:v>97</c:v>
                </c:pt>
                <c:pt idx="359">
                  <c:v>88</c:v>
                </c:pt>
                <c:pt idx="360">
                  <c:v>110</c:v>
                </c:pt>
                <c:pt idx="361">
                  <c:v>83</c:v>
                </c:pt>
                <c:pt idx="362">
                  <c:v>86</c:v>
                </c:pt>
                <c:pt idx="363">
                  <c:v>100</c:v>
                </c:pt>
                <c:pt idx="364">
                  <c:v>88</c:v>
                </c:pt>
                <c:pt idx="365">
                  <c:v>93</c:v>
                </c:pt>
                <c:pt idx="366">
                  <c:v>134</c:v>
                </c:pt>
                <c:pt idx="367">
                  <c:v>102</c:v>
                </c:pt>
                <c:pt idx="368">
                  <c:v>82</c:v>
                </c:pt>
                <c:pt idx="369">
                  <c:v>90</c:v>
                </c:pt>
                <c:pt idx="370">
                  <c:v>76</c:v>
                </c:pt>
                <c:pt idx="371">
                  <c:v>103</c:v>
                </c:pt>
                <c:pt idx="372">
                  <c:v>110</c:v>
                </c:pt>
                <c:pt idx="373">
                  <c:v>80</c:v>
                </c:pt>
                <c:pt idx="374">
                  <c:v>101</c:v>
                </c:pt>
                <c:pt idx="375">
                  <c:v>92</c:v>
                </c:pt>
                <c:pt idx="376">
                  <c:v>75</c:v>
                </c:pt>
                <c:pt idx="377">
                  <c:v>94</c:v>
                </c:pt>
                <c:pt idx="378">
                  <c:v>100</c:v>
                </c:pt>
                <c:pt idx="379">
                  <c:v>97</c:v>
                </c:pt>
                <c:pt idx="380">
                  <c:v>124</c:v>
                </c:pt>
                <c:pt idx="381">
                  <c:v>125</c:v>
                </c:pt>
                <c:pt idx="382">
                  <c:v>130</c:v>
                </c:pt>
                <c:pt idx="383">
                  <c:v>82</c:v>
                </c:pt>
                <c:pt idx="384">
                  <c:v>102</c:v>
                </c:pt>
                <c:pt idx="385">
                  <c:v>84</c:v>
                </c:pt>
                <c:pt idx="386">
                  <c:v>118</c:v>
                </c:pt>
                <c:pt idx="387">
                  <c:v>91</c:v>
                </c:pt>
                <c:pt idx="388">
                  <c:v>118</c:v>
                </c:pt>
                <c:pt idx="389">
                  <c:v>72</c:v>
                </c:pt>
                <c:pt idx="390">
                  <c:v>106</c:v>
                </c:pt>
                <c:pt idx="391">
                  <c:v>106</c:v>
                </c:pt>
                <c:pt idx="392">
                  <c:v>103</c:v>
                </c:pt>
                <c:pt idx="393">
                  <c:v>88</c:v>
                </c:pt>
                <c:pt idx="394">
                  <c:v>82</c:v>
                </c:pt>
                <c:pt idx="395">
                  <c:v>95</c:v>
                </c:pt>
                <c:pt idx="396">
                  <c:v>85</c:v>
                </c:pt>
                <c:pt idx="397">
                  <c:v>74</c:v>
                </c:pt>
                <c:pt idx="398">
                  <c:v>96</c:v>
                </c:pt>
                <c:pt idx="399">
                  <c:v>62</c:v>
                </c:pt>
                <c:pt idx="400">
                  <c:v>94</c:v>
                </c:pt>
                <c:pt idx="401">
                  <c:v>87</c:v>
                </c:pt>
                <c:pt idx="402">
                  <c:v>98</c:v>
                </c:pt>
                <c:pt idx="403">
                  <c:v>107</c:v>
                </c:pt>
                <c:pt idx="404">
                  <c:v>82</c:v>
                </c:pt>
                <c:pt idx="405">
                  <c:v>75</c:v>
                </c:pt>
                <c:pt idx="406">
                  <c:v>91</c:v>
                </c:pt>
                <c:pt idx="407">
                  <c:v>102</c:v>
                </c:pt>
                <c:pt idx="408">
                  <c:v>107</c:v>
                </c:pt>
                <c:pt idx="409">
                  <c:v>99</c:v>
                </c:pt>
                <c:pt idx="410">
                  <c:v>117</c:v>
                </c:pt>
                <c:pt idx="411">
                  <c:v>99</c:v>
                </c:pt>
                <c:pt idx="412">
                  <c:v>81</c:v>
                </c:pt>
                <c:pt idx="413">
                  <c:v>81</c:v>
                </c:pt>
                <c:pt idx="414">
                  <c:v>81</c:v>
                </c:pt>
                <c:pt idx="415">
                  <c:v>81</c:v>
                </c:pt>
                <c:pt idx="416">
                  <c:v>81</c:v>
                </c:pt>
                <c:pt idx="417">
                  <c:v>109</c:v>
                </c:pt>
                <c:pt idx="418">
                  <c:v>109</c:v>
                </c:pt>
                <c:pt idx="419">
                  <c:v>83</c:v>
                </c:pt>
                <c:pt idx="420">
                  <c:v>76</c:v>
                </c:pt>
                <c:pt idx="421">
                  <c:v>76</c:v>
                </c:pt>
                <c:pt idx="422">
                  <c:v>102</c:v>
                </c:pt>
                <c:pt idx="423">
                  <c:v>102</c:v>
                </c:pt>
                <c:pt idx="424">
                  <c:v>102</c:v>
                </c:pt>
                <c:pt idx="425">
                  <c:v>102</c:v>
                </c:pt>
                <c:pt idx="426">
                  <c:v>102</c:v>
                </c:pt>
                <c:pt idx="427">
                  <c:v>107</c:v>
                </c:pt>
                <c:pt idx="428">
                  <c:v>81</c:v>
                </c:pt>
                <c:pt idx="429">
                  <c:v>103</c:v>
                </c:pt>
                <c:pt idx="430">
                  <c:v>66</c:v>
                </c:pt>
                <c:pt idx="431">
                  <c:v>99</c:v>
                </c:pt>
                <c:pt idx="432">
                  <c:v>94</c:v>
                </c:pt>
                <c:pt idx="433">
                  <c:v>112</c:v>
                </c:pt>
                <c:pt idx="434">
                  <c:v>103</c:v>
                </c:pt>
                <c:pt idx="435">
                  <c:v>54</c:v>
                </c:pt>
                <c:pt idx="436">
                  <c:v>100</c:v>
                </c:pt>
                <c:pt idx="437">
                  <c:v>100</c:v>
                </c:pt>
                <c:pt idx="438">
                  <c:v>100</c:v>
                </c:pt>
                <c:pt idx="439">
                  <c:v>115</c:v>
                </c:pt>
                <c:pt idx="440">
                  <c:v>112</c:v>
                </c:pt>
                <c:pt idx="441">
                  <c:v>119</c:v>
                </c:pt>
                <c:pt idx="442">
                  <c:v>102</c:v>
                </c:pt>
                <c:pt idx="443">
                  <c:v>94</c:v>
                </c:pt>
                <c:pt idx="444">
                  <c:v>100</c:v>
                </c:pt>
                <c:pt idx="445">
                  <c:v>88</c:v>
                </c:pt>
                <c:pt idx="446">
                  <c:v>89</c:v>
                </c:pt>
                <c:pt idx="447">
                  <c:v>119</c:v>
                </c:pt>
                <c:pt idx="448">
                  <c:v>114</c:v>
                </c:pt>
                <c:pt idx="449">
                  <c:v>100</c:v>
                </c:pt>
                <c:pt idx="450">
                  <c:v>90</c:v>
                </c:pt>
                <c:pt idx="451">
                  <c:v>131</c:v>
                </c:pt>
                <c:pt idx="452">
                  <c:v>91</c:v>
                </c:pt>
                <c:pt idx="453">
                  <c:v>76</c:v>
                </c:pt>
                <c:pt idx="454">
                  <c:v>82</c:v>
                </c:pt>
                <c:pt idx="455">
                  <c:v>122</c:v>
                </c:pt>
                <c:pt idx="456">
                  <c:v>75</c:v>
                </c:pt>
                <c:pt idx="457">
                  <c:v>85</c:v>
                </c:pt>
                <c:pt idx="458">
                  <c:v>118</c:v>
                </c:pt>
                <c:pt idx="459">
                  <c:v>109</c:v>
                </c:pt>
                <c:pt idx="460">
                  <c:v>94</c:v>
                </c:pt>
                <c:pt idx="461">
                  <c:v>78</c:v>
                </c:pt>
                <c:pt idx="462">
                  <c:v>125</c:v>
                </c:pt>
                <c:pt idx="463">
                  <c:v>89</c:v>
                </c:pt>
                <c:pt idx="464">
                  <c:v>78</c:v>
                </c:pt>
                <c:pt idx="465">
                  <c:v>72</c:v>
                </c:pt>
                <c:pt idx="466">
                  <c:v>112</c:v>
                </c:pt>
                <c:pt idx="467">
                  <c:v>91</c:v>
                </c:pt>
                <c:pt idx="468">
                  <c:v>97</c:v>
                </c:pt>
                <c:pt idx="469">
                  <c:v>95</c:v>
                </c:pt>
                <c:pt idx="470">
                  <c:v>95</c:v>
                </c:pt>
                <c:pt idx="471">
                  <c:v>87</c:v>
                </c:pt>
                <c:pt idx="472">
                  <c:v>102</c:v>
                </c:pt>
                <c:pt idx="473">
                  <c:v>72</c:v>
                </c:pt>
                <c:pt idx="474">
                  <c:v>100</c:v>
                </c:pt>
                <c:pt idx="475">
                  <c:v>78</c:v>
                </c:pt>
                <c:pt idx="476">
                  <c:v>72</c:v>
                </c:pt>
                <c:pt idx="477">
                  <c:v>92</c:v>
                </c:pt>
                <c:pt idx="478">
                  <c:v>79</c:v>
                </c:pt>
                <c:pt idx="479">
                  <c:v>74</c:v>
                </c:pt>
                <c:pt idx="480">
                  <c:v>68</c:v>
                </c:pt>
                <c:pt idx="481">
                  <c:v>92</c:v>
                </c:pt>
                <c:pt idx="482">
                  <c:v>100</c:v>
                </c:pt>
                <c:pt idx="483">
                  <c:v>87</c:v>
                </c:pt>
                <c:pt idx="484">
                  <c:v>96</c:v>
                </c:pt>
                <c:pt idx="485">
                  <c:v>120</c:v>
                </c:pt>
                <c:pt idx="486">
                  <c:v>80</c:v>
                </c:pt>
                <c:pt idx="487">
                  <c:v>96</c:v>
                </c:pt>
                <c:pt idx="488">
                  <c:v>88</c:v>
                </c:pt>
                <c:pt idx="489">
                  <c:v>84</c:v>
                </c:pt>
                <c:pt idx="490">
                  <c:v>79</c:v>
                </c:pt>
                <c:pt idx="491">
                  <c:v>104</c:v>
                </c:pt>
                <c:pt idx="492">
                  <c:v>101</c:v>
                </c:pt>
                <c:pt idx="493">
                  <c:v>99</c:v>
                </c:pt>
                <c:pt idx="494">
                  <c:v>115</c:v>
                </c:pt>
                <c:pt idx="495">
                  <c:v>116</c:v>
                </c:pt>
                <c:pt idx="496">
                  <c:v>112</c:v>
                </c:pt>
                <c:pt idx="497">
                  <c:v>126</c:v>
                </c:pt>
                <c:pt idx="498">
                  <c:v>94</c:v>
                </c:pt>
                <c:pt idx="499">
                  <c:v>99</c:v>
                </c:pt>
                <c:pt idx="500">
                  <c:v>108</c:v>
                </c:pt>
                <c:pt idx="501">
                  <c:v>111</c:v>
                </c:pt>
                <c:pt idx="502">
                  <c:v>103</c:v>
                </c:pt>
                <c:pt idx="503">
                  <c:v>93</c:v>
                </c:pt>
                <c:pt idx="504">
                  <c:v>85</c:v>
                </c:pt>
                <c:pt idx="505">
                  <c:v>88</c:v>
                </c:pt>
                <c:pt idx="506">
                  <c:v>100</c:v>
                </c:pt>
                <c:pt idx="507">
                  <c:v>108</c:v>
                </c:pt>
                <c:pt idx="508">
                  <c:v>105</c:v>
                </c:pt>
                <c:pt idx="509">
                  <c:v>88</c:v>
                </c:pt>
                <c:pt idx="510">
                  <c:v>84</c:v>
                </c:pt>
                <c:pt idx="511">
                  <c:v>108</c:v>
                </c:pt>
                <c:pt idx="512">
                  <c:v>103</c:v>
                </c:pt>
                <c:pt idx="513">
                  <c:v>81</c:v>
                </c:pt>
                <c:pt idx="514">
                  <c:v>98</c:v>
                </c:pt>
                <c:pt idx="515">
                  <c:v>93</c:v>
                </c:pt>
                <c:pt idx="516">
                  <c:v>73</c:v>
                </c:pt>
                <c:pt idx="517">
                  <c:v>93</c:v>
                </c:pt>
                <c:pt idx="518">
                  <c:v>80</c:v>
                </c:pt>
                <c:pt idx="519">
                  <c:v>70</c:v>
                </c:pt>
                <c:pt idx="520">
                  <c:v>103</c:v>
                </c:pt>
                <c:pt idx="521">
                  <c:v>77</c:v>
                </c:pt>
                <c:pt idx="522">
                  <c:v>76</c:v>
                </c:pt>
                <c:pt idx="523">
                  <c:v>81</c:v>
                </c:pt>
                <c:pt idx="524">
                  <c:v>91</c:v>
                </c:pt>
                <c:pt idx="525">
                  <c:v>87</c:v>
                </c:pt>
                <c:pt idx="526">
                  <c:v>78</c:v>
                </c:pt>
                <c:pt idx="527">
                  <c:v>82</c:v>
                </c:pt>
                <c:pt idx="528">
                  <c:v>100</c:v>
                </c:pt>
                <c:pt idx="529">
                  <c:v>85</c:v>
                </c:pt>
                <c:pt idx="530">
                  <c:v>98</c:v>
                </c:pt>
                <c:pt idx="531">
                  <c:v>75</c:v>
                </c:pt>
                <c:pt idx="532">
                  <c:v>124</c:v>
                </c:pt>
                <c:pt idx="533">
                  <c:v>81</c:v>
                </c:pt>
                <c:pt idx="534">
                  <c:v>91</c:v>
                </c:pt>
                <c:pt idx="535">
                  <c:v>76</c:v>
                </c:pt>
                <c:pt idx="536">
                  <c:v>109</c:v>
                </c:pt>
                <c:pt idx="537">
                  <c:v>84</c:v>
                </c:pt>
                <c:pt idx="538">
                  <c:v>102</c:v>
                </c:pt>
                <c:pt idx="539">
                  <c:v>104</c:v>
                </c:pt>
                <c:pt idx="540">
                  <c:v>91</c:v>
                </c:pt>
                <c:pt idx="541">
                  <c:v>95</c:v>
                </c:pt>
                <c:pt idx="542">
                  <c:v>91</c:v>
                </c:pt>
                <c:pt idx="543">
                  <c:v>90</c:v>
                </c:pt>
                <c:pt idx="544">
                  <c:v>90</c:v>
                </c:pt>
                <c:pt idx="545">
                  <c:v>85</c:v>
                </c:pt>
                <c:pt idx="546">
                  <c:v>77</c:v>
                </c:pt>
                <c:pt idx="547">
                  <c:v>102</c:v>
                </c:pt>
                <c:pt idx="548">
                  <c:v>99</c:v>
                </c:pt>
                <c:pt idx="549">
                  <c:v>93</c:v>
                </c:pt>
                <c:pt idx="550">
                  <c:v>101</c:v>
                </c:pt>
                <c:pt idx="551">
                  <c:v>104</c:v>
                </c:pt>
                <c:pt idx="552">
                  <c:v>111</c:v>
                </c:pt>
                <c:pt idx="553">
                  <c:v>108</c:v>
                </c:pt>
                <c:pt idx="554">
                  <c:v>111</c:v>
                </c:pt>
                <c:pt idx="555">
                  <c:v>108</c:v>
                </c:pt>
                <c:pt idx="556">
                  <c:v>100</c:v>
                </c:pt>
                <c:pt idx="557">
                  <c:v>110</c:v>
                </c:pt>
                <c:pt idx="558">
                  <c:v>110</c:v>
                </c:pt>
                <c:pt idx="559">
                  <c:v>102</c:v>
                </c:pt>
                <c:pt idx="560">
                  <c:v>102</c:v>
                </c:pt>
                <c:pt idx="561">
                  <c:v>102</c:v>
                </c:pt>
                <c:pt idx="562">
                  <c:v>102</c:v>
                </c:pt>
                <c:pt idx="563">
                  <c:v>102</c:v>
                </c:pt>
                <c:pt idx="564">
                  <c:v>102</c:v>
                </c:pt>
                <c:pt idx="565">
                  <c:v>72</c:v>
                </c:pt>
                <c:pt idx="566">
                  <c:v>85</c:v>
                </c:pt>
                <c:pt idx="567">
                  <c:v>85</c:v>
                </c:pt>
                <c:pt idx="568">
                  <c:v>85</c:v>
                </c:pt>
                <c:pt idx="569">
                  <c:v>85</c:v>
                </c:pt>
                <c:pt idx="570">
                  <c:v>116</c:v>
                </c:pt>
                <c:pt idx="571">
                  <c:v>59</c:v>
                </c:pt>
                <c:pt idx="572">
                  <c:v>93</c:v>
                </c:pt>
                <c:pt idx="573">
                  <c:v>85</c:v>
                </c:pt>
                <c:pt idx="574">
                  <c:v>112</c:v>
                </c:pt>
                <c:pt idx="575">
                  <c:v>76</c:v>
                </c:pt>
                <c:pt idx="576">
                  <c:v>130</c:v>
                </c:pt>
                <c:pt idx="577">
                  <c:v>146</c:v>
                </c:pt>
                <c:pt idx="578">
                  <c:v>108</c:v>
                </c:pt>
                <c:pt idx="579">
                  <c:v>102</c:v>
                </c:pt>
                <c:pt idx="580">
                  <c:v>131</c:v>
                </c:pt>
                <c:pt idx="581">
                  <c:v>84</c:v>
                </c:pt>
                <c:pt idx="582">
                  <c:v>79</c:v>
                </c:pt>
                <c:pt idx="583">
                  <c:v>69</c:v>
                </c:pt>
                <c:pt idx="584">
                  <c:v>93</c:v>
                </c:pt>
                <c:pt idx="585">
                  <c:v>71</c:v>
                </c:pt>
                <c:pt idx="586">
                  <c:v>118</c:v>
                </c:pt>
                <c:pt idx="587">
                  <c:v>116</c:v>
                </c:pt>
                <c:pt idx="588">
                  <c:v>120</c:v>
                </c:pt>
                <c:pt idx="589">
                  <c:v>81</c:v>
                </c:pt>
                <c:pt idx="590">
                  <c:v>88</c:v>
                </c:pt>
                <c:pt idx="591">
                  <c:v>87</c:v>
                </c:pt>
                <c:pt idx="592">
                  <c:v>77</c:v>
                </c:pt>
                <c:pt idx="593">
                  <c:v>114</c:v>
                </c:pt>
                <c:pt idx="594">
                  <c:v>97</c:v>
                </c:pt>
                <c:pt idx="595">
                  <c:v>88</c:v>
                </c:pt>
                <c:pt idx="596">
                  <c:v>89</c:v>
                </c:pt>
                <c:pt idx="597">
                  <c:v>77</c:v>
                </c:pt>
                <c:pt idx="598">
                  <c:v>116</c:v>
                </c:pt>
                <c:pt idx="599">
                  <c:v>87</c:v>
                </c:pt>
                <c:pt idx="600">
                  <c:v>108</c:v>
                </c:pt>
                <c:pt idx="601">
                  <c:v>126</c:v>
                </c:pt>
                <c:pt idx="602">
                  <c:v>96</c:v>
                </c:pt>
                <c:pt idx="603">
                  <c:v>118</c:v>
                </c:pt>
                <c:pt idx="604">
                  <c:v>98</c:v>
                </c:pt>
                <c:pt idx="605">
                  <c:v>98</c:v>
                </c:pt>
                <c:pt idx="606">
                  <c:v>84</c:v>
                </c:pt>
                <c:pt idx="607">
                  <c:v>82</c:v>
                </c:pt>
                <c:pt idx="608">
                  <c:v>93</c:v>
                </c:pt>
                <c:pt idx="609">
                  <c:v>81</c:v>
                </c:pt>
                <c:pt idx="610">
                  <c:v>89</c:v>
                </c:pt>
                <c:pt idx="611">
                  <c:v>106</c:v>
                </c:pt>
                <c:pt idx="612">
                  <c:v>85</c:v>
                </c:pt>
                <c:pt idx="613">
                  <c:v>103</c:v>
                </c:pt>
                <c:pt idx="614">
                  <c:v>67</c:v>
                </c:pt>
                <c:pt idx="615">
                  <c:v>84</c:v>
                </c:pt>
                <c:pt idx="616">
                  <c:v>76</c:v>
                </c:pt>
                <c:pt idx="617">
                  <c:v>72</c:v>
                </c:pt>
                <c:pt idx="618">
                  <c:v>82</c:v>
                </c:pt>
                <c:pt idx="619">
                  <c:v>126</c:v>
                </c:pt>
                <c:pt idx="620">
                  <c:v>128</c:v>
                </c:pt>
                <c:pt idx="621">
                  <c:v>133</c:v>
                </c:pt>
                <c:pt idx="622">
                  <c:v>111</c:v>
                </c:pt>
                <c:pt idx="623">
                  <c:v>77</c:v>
                </c:pt>
                <c:pt idx="624">
                  <c:v>110</c:v>
                </c:pt>
                <c:pt idx="625">
                  <c:v>78</c:v>
                </c:pt>
                <c:pt idx="626">
                  <c:v>86</c:v>
                </c:pt>
                <c:pt idx="627">
                  <c:v>79</c:v>
                </c:pt>
                <c:pt idx="628">
                  <c:v>78</c:v>
                </c:pt>
                <c:pt idx="629">
                  <c:v>89</c:v>
                </c:pt>
                <c:pt idx="630">
                  <c:v>113</c:v>
                </c:pt>
                <c:pt idx="631">
                  <c:v>112</c:v>
                </c:pt>
                <c:pt idx="632">
                  <c:v>90</c:v>
                </c:pt>
                <c:pt idx="633">
                  <c:v>102</c:v>
                </c:pt>
                <c:pt idx="634">
                  <c:v>104</c:v>
                </c:pt>
                <c:pt idx="635">
                  <c:v>87</c:v>
                </c:pt>
                <c:pt idx="636">
                  <c:v>99</c:v>
                </c:pt>
                <c:pt idx="637">
                  <c:v>76</c:v>
                </c:pt>
                <c:pt idx="638">
                  <c:v>82</c:v>
                </c:pt>
                <c:pt idx="639">
                  <c:v>117</c:v>
                </c:pt>
                <c:pt idx="640">
                  <c:v>117</c:v>
                </c:pt>
                <c:pt idx="641">
                  <c:v>119</c:v>
                </c:pt>
                <c:pt idx="642">
                  <c:v>70</c:v>
                </c:pt>
                <c:pt idx="643">
                  <c:v>102</c:v>
                </c:pt>
                <c:pt idx="644">
                  <c:v>74</c:v>
                </c:pt>
                <c:pt idx="645">
                  <c:v>98</c:v>
                </c:pt>
                <c:pt idx="646">
                  <c:v>100</c:v>
                </c:pt>
                <c:pt idx="647">
                  <c:v>81</c:v>
                </c:pt>
                <c:pt idx="648">
                  <c:v>89</c:v>
                </c:pt>
                <c:pt idx="649">
                  <c:v>75</c:v>
                </c:pt>
                <c:pt idx="650">
                  <c:v>110</c:v>
                </c:pt>
                <c:pt idx="651">
                  <c:v>74</c:v>
                </c:pt>
                <c:pt idx="652">
                  <c:v>77</c:v>
                </c:pt>
                <c:pt idx="653">
                  <c:v>56</c:v>
                </c:pt>
                <c:pt idx="654">
                  <c:v>85</c:v>
                </c:pt>
                <c:pt idx="655">
                  <c:v>76</c:v>
                </c:pt>
                <c:pt idx="656">
                  <c:v>71</c:v>
                </c:pt>
                <c:pt idx="657">
                  <c:v>93</c:v>
                </c:pt>
                <c:pt idx="658">
                  <c:v>95</c:v>
                </c:pt>
                <c:pt idx="659">
                  <c:v>83</c:v>
                </c:pt>
                <c:pt idx="660">
                  <c:v>83</c:v>
                </c:pt>
                <c:pt idx="661">
                  <c:v>87</c:v>
                </c:pt>
                <c:pt idx="662">
                  <c:v>96</c:v>
                </c:pt>
                <c:pt idx="663">
                  <c:v>95</c:v>
                </c:pt>
                <c:pt idx="664">
                  <c:v>100</c:v>
                </c:pt>
                <c:pt idx="665">
                  <c:v>87</c:v>
                </c:pt>
                <c:pt idx="666">
                  <c:v>70</c:v>
                </c:pt>
                <c:pt idx="667">
                  <c:v>69</c:v>
                </c:pt>
                <c:pt idx="668">
                  <c:v>75</c:v>
                </c:pt>
                <c:pt idx="669">
                  <c:v>77</c:v>
                </c:pt>
                <c:pt idx="670">
                  <c:v>74</c:v>
                </c:pt>
                <c:pt idx="671">
                  <c:v>62</c:v>
                </c:pt>
                <c:pt idx="672">
                  <c:v>71</c:v>
                </c:pt>
                <c:pt idx="673">
                  <c:v>93</c:v>
                </c:pt>
                <c:pt idx="674">
                  <c:v>95</c:v>
                </c:pt>
                <c:pt idx="675">
                  <c:v>100</c:v>
                </c:pt>
                <c:pt idx="676">
                  <c:v>93</c:v>
                </c:pt>
                <c:pt idx="677">
                  <c:v>92</c:v>
                </c:pt>
                <c:pt idx="678">
                  <c:v>113</c:v>
                </c:pt>
                <c:pt idx="679">
                  <c:v>99</c:v>
                </c:pt>
                <c:pt idx="680">
                  <c:v>116</c:v>
                </c:pt>
                <c:pt idx="681">
                  <c:v>93</c:v>
                </c:pt>
                <c:pt idx="682">
                  <c:v>104</c:v>
                </c:pt>
                <c:pt idx="683">
                  <c:v>79</c:v>
                </c:pt>
                <c:pt idx="684">
                  <c:v>87</c:v>
                </c:pt>
                <c:pt idx="685">
                  <c:v>85</c:v>
                </c:pt>
                <c:pt idx="686">
                  <c:v>88</c:v>
                </c:pt>
                <c:pt idx="687">
                  <c:v>102</c:v>
                </c:pt>
                <c:pt idx="688">
                  <c:v>94</c:v>
                </c:pt>
                <c:pt idx="689">
                  <c:v>100</c:v>
                </c:pt>
                <c:pt idx="690">
                  <c:v>99</c:v>
                </c:pt>
                <c:pt idx="691">
                  <c:v>108</c:v>
                </c:pt>
                <c:pt idx="692">
                  <c:v>106</c:v>
                </c:pt>
                <c:pt idx="693">
                  <c:v>113</c:v>
                </c:pt>
                <c:pt idx="694">
                  <c:v>113</c:v>
                </c:pt>
                <c:pt idx="695">
                  <c:v>106</c:v>
                </c:pt>
                <c:pt idx="696">
                  <c:v>114</c:v>
                </c:pt>
                <c:pt idx="697">
                  <c:v>98</c:v>
                </c:pt>
                <c:pt idx="698">
                  <c:v>113</c:v>
                </c:pt>
                <c:pt idx="699">
                  <c:v>99</c:v>
                </c:pt>
                <c:pt idx="700">
                  <c:v>98</c:v>
                </c:pt>
                <c:pt idx="701">
                  <c:v>103</c:v>
                </c:pt>
                <c:pt idx="702">
                  <c:v>108</c:v>
                </c:pt>
                <c:pt idx="703">
                  <c:v>103</c:v>
                </c:pt>
                <c:pt idx="704">
                  <c:v>107</c:v>
                </c:pt>
                <c:pt idx="705">
                  <c:v>92</c:v>
                </c:pt>
                <c:pt idx="706">
                  <c:v>103</c:v>
                </c:pt>
                <c:pt idx="707">
                  <c:v>106</c:v>
                </c:pt>
                <c:pt idx="708">
                  <c:v>95</c:v>
                </c:pt>
                <c:pt idx="709">
                  <c:v>93</c:v>
                </c:pt>
                <c:pt idx="710">
                  <c:v>108</c:v>
                </c:pt>
                <c:pt idx="711">
                  <c:v>98</c:v>
                </c:pt>
                <c:pt idx="712">
                  <c:v>106</c:v>
                </c:pt>
                <c:pt idx="713">
                  <c:v>95</c:v>
                </c:pt>
                <c:pt idx="714">
                  <c:v>102</c:v>
                </c:pt>
                <c:pt idx="715">
                  <c:v>85</c:v>
                </c:pt>
                <c:pt idx="716">
                  <c:v>106</c:v>
                </c:pt>
                <c:pt idx="717">
                  <c:v>95</c:v>
                </c:pt>
                <c:pt idx="718">
                  <c:v>107</c:v>
                </c:pt>
                <c:pt idx="719">
                  <c:v>100</c:v>
                </c:pt>
                <c:pt idx="720">
                  <c:v>94</c:v>
                </c:pt>
                <c:pt idx="721">
                  <c:v>100</c:v>
                </c:pt>
                <c:pt idx="722">
                  <c:v>114</c:v>
                </c:pt>
                <c:pt idx="723">
                  <c:v>68</c:v>
                </c:pt>
                <c:pt idx="724">
                  <c:v>82</c:v>
                </c:pt>
                <c:pt idx="725">
                  <c:v>114</c:v>
                </c:pt>
                <c:pt idx="726">
                  <c:v>108</c:v>
                </c:pt>
                <c:pt idx="727">
                  <c:v>105</c:v>
                </c:pt>
                <c:pt idx="728">
                  <c:v>112</c:v>
                </c:pt>
                <c:pt idx="729">
                  <c:v>98</c:v>
                </c:pt>
                <c:pt idx="730">
                  <c:v>109</c:v>
                </c:pt>
                <c:pt idx="731">
                  <c:v>117</c:v>
                </c:pt>
                <c:pt idx="732">
                  <c:v>110</c:v>
                </c:pt>
                <c:pt idx="733">
                  <c:v>117</c:v>
                </c:pt>
                <c:pt idx="734">
                  <c:v>90</c:v>
                </c:pt>
                <c:pt idx="735">
                  <c:v>116</c:v>
                </c:pt>
                <c:pt idx="736">
                  <c:v>87</c:v>
                </c:pt>
                <c:pt idx="737">
                  <c:v>112</c:v>
                </c:pt>
                <c:pt idx="738">
                  <c:v>82</c:v>
                </c:pt>
                <c:pt idx="739">
                  <c:v>82</c:v>
                </c:pt>
                <c:pt idx="740">
                  <c:v>114</c:v>
                </c:pt>
                <c:pt idx="741">
                  <c:v>95</c:v>
                </c:pt>
                <c:pt idx="742">
                  <c:v>98</c:v>
                </c:pt>
                <c:pt idx="743">
                  <c:v>88</c:v>
                </c:pt>
                <c:pt idx="744">
                  <c:v>95</c:v>
                </c:pt>
                <c:pt idx="745">
                  <c:v>109</c:v>
                </c:pt>
                <c:pt idx="746">
                  <c:v>82</c:v>
                </c:pt>
                <c:pt idx="747">
                  <c:v>86</c:v>
                </c:pt>
                <c:pt idx="748">
                  <c:v>110</c:v>
                </c:pt>
                <c:pt idx="749">
                  <c:v>88</c:v>
                </c:pt>
                <c:pt idx="750">
                  <c:v>80</c:v>
                </c:pt>
                <c:pt idx="751">
                  <c:v>121</c:v>
                </c:pt>
                <c:pt idx="752">
                  <c:v>102</c:v>
                </c:pt>
                <c:pt idx="753">
                  <c:v>94</c:v>
                </c:pt>
                <c:pt idx="754">
                  <c:v>89</c:v>
                </c:pt>
                <c:pt idx="755">
                  <c:v>77</c:v>
                </c:pt>
                <c:pt idx="756">
                  <c:v>116</c:v>
                </c:pt>
                <c:pt idx="757">
                  <c:v>94</c:v>
                </c:pt>
                <c:pt idx="758">
                  <c:v>87</c:v>
                </c:pt>
                <c:pt idx="759">
                  <c:v>68</c:v>
                </c:pt>
                <c:pt idx="760">
                  <c:v>72</c:v>
                </c:pt>
                <c:pt idx="761">
                  <c:v>76</c:v>
                </c:pt>
                <c:pt idx="762">
                  <c:v>77</c:v>
                </c:pt>
                <c:pt idx="763">
                  <c:v>92</c:v>
                </c:pt>
                <c:pt idx="764">
                  <c:v>100</c:v>
                </c:pt>
                <c:pt idx="765">
                  <c:v>60</c:v>
                </c:pt>
                <c:pt idx="766">
                  <c:v>87</c:v>
                </c:pt>
                <c:pt idx="767">
                  <c:v>80</c:v>
                </c:pt>
                <c:pt idx="768">
                  <c:v>63</c:v>
                </c:pt>
                <c:pt idx="769">
                  <c:v>102</c:v>
                </c:pt>
                <c:pt idx="770">
                  <c:v>82</c:v>
                </c:pt>
                <c:pt idx="771">
                  <c:v>79</c:v>
                </c:pt>
                <c:pt idx="772">
                  <c:v>58</c:v>
                </c:pt>
                <c:pt idx="773">
                  <c:v>79</c:v>
                </c:pt>
                <c:pt idx="774">
                  <c:v>56</c:v>
                </c:pt>
                <c:pt idx="775">
                  <c:v>95</c:v>
                </c:pt>
                <c:pt idx="776">
                  <c:v>128</c:v>
                </c:pt>
                <c:pt idx="777">
                  <c:v>100</c:v>
                </c:pt>
                <c:pt idx="778">
                  <c:v>88</c:v>
                </c:pt>
                <c:pt idx="779">
                  <c:v>85</c:v>
                </c:pt>
                <c:pt idx="780">
                  <c:v>104</c:v>
                </c:pt>
                <c:pt idx="781">
                  <c:v>96</c:v>
                </c:pt>
                <c:pt idx="782">
                  <c:v>103</c:v>
                </c:pt>
                <c:pt idx="783">
                  <c:v>101</c:v>
                </c:pt>
                <c:pt idx="784">
                  <c:v>101</c:v>
                </c:pt>
                <c:pt idx="785">
                  <c:v>95</c:v>
                </c:pt>
                <c:pt idx="786">
                  <c:v>104</c:v>
                </c:pt>
                <c:pt idx="787">
                  <c:v>131</c:v>
                </c:pt>
                <c:pt idx="788">
                  <c:v>74</c:v>
                </c:pt>
                <c:pt idx="789">
                  <c:v>91</c:v>
                </c:pt>
                <c:pt idx="790">
                  <c:v>64</c:v>
                </c:pt>
                <c:pt idx="791">
                  <c:v>98</c:v>
                </c:pt>
                <c:pt idx="792">
                  <c:v>107</c:v>
                </c:pt>
                <c:pt idx="793">
                  <c:v>77</c:v>
                </c:pt>
                <c:pt idx="794">
                  <c:v>98</c:v>
                </c:pt>
                <c:pt idx="795">
                  <c:v>93</c:v>
                </c:pt>
                <c:pt idx="796">
                  <c:v>76</c:v>
                </c:pt>
                <c:pt idx="797">
                  <c:v>78</c:v>
                </c:pt>
                <c:pt idx="798">
                  <c:v>76</c:v>
                </c:pt>
                <c:pt idx="799">
                  <c:v>94</c:v>
                </c:pt>
                <c:pt idx="800">
                  <c:v>101</c:v>
                </c:pt>
                <c:pt idx="801">
                  <c:v>83</c:v>
                </c:pt>
                <c:pt idx="802">
                  <c:v>100</c:v>
                </c:pt>
                <c:pt idx="803">
                  <c:v>99</c:v>
                </c:pt>
                <c:pt idx="804">
                  <c:v>91</c:v>
                </c:pt>
                <c:pt idx="805">
                  <c:v>94</c:v>
                </c:pt>
                <c:pt idx="806">
                  <c:v>77</c:v>
                </c:pt>
                <c:pt idx="807">
                  <c:v>109</c:v>
                </c:pt>
                <c:pt idx="808">
                  <c:v>73</c:v>
                </c:pt>
                <c:pt idx="809">
                  <c:v>96</c:v>
                </c:pt>
                <c:pt idx="810">
                  <c:v>124</c:v>
                </c:pt>
                <c:pt idx="811">
                  <c:v>92</c:v>
                </c:pt>
                <c:pt idx="812">
                  <c:v>86</c:v>
                </c:pt>
                <c:pt idx="813">
                  <c:v>66</c:v>
                </c:pt>
                <c:pt idx="814">
                  <c:v>94</c:v>
                </c:pt>
                <c:pt idx="815">
                  <c:v>86</c:v>
                </c:pt>
                <c:pt idx="816">
                  <c:v>87</c:v>
                </c:pt>
                <c:pt idx="817">
                  <c:v>72</c:v>
                </c:pt>
                <c:pt idx="818">
                  <c:v>92</c:v>
                </c:pt>
                <c:pt idx="819">
                  <c:v>85</c:v>
                </c:pt>
                <c:pt idx="820">
                  <c:v>80</c:v>
                </c:pt>
                <c:pt idx="821">
                  <c:v>68</c:v>
                </c:pt>
                <c:pt idx="822">
                  <c:v>77</c:v>
                </c:pt>
                <c:pt idx="823">
                  <c:v>106</c:v>
                </c:pt>
                <c:pt idx="824">
                  <c:v>119</c:v>
                </c:pt>
                <c:pt idx="825">
                  <c:v>73</c:v>
                </c:pt>
                <c:pt idx="826">
                  <c:v>86</c:v>
                </c:pt>
                <c:pt idx="827">
                  <c:v>80</c:v>
                </c:pt>
                <c:pt idx="828">
                  <c:v>79</c:v>
                </c:pt>
                <c:pt idx="829">
                  <c:v>100</c:v>
                </c:pt>
                <c:pt idx="830">
                  <c:v>100</c:v>
                </c:pt>
                <c:pt idx="831">
                  <c:v>78</c:v>
                </c:pt>
                <c:pt idx="832">
                  <c:v>89</c:v>
                </c:pt>
                <c:pt idx="833">
                  <c:v>101</c:v>
                </c:pt>
                <c:pt idx="834">
                  <c:v>106</c:v>
                </c:pt>
                <c:pt idx="835">
                  <c:v>125</c:v>
                </c:pt>
                <c:pt idx="836">
                  <c:v>104</c:v>
                </c:pt>
                <c:pt idx="837">
                  <c:v>76</c:v>
                </c:pt>
                <c:pt idx="838">
                  <c:v>87</c:v>
                </c:pt>
                <c:pt idx="839">
                  <c:v>95</c:v>
                </c:pt>
                <c:pt idx="840">
                  <c:v>107</c:v>
                </c:pt>
                <c:pt idx="841">
                  <c:v>102</c:v>
                </c:pt>
                <c:pt idx="842">
                  <c:v>106</c:v>
                </c:pt>
                <c:pt idx="843">
                  <c:v>89</c:v>
                </c:pt>
                <c:pt idx="844">
                  <c:v>89</c:v>
                </c:pt>
                <c:pt idx="845">
                  <c:v>115</c:v>
                </c:pt>
                <c:pt idx="846">
                  <c:v>115</c:v>
                </c:pt>
                <c:pt idx="847">
                  <c:v>103</c:v>
                </c:pt>
                <c:pt idx="848">
                  <c:v>116</c:v>
                </c:pt>
                <c:pt idx="849">
                  <c:v>99</c:v>
                </c:pt>
                <c:pt idx="850">
                  <c:v>88</c:v>
                </c:pt>
                <c:pt idx="851">
                  <c:v>94</c:v>
                </c:pt>
                <c:pt idx="852">
                  <c:v>114</c:v>
                </c:pt>
                <c:pt idx="853">
                  <c:v>105</c:v>
                </c:pt>
                <c:pt idx="854">
                  <c:v>85</c:v>
                </c:pt>
                <c:pt idx="855">
                  <c:v>99</c:v>
                </c:pt>
                <c:pt idx="856">
                  <c:v>106</c:v>
                </c:pt>
                <c:pt idx="857">
                  <c:v>86</c:v>
                </c:pt>
                <c:pt idx="858">
                  <c:v>79</c:v>
                </c:pt>
                <c:pt idx="859">
                  <c:v>91</c:v>
                </c:pt>
                <c:pt idx="860">
                  <c:v>92</c:v>
                </c:pt>
                <c:pt idx="861">
                  <c:v>116</c:v>
                </c:pt>
                <c:pt idx="862">
                  <c:v>104</c:v>
                </c:pt>
                <c:pt idx="863">
                  <c:v>91</c:v>
                </c:pt>
                <c:pt idx="864">
                  <c:v>126</c:v>
                </c:pt>
                <c:pt idx="865">
                  <c:v>109</c:v>
                </c:pt>
                <c:pt idx="866">
                  <c:v>105</c:v>
                </c:pt>
                <c:pt idx="867">
                  <c:v>108</c:v>
                </c:pt>
                <c:pt idx="868">
                  <c:v>122</c:v>
                </c:pt>
                <c:pt idx="869">
                  <c:v>122</c:v>
                </c:pt>
                <c:pt idx="870">
                  <c:v>107</c:v>
                </c:pt>
                <c:pt idx="871">
                  <c:v>126</c:v>
                </c:pt>
                <c:pt idx="872">
                  <c:v>100</c:v>
                </c:pt>
                <c:pt idx="873">
                  <c:v>125</c:v>
                </c:pt>
                <c:pt idx="874">
                  <c:v>126</c:v>
                </c:pt>
                <c:pt idx="875">
                  <c:v>128</c:v>
                </c:pt>
                <c:pt idx="876">
                  <c:v>122</c:v>
                </c:pt>
                <c:pt idx="877">
                  <c:v>122</c:v>
                </c:pt>
                <c:pt idx="878">
                  <c:v>122</c:v>
                </c:pt>
                <c:pt idx="879">
                  <c:v>108</c:v>
                </c:pt>
                <c:pt idx="880">
                  <c:v>91</c:v>
                </c:pt>
                <c:pt idx="881">
                  <c:v>95</c:v>
                </c:pt>
                <c:pt idx="882">
                  <c:v>122</c:v>
                </c:pt>
                <c:pt idx="883">
                  <c:v>110</c:v>
                </c:pt>
                <c:pt idx="884">
                  <c:v>112</c:v>
                </c:pt>
                <c:pt idx="885">
                  <c:v>114</c:v>
                </c:pt>
                <c:pt idx="886">
                  <c:v>115</c:v>
                </c:pt>
                <c:pt idx="887">
                  <c:v>109</c:v>
                </c:pt>
                <c:pt idx="888">
                  <c:v>84</c:v>
                </c:pt>
                <c:pt idx="889">
                  <c:v>91</c:v>
                </c:pt>
                <c:pt idx="890">
                  <c:v>85</c:v>
                </c:pt>
                <c:pt idx="891">
                  <c:v>106</c:v>
                </c:pt>
                <c:pt idx="892">
                  <c:v>108</c:v>
                </c:pt>
                <c:pt idx="893">
                  <c:v>76</c:v>
                </c:pt>
                <c:pt idx="894">
                  <c:v>109</c:v>
                </c:pt>
                <c:pt idx="895">
                  <c:v>108</c:v>
                </c:pt>
                <c:pt idx="896">
                  <c:v>104</c:v>
                </c:pt>
                <c:pt idx="897">
                  <c:v>81</c:v>
                </c:pt>
                <c:pt idx="898">
                  <c:v>110</c:v>
                </c:pt>
                <c:pt idx="899">
                  <c:v>62</c:v>
                </c:pt>
                <c:pt idx="900">
                  <c:v>130</c:v>
                </c:pt>
                <c:pt idx="901">
                  <c:v>94</c:v>
                </c:pt>
                <c:pt idx="902">
                  <c:v>97</c:v>
                </c:pt>
                <c:pt idx="903">
                  <c:v>124</c:v>
                </c:pt>
                <c:pt idx="904">
                  <c:v>91</c:v>
                </c:pt>
                <c:pt idx="905">
                  <c:v>121</c:v>
                </c:pt>
                <c:pt idx="906">
                  <c:v>72</c:v>
                </c:pt>
                <c:pt idx="907">
                  <c:v>103</c:v>
                </c:pt>
                <c:pt idx="908">
                  <c:v>108</c:v>
                </c:pt>
                <c:pt idx="909">
                  <c:v>85</c:v>
                </c:pt>
                <c:pt idx="910">
                  <c:v>97</c:v>
                </c:pt>
                <c:pt idx="911">
                  <c:v>82</c:v>
                </c:pt>
                <c:pt idx="912">
                  <c:v>95</c:v>
                </c:pt>
                <c:pt idx="913">
                  <c:v>88</c:v>
                </c:pt>
                <c:pt idx="914">
                  <c:v>89</c:v>
                </c:pt>
                <c:pt idx="915">
                  <c:v>68</c:v>
                </c:pt>
                <c:pt idx="916">
                  <c:v>116</c:v>
                </c:pt>
                <c:pt idx="917">
                  <c:v>97</c:v>
                </c:pt>
                <c:pt idx="918">
                  <c:v>94</c:v>
                </c:pt>
                <c:pt idx="919">
                  <c:v>120</c:v>
                </c:pt>
                <c:pt idx="920">
                  <c:v>108</c:v>
                </c:pt>
                <c:pt idx="921">
                  <c:v>112</c:v>
                </c:pt>
                <c:pt idx="922">
                  <c:v>101</c:v>
                </c:pt>
                <c:pt idx="923">
                  <c:v>100</c:v>
                </c:pt>
                <c:pt idx="924">
                  <c:v>74</c:v>
                </c:pt>
                <c:pt idx="925">
                  <c:v>101</c:v>
                </c:pt>
                <c:pt idx="926">
                  <c:v>83</c:v>
                </c:pt>
                <c:pt idx="927">
                  <c:v>80</c:v>
                </c:pt>
                <c:pt idx="928">
                  <c:v>93</c:v>
                </c:pt>
                <c:pt idx="929">
                  <c:v>100</c:v>
                </c:pt>
                <c:pt idx="930">
                  <c:v>108</c:v>
                </c:pt>
                <c:pt idx="931">
                  <c:v>94</c:v>
                </c:pt>
                <c:pt idx="932">
                  <c:v>116</c:v>
                </c:pt>
                <c:pt idx="933">
                  <c:v>76</c:v>
                </c:pt>
                <c:pt idx="934">
                  <c:v>73</c:v>
                </c:pt>
                <c:pt idx="935">
                  <c:v>100</c:v>
                </c:pt>
                <c:pt idx="936">
                  <c:v>119</c:v>
                </c:pt>
                <c:pt idx="937">
                  <c:v>119</c:v>
                </c:pt>
                <c:pt idx="938">
                  <c:v>102</c:v>
                </c:pt>
                <c:pt idx="939">
                  <c:v>112</c:v>
                </c:pt>
                <c:pt idx="940">
                  <c:v>101</c:v>
                </c:pt>
                <c:pt idx="941">
                  <c:v>112</c:v>
                </c:pt>
                <c:pt idx="942">
                  <c:v>74</c:v>
                </c:pt>
                <c:pt idx="943">
                  <c:v>102</c:v>
                </c:pt>
                <c:pt idx="944">
                  <c:v>84</c:v>
                </c:pt>
                <c:pt idx="945">
                  <c:v>132</c:v>
                </c:pt>
                <c:pt idx="946">
                  <c:v>92</c:v>
                </c:pt>
                <c:pt idx="947">
                  <c:v>96</c:v>
                </c:pt>
                <c:pt idx="948">
                  <c:v>85</c:v>
                </c:pt>
                <c:pt idx="949">
                  <c:v>88</c:v>
                </c:pt>
                <c:pt idx="950">
                  <c:v>104</c:v>
                </c:pt>
                <c:pt idx="951">
                  <c:v>110</c:v>
                </c:pt>
                <c:pt idx="952">
                  <c:v>86</c:v>
                </c:pt>
                <c:pt idx="953">
                  <c:v>86</c:v>
                </c:pt>
                <c:pt idx="954">
                  <c:v>84</c:v>
                </c:pt>
                <c:pt idx="955">
                  <c:v>88</c:v>
                </c:pt>
                <c:pt idx="956">
                  <c:v>89</c:v>
                </c:pt>
                <c:pt idx="957">
                  <c:v>94</c:v>
                </c:pt>
                <c:pt idx="958">
                  <c:v>75</c:v>
                </c:pt>
                <c:pt idx="959">
                  <c:v>86</c:v>
                </c:pt>
                <c:pt idx="960">
                  <c:v>101</c:v>
                </c:pt>
                <c:pt idx="961">
                  <c:v>111</c:v>
                </c:pt>
                <c:pt idx="962">
                  <c:v>111</c:v>
                </c:pt>
                <c:pt idx="963">
                  <c:v>80</c:v>
                </c:pt>
                <c:pt idx="964">
                  <c:v>117</c:v>
                </c:pt>
                <c:pt idx="965">
                  <c:v>120</c:v>
                </c:pt>
                <c:pt idx="966">
                  <c:v>109</c:v>
                </c:pt>
                <c:pt idx="967">
                  <c:v>90</c:v>
                </c:pt>
                <c:pt idx="968">
                  <c:v>139</c:v>
                </c:pt>
                <c:pt idx="969">
                  <c:v>139</c:v>
                </c:pt>
                <c:pt idx="970">
                  <c:v>97</c:v>
                </c:pt>
                <c:pt idx="971">
                  <c:v>94</c:v>
                </c:pt>
                <c:pt idx="972">
                  <c:v>79</c:v>
                </c:pt>
                <c:pt idx="973">
                  <c:v>109</c:v>
                </c:pt>
                <c:pt idx="974">
                  <c:v>108</c:v>
                </c:pt>
                <c:pt idx="975">
                  <c:v>123</c:v>
                </c:pt>
                <c:pt idx="976">
                  <c:v>110</c:v>
                </c:pt>
                <c:pt idx="977">
                  <c:v>113</c:v>
                </c:pt>
                <c:pt idx="978">
                  <c:v>95</c:v>
                </c:pt>
                <c:pt idx="979">
                  <c:v>96</c:v>
                </c:pt>
                <c:pt idx="980">
                  <c:v>113</c:v>
                </c:pt>
                <c:pt idx="981">
                  <c:v>105</c:v>
                </c:pt>
                <c:pt idx="982">
                  <c:v>102</c:v>
                </c:pt>
                <c:pt idx="983">
                  <c:v>104</c:v>
                </c:pt>
                <c:pt idx="984">
                  <c:v>104</c:v>
                </c:pt>
                <c:pt idx="985">
                  <c:v>101</c:v>
                </c:pt>
                <c:pt idx="986">
                  <c:v>99</c:v>
                </c:pt>
                <c:pt idx="987">
                  <c:v>119</c:v>
                </c:pt>
                <c:pt idx="988">
                  <c:v>90</c:v>
                </c:pt>
                <c:pt idx="989">
                  <c:v>81</c:v>
                </c:pt>
                <c:pt idx="990">
                  <c:v>99</c:v>
                </c:pt>
                <c:pt idx="991">
                  <c:v>81</c:v>
                </c:pt>
                <c:pt idx="992">
                  <c:v>81</c:v>
                </c:pt>
                <c:pt idx="993">
                  <c:v>87</c:v>
                </c:pt>
                <c:pt idx="994">
                  <c:v>89</c:v>
                </c:pt>
                <c:pt idx="995">
                  <c:v>89</c:v>
                </c:pt>
                <c:pt idx="996">
                  <c:v>102</c:v>
                </c:pt>
                <c:pt idx="997">
                  <c:v>104</c:v>
                </c:pt>
                <c:pt idx="998">
                  <c:v>80</c:v>
                </c:pt>
                <c:pt idx="999">
                  <c:v>106</c:v>
                </c:pt>
                <c:pt idx="1000">
                  <c:v>130</c:v>
                </c:pt>
                <c:pt idx="1001">
                  <c:v>78</c:v>
                </c:pt>
                <c:pt idx="1002">
                  <c:v>118</c:v>
                </c:pt>
                <c:pt idx="1003">
                  <c:v>109</c:v>
                </c:pt>
                <c:pt idx="1004">
                  <c:v>88</c:v>
                </c:pt>
                <c:pt idx="1005">
                  <c:v>94</c:v>
                </c:pt>
                <c:pt idx="1006">
                  <c:v>103</c:v>
                </c:pt>
                <c:pt idx="1007">
                  <c:v>97</c:v>
                </c:pt>
                <c:pt idx="1008">
                  <c:v>128</c:v>
                </c:pt>
                <c:pt idx="1009">
                  <c:v>89</c:v>
                </c:pt>
                <c:pt idx="1010">
                  <c:v>104</c:v>
                </c:pt>
                <c:pt idx="1011">
                  <c:v>122</c:v>
                </c:pt>
                <c:pt idx="1012">
                  <c:v>99</c:v>
                </c:pt>
                <c:pt idx="1013">
                  <c:v>128</c:v>
                </c:pt>
                <c:pt idx="1014">
                  <c:v>85</c:v>
                </c:pt>
                <c:pt idx="1015">
                  <c:v>118</c:v>
                </c:pt>
                <c:pt idx="1016">
                  <c:v>98</c:v>
                </c:pt>
                <c:pt idx="1017">
                  <c:v>98</c:v>
                </c:pt>
                <c:pt idx="1018">
                  <c:v>93</c:v>
                </c:pt>
                <c:pt idx="1019">
                  <c:v>109</c:v>
                </c:pt>
                <c:pt idx="1020">
                  <c:v>112</c:v>
                </c:pt>
                <c:pt idx="1021">
                  <c:v>109</c:v>
                </c:pt>
                <c:pt idx="1022">
                  <c:v>109</c:v>
                </c:pt>
                <c:pt idx="1023">
                  <c:v>114</c:v>
                </c:pt>
                <c:pt idx="1024">
                  <c:v>93</c:v>
                </c:pt>
                <c:pt idx="1025">
                  <c:v>91</c:v>
                </c:pt>
                <c:pt idx="1026">
                  <c:v>89</c:v>
                </c:pt>
                <c:pt idx="1027">
                  <c:v>117</c:v>
                </c:pt>
                <c:pt idx="1028">
                  <c:v>103</c:v>
                </c:pt>
                <c:pt idx="1029">
                  <c:v>112</c:v>
                </c:pt>
                <c:pt idx="1030">
                  <c:v>86</c:v>
                </c:pt>
                <c:pt idx="1031">
                  <c:v>115</c:v>
                </c:pt>
                <c:pt idx="1032">
                  <c:v>107</c:v>
                </c:pt>
                <c:pt idx="1033">
                  <c:v>104</c:v>
                </c:pt>
                <c:pt idx="1034">
                  <c:v>91</c:v>
                </c:pt>
                <c:pt idx="1035">
                  <c:v>95</c:v>
                </c:pt>
                <c:pt idx="1036">
                  <c:v>97</c:v>
                </c:pt>
                <c:pt idx="1037">
                  <c:v>96</c:v>
                </c:pt>
                <c:pt idx="1038">
                  <c:v>112</c:v>
                </c:pt>
                <c:pt idx="1039">
                  <c:v>89</c:v>
                </c:pt>
                <c:pt idx="1040">
                  <c:v>86</c:v>
                </c:pt>
                <c:pt idx="1041">
                  <c:v>105</c:v>
                </c:pt>
                <c:pt idx="1042">
                  <c:v>96</c:v>
                </c:pt>
                <c:pt idx="1043">
                  <c:v>92</c:v>
                </c:pt>
                <c:pt idx="1044">
                  <c:v>96</c:v>
                </c:pt>
                <c:pt idx="1045">
                  <c:v>88</c:v>
                </c:pt>
                <c:pt idx="1046">
                  <c:v>103</c:v>
                </c:pt>
                <c:pt idx="1047">
                  <c:v>94</c:v>
                </c:pt>
                <c:pt idx="1048">
                  <c:v>105</c:v>
                </c:pt>
                <c:pt idx="1049">
                  <c:v>121</c:v>
                </c:pt>
                <c:pt idx="1050">
                  <c:v>77</c:v>
                </c:pt>
                <c:pt idx="1051">
                  <c:v>101</c:v>
                </c:pt>
                <c:pt idx="1052">
                  <c:v>89</c:v>
                </c:pt>
                <c:pt idx="1053">
                  <c:v>109</c:v>
                </c:pt>
                <c:pt idx="1054">
                  <c:v>98</c:v>
                </c:pt>
                <c:pt idx="1055">
                  <c:v>115</c:v>
                </c:pt>
                <c:pt idx="1056">
                  <c:v>67</c:v>
                </c:pt>
                <c:pt idx="1057">
                  <c:v>100</c:v>
                </c:pt>
                <c:pt idx="1058">
                  <c:v>80</c:v>
                </c:pt>
                <c:pt idx="1059">
                  <c:v>104</c:v>
                </c:pt>
                <c:pt idx="1060">
                  <c:v>104</c:v>
                </c:pt>
                <c:pt idx="1061">
                  <c:v>81</c:v>
                </c:pt>
                <c:pt idx="1062">
                  <c:v>83</c:v>
                </c:pt>
                <c:pt idx="1063">
                  <c:v>96</c:v>
                </c:pt>
                <c:pt idx="1064">
                  <c:v>77</c:v>
                </c:pt>
                <c:pt idx="1065">
                  <c:v>94</c:v>
                </c:pt>
                <c:pt idx="1066">
                  <c:v>93</c:v>
                </c:pt>
                <c:pt idx="1067">
                  <c:v>140</c:v>
                </c:pt>
                <c:pt idx="1068">
                  <c:v>120</c:v>
                </c:pt>
                <c:pt idx="1069">
                  <c:v>75</c:v>
                </c:pt>
                <c:pt idx="1070">
                  <c:v>95</c:v>
                </c:pt>
                <c:pt idx="1071">
                  <c:v>86</c:v>
                </c:pt>
                <c:pt idx="1072">
                  <c:v>100</c:v>
                </c:pt>
                <c:pt idx="1073">
                  <c:v>100</c:v>
                </c:pt>
                <c:pt idx="1074">
                  <c:v>86</c:v>
                </c:pt>
                <c:pt idx="1075">
                  <c:v>97</c:v>
                </c:pt>
                <c:pt idx="1076">
                  <c:v>109</c:v>
                </c:pt>
                <c:pt idx="1077">
                  <c:v>74</c:v>
                </c:pt>
                <c:pt idx="1078">
                  <c:v>128</c:v>
                </c:pt>
                <c:pt idx="1079">
                  <c:v>75</c:v>
                </c:pt>
                <c:pt idx="1080">
                  <c:v>84</c:v>
                </c:pt>
                <c:pt idx="1081">
                  <c:v>98</c:v>
                </c:pt>
                <c:pt idx="1082">
                  <c:v>73</c:v>
                </c:pt>
                <c:pt idx="1083">
                  <c:v>74</c:v>
                </c:pt>
                <c:pt idx="1084">
                  <c:v>75</c:v>
                </c:pt>
                <c:pt idx="1085">
                  <c:v>120</c:v>
                </c:pt>
                <c:pt idx="1086">
                  <c:v>74</c:v>
                </c:pt>
                <c:pt idx="1087">
                  <c:v>90</c:v>
                </c:pt>
                <c:pt idx="1088">
                  <c:v>117</c:v>
                </c:pt>
                <c:pt idx="1089">
                  <c:v>100</c:v>
                </c:pt>
                <c:pt idx="1090">
                  <c:v>86</c:v>
                </c:pt>
                <c:pt idx="1091">
                  <c:v>106</c:v>
                </c:pt>
                <c:pt idx="1092">
                  <c:v>102</c:v>
                </c:pt>
                <c:pt idx="1093">
                  <c:v>101</c:v>
                </c:pt>
                <c:pt idx="1094">
                  <c:v>82</c:v>
                </c:pt>
                <c:pt idx="1095">
                  <c:v>87</c:v>
                </c:pt>
                <c:pt idx="1096">
                  <c:v>94</c:v>
                </c:pt>
                <c:pt idx="1097">
                  <c:v>96</c:v>
                </c:pt>
                <c:pt idx="1098">
                  <c:v>70</c:v>
                </c:pt>
                <c:pt idx="1099">
                  <c:v>74</c:v>
                </c:pt>
                <c:pt idx="1100">
                  <c:v>88</c:v>
                </c:pt>
                <c:pt idx="1101">
                  <c:v>78</c:v>
                </c:pt>
                <c:pt idx="1102">
                  <c:v>80</c:v>
                </c:pt>
                <c:pt idx="1103">
                  <c:v>69</c:v>
                </c:pt>
                <c:pt idx="1104">
                  <c:v>95</c:v>
                </c:pt>
                <c:pt idx="1105">
                  <c:v>91</c:v>
                </c:pt>
                <c:pt idx="1106">
                  <c:v>128</c:v>
                </c:pt>
                <c:pt idx="1107">
                  <c:v>80</c:v>
                </c:pt>
                <c:pt idx="1108">
                  <c:v>87</c:v>
                </c:pt>
                <c:pt idx="1109">
                  <c:v>78</c:v>
                </c:pt>
                <c:pt idx="1110">
                  <c:v>137</c:v>
                </c:pt>
                <c:pt idx="1111">
                  <c:v>94</c:v>
                </c:pt>
                <c:pt idx="1112">
                  <c:v>110</c:v>
                </c:pt>
                <c:pt idx="1113">
                  <c:v>109</c:v>
                </c:pt>
                <c:pt idx="1114">
                  <c:v>99</c:v>
                </c:pt>
                <c:pt idx="1115">
                  <c:v>87</c:v>
                </c:pt>
                <c:pt idx="1116">
                  <c:v>106</c:v>
                </c:pt>
                <c:pt idx="1117">
                  <c:v>99</c:v>
                </c:pt>
                <c:pt idx="1118">
                  <c:v>88</c:v>
                </c:pt>
                <c:pt idx="1119">
                  <c:v>103</c:v>
                </c:pt>
                <c:pt idx="1120">
                  <c:v>104</c:v>
                </c:pt>
                <c:pt idx="1121">
                  <c:v>120</c:v>
                </c:pt>
                <c:pt idx="1122">
                  <c:v>85</c:v>
                </c:pt>
                <c:pt idx="1123">
                  <c:v>108</c:v>
                </c:pt>
                <c:pt idx="1124">
                  <c:v>73</c:v>
                </c:pt>
                <c:pt idx="1125">
                  <c:v>87</c:v>
                </c:pt>
                <c:pt idx="1126">
                  <c:v>111</c:v>
                </c:pt>
                <c:pt idx="1127">
                  <c:v>86</c:v>
                </c:pt>
                <c:pt idx="1128">
                  <c:v>123</c:v>
                </c:pt>
                <c:pt idx="1129">
                  <c:v>106</c:v>
                </c:pt>
                <c:pt idx="1130">
                  <c:v>103</c:v>
                </c:pt>
                <c:pt idx="1131">
                  <c:v>108</c:v>
                </c:pt>
                <c:pt idx="1132">
                  <c:v>115</c:v>
                </c:pt>
                <c:pt idx="1133">
                  <c:v>107</c:v>
                </c:pt>
                <c:pt idx="1134">
                  <c:v>119</c:v>
                </c:pt>
                <c:pt idx="1135">
                  <c:v>79</c:v>
                </c:pt>
                <c:pt idx="1136">
                  <c:v>103</c:v>
                </c:pt>
                <c:pt idx="1137">
                  <c:v>86</c:v>
                </c:pt>
                <c:pt idx="1138">
                  <c:v>104</c:v>
                </c:pt>
                <c:pt idx="1139">
                  <c:v>109</c:v>
                </c:pt>
                <c:pt idx="1140">
                  <c:v>112</c:v>
                </c:pt>
                <c:pt idx="1141">
                  <c:v>78</c:v>
                </c:pt>
                <c:pt idx="1142">
                  <c:v>131</c:v>
                </c:pt>
                <c:pt idx="1143">
                  <c:v>98</c:v>
                </c:pt>
                <c:pt idx="1144">
                  <c:v>96</c:v>
                </c:pt>
                <c:pt idx="1145">
                  <c:v>96</c:v>
                </c:pt>
                <c:pt idx="1146">
                  <c:v>103</c:v>
                </c:pt>
                <c:pt idx="1147">
                  <c:v>78</c:v>
                </c:pt>
                <c:pt idx="1148">
                  <c:v>70</c:v>
                </c:pt>
                <c:pt idx="1149">
                  <c:v>74</c:v>
                </c:pt>
                <c:pt idx="1150">
                  <c:v>102</c:v>
                </c:pt>
                <c:pt idx="1151">
                  <c:v>100</c:v>
                </c:pt>
                <c:pt idx="1152">
                  <c:v>101</c:v>
                </c:pt>
                <c:pt idx="1153">
                  <c:v>105</c:v>
                </c:pt>
                <c:pt idx="1154">
                  <c:v>96</c:v>
                </c:pt>
                <c:pt idx="1155">
                  <c:v>100</c:v>
                </c:pt>
                <c:pt idx="1156">
                  <c:v>80</c:v>
                </c:pt>
                <c:pt idx="1157">
                  <c:v>116</c:v>
                </c:pt>
                <c:pt idx="1158">
                  <c:v>116</c:v>
                </c:pt>
                <c:pt idx="1159">
                  <c:v>116</c:v>
                </c:pt>
                <c:pt idx="1160">
                  <c:v>116</c:v>
                </c:pt>
                <c:pt idx="1161">
                  <c:v>116</c:v>
                </c:pt>
                <c:pt idx="1162">
                  <c:v>107</c:v>
                </c:pt>
                <c:pt idx="1163">
                  <c:v>98</c:v>
                </c:pt>
                <c:pt idx="1164">
                  <c:v>119</c:v>
                </c:pt>
                <c:pt idx="1165">
                  <c:v>119</c:v>
                </c:pt>
                <c:pt idx="1166">
                  <c:v>119</c:v>
                </c:pt>
                <c:pt idx="1167">
                  <c:v>121</c:v>
                </c:pt>
                <c:pt idx="1168">
                  <c:v>121</c:v>
                </c:pt>
                <c:pt idx="1169">
                  <c:v>96</c:v>
                </c:pt>
                <c:pt idx="1170">
                  <c:v>105</c:v>
                </c:pt>
                <c:pt idx="1171">
                  <c:v>106</c:v>
                </c:pt>
                <c:pt idx="1172">
                  <c:v>106</c:v>
                </c:pt>
                <c:pt idx="1173">
                  <c:v>109</c:v>
                </c:pt>
                <c:pt idx="1174">
                  <c:v>82</c:v>
                </c:pt>
                <c:pt idx="1175">
                  <c:v>82</c:v>
                </c:pt>
                <c:pt idx="1176">
                  <c:v>82</c:v>
                </c:pt>
                <c:pt idx="1177">
                  <c:v>82</c:v>
                </c:pt>
                <c:pt idx="1178">
                  <c:v>120</c:v>
                </c:pt>
                <c:pt idx="1179">
                  <c:v>108</c:v>
                </c:pt>
                <c:pt idx="1180">
                  <c:v>105</c:v>
                </c:pt>
                <c:pt idx="1181">
                  <c:v>109</c:v>
                </c:pt>
                <c:pt idx="1182">
                  <c:v>95</c:v>
                </c:pt>
                <c:pt idx="1183">
                  <c:v>95</c:v>
                </c:pt>
                <c:pt idx="1184">
                  <c:v>109</c:v>
                </c:pt>
                <c:pt idx="1185">
                  <c:v>100</c:v>
                </c:pt>
                <c:pt idx="1186">
                  <c:v>100</c:v>
                </c:pt>
                <c:pt idx="1187">
                  <c:v>118</c:v>
                </c:pt>
                <c:pt idx="1188">
                  <c:v>100</c:v>
                </c:pt>
                <c:pt idx="1189">
                  <c:v>91</c:v>
                </c:pt>
                <c:pt idx="1190">
                  <c:v>113</c:v>
                </c:pt>
                <c:pt idx="1191">
                  <c:v>99</c:v>
                </c:pt>
                <c:pt idx="1192">
                  <c:v>114</c:v>
                </c:pt>
                <c:pt idx="1193">
                  <c:v>113</c:v>
                </c:pt>
                <c:pt idx="1194">
                  <c:v>108</c:v>
                </c:pt>
                <c:pt idx="1195">
                  <c:v>106</c:v>
                </c:pt>
                <c:pt idx="1196">
                  <c:v>105</c:v>
                </c:pt>
                <c:pt idx="1197">
                  <c:v>129</c:v>
                </c:pt>
                <c:pt idx="1198">
                  <c:v>99</c:v>
                </c:pt>
                <c:pt idx="1199">
                  <c:v>80</c:v>
                </c:pt>
                <c:pt idx="1200">
                  <c:v>114</c:v>
                </c:pt>
                <c:pt idx="1201">
                  <c:v>121</c:v>
                </c:pt>
                <c:pt idx="1202">
                  <c:v>122</c:v>
                </c:pt>
                <c:pt idx="1203">
                  <c:v>105</c:v>
                </c:pt>
                <c:pt idx="1204">
                  <c:v>88</c:v>
                </c:pt>
                <c:pt idx="1205">
                  <c:v>104</c:v>
                </c:pt>
                <c:pt idx="1206">
                  <c:v>108</c:v>
                </c:pt>
                <c:pt idx="1207">
                  <c:v>109</c:v>
                </c:pt>
                <c:pt idx="1208">
                  <c:v>112</c:v>
                </c:pt>
                <c:pt idx="1209">
                  <c:v>96</c:v>
                </c:pt>
                <c:pt idx="1210">
                  <c:v>96</c:v>
                </c:pt>
                <c:pt idx="1211">
                  <c:v>96</c:v>
                </c:pt>
                <c:pt idx="1212">
                  <c:v>96</c:v>
                </c:pt>
                <c:pt idx="1213">
                  <c:v>96</c:v>
                </c:pt>
                <c:pt idx="1214">
                  <c:v>106</c:v>
                </c:pt>
                <c:pt idx="1215">
                  <c:v>110</c:v>
                </c:pt>
                <c:pt idx="1216">
                  <c:v>99</c:v>
                </c:pt>
                <c:pt idx="1217">
                  <c:v>112</c:v>
                </c:pt>
                <c:pt idx="1218">
                  <c:v>103</c:v>
                </c:pt>
                <c:pt idx="1219">
                  <c:v>84</c:v>
                </c:pt>
                <c:pt idx="1220">
                  <c:v>115</c:v>
                </c:pt>
                <c:pt idx="1221">
                  <c:v>97</c:v>
                </c:pt>
                <c:pt idx="1222">
                  <c:v>103</c:v>
                </c:pt>
                <c:pt idx="1223">
                  <c:v>103</c:v>
                </c:pt>
                <c:pt idx="1224">
                  <c:v>99</c:v>
                </c:pt>
                <c:pt idx="1225">
                  <c:v>83</c:v>
                </c:pt>
                <c:pt idx="1226">
                  <c:v>82</c:v>
                </c:pt>
                <c:pt idx="1227">
                  <c:v>83</c:v>
                </c:pt>
                <c:pt idx="1228">
                  <c:v>106</c:v>
                </c:pt>
                <c:pt idx="1229">
                  <c:v>128</c:v>
                </c:pt>
                <c:pt idx="1230">
                  <c:v>83</c:v>
                </c:pt>
                <c:pt idx="1231">
                  <c:v>118</c:v>
                </c:pt>
                <c:pt idx="1232">
                  <c:v>116</c:v>
                </c:pt>
                <c:pt idx="1233">
                  <c:v>83</c:v>
                </c:pt>
                <c:pt idx="1234">
                  <c:v>78</c:v>
                </c:pt>
                <c:pt idx="1235">
                  <c:v>76</c:v>
                </c:pt>
                <c:pt idx="1236">
                  <c:v>78</c:v>
                </c:pt>
                <c:pt idx="1237">
                  <c:v>118</c:v>
                </c:pt>
                <c:pt idx="1238">
                  <c:v>86</c:v>
                </c:pt>
                <c:pt idx="1239">
                  <c:v>116</c:v>
                </c:pt>
                <c:pt idx="1240">
                  <c:v>110</c:v>
                </c:pt>
                <c:pt idx="1241">
                  <c:v>124</c:v>
                </c:pt>
                <c:pt idx="1242">
                  <c:v>103</c:v>
                </c:pt>
                <c:pt idx="1243">
                  <c:v>86</c:v>
                </c:pt>
                <c:pt idx="1244">
                  <c:v>100</c:v>
                </c:pt>
                <c:pt idx="1245">
                  <c:v>98</c:v>
                </c:pt>
                <c:pt idx="1246">
                  <c:v>114</c:v>
                </c:pt>
                <c:pt idx="1247">
                  <c:v>115</c:v>
                </c:pt>
                <c:pt idx="1248">
                  <c:v>109</c:v>
                </c:pt>
                <c:pt idx="1249">
                  <c:v>101</c:v>
                </c:pt>
                <c:pt idx="1250">
                  <c:v>140</c:v>
                </c:pt>
                <c:pt idx="1251">
                  <c:v>93</c:v>
                </c:pt>
                <c:pt idx="1252">
                  <c:v>92</c:v>
                </c:pt>
                <c:pt idx="1253">
                  <c:v>68</c:v>
                </c:pt>
                <c:pt idx="1254">
                  <c:v>111</c:v>
                </c:pt>
                <c:pt idx="1255">
                  <c:v>101</c:v>
                </c:pt>
                <c:pt idx="1256">
                  <c:v>114</c:v>
                </c:pt>
                <c:pt idx="1257">
                  <c:v>77</c:v>
                </c:pt>
                <c:pt idx="1258">
                  <c:v>99</c:v>
                </c:pt>
                <c:pt idx="1259">
                  <c:v>80</c:v>
                </c:pt>
                <c:pt idx="1260">
                  <c:v>96</c:v>
                </c:pt>
                <c:pt idx="1261">
                  <c:v>85</c:v>
                </c:pt>
                <c:pt idx="1262">
                  <c:v>91</c:v>
                </c:pt>
                <c:pt idx="1263">
                  <c:v>128</c:v>
                </c:pt>
                <c:pt idx="1264">
                  <c:v>128</c:v>
                </c:pt>
                <c:pt idx="1265">
                  <c:v>106</c:v>
                </c:pt>
              </c:numCache>
            </c:numRef>
          </c:xVal>
          <c:yVal>
            <c:numRef>
              <c:f>EPD_MPD_CHANGE!$Q$2:$Q$1267</c:f>
              <c:numCache>
                <c:formatCode>General</c:formatCode>
                <c:ptCount val="1266"/>
                <c:pt idx="0">
                  <c:v>22.610363929999998</c:v>
                </c:pt>
                <c:pt idx="1">
                  <c:v>37.69124472</c:v>
                </c:pt>
                <c:pt idx="2">
                  <c:v>22.85009853</c:v>
                </c:pt>
                <c:pt idx="3">
                  <c:v>3.7487410510000001</c:v>
                </c:pt>
                <c:pt idx="4">
                  <c:v>27.31691721</c:v>
                </c:pt>
                <c:pt idx="5">
                  <c:v>22.842535040000001</c:v>
                </c:pt>
                <c:pt idx="6">
                  <c:v>44.064096050000003</c:v>
                </c:pt>
                <c:pt idx="7">
                  <c:v>12.02911074</c:v>
                </c:pt>
                <c:pt idx="8">
                  <c:v>23.106973190000001</c:v>
                </c:pt>
                <c:pt idx="9">
                  <c:v>28.311237989999999</c:v>
                </c:pt>
                <c:pt idx="10">
                  <c:v>24.243765159999999</c:v>
                </c:pt>
                <c:pt idx="11">
                  <c:v>18.41826683</c:v>
                </c:pt>
                <c:pt idx="12">
                  <c:v>10.959752679999999</c:v>
                </c:pt>
                <c:pt idx="13">
                  <c:v>15.69698593</c:v>
                </c:pt>
                <c:pt idx="14">
                  <c:v>36.51065337</c:v>
                </c:pt>
                <c:pt idx="15">
                  <c:v>15.146071770000001</c:v>
                </c:pt>
                <c:pt idx="16">
                  <c:v>28.708110080000001</c:v>
                </c:pt>
                <c:pt idx="17">
                  <c:v>20.221729849999999</c:v>
                </c:pt>
                <c:pt idx="18">
                  <c:v>6.6801796959999997</c:v>
                </c:pt>
                <c:pt idx="19">
                  <c:v>30.225276529999999</c:v>
                </c:pt>
                <c:pt idx="20">
                  <c:v>41.920142439999999</c:v>
                </c:pt>
                <c:pt idx="21">
                  <c:v>31.94997854</c:v>
                </c:pt>
                <c:pt idx="22">
                  <c:v>45.303230300000003</c:v>
                </c:pt>
                <c:pt idx="23">
                  <c:v>27.586702760000001</c:v>
                </c:pt>
                <c:pt idx="24">
                  <c:v>33.022168630000003</c:v>
                </c:pt>
                <c:pt idx="25">
                  <c:v>21.74903475</c:v>
                </c:pt>
                <c:pt idx="26">
                  <c:v>20.00534489</c:v>
                </c:pt>
                <c:pt idx="27">
                  <c:v>26.618303130000001</c:v>
                </c:pt>
                <c:pt idx="28">
                  <c:v>23.190386669999999</c:v>
                </c:pt>
                <c:pt idx="29">
                  <c:v>30.496930030000001</c:v>
                </c:pt>
                <c:pt idx="30">
                  <c:v>27.19329827</c:v>
                </c:pt>
                <c:pt idx="31">
                  <c:v>28.875483060000001</c:v>
                </c:pt>
                <c:pt idx="32">
                  <c:v>11.049613430000001</c:v>
                </c:pt>
                <c:pt idx="33">
                  <c:v>19.164245879999999</c:v>
                </c:pt>
                <c:pt idx="34">
                  <c:v>27.32477913</c:v>
                </c:pt>
                <c:pt idx="35">
                  <c:v>0.44805804999999999</c:v>
                </c:pt>
                <c:pt idx="36">
                  <c:v>0.82904772400000004</c:v>
                </c:pt>
                <c:pt idx="37">
                  <c:v>-2.2762621539999999</c:v>
                </c:pt>
                <c:pt idx="38">
                  <c:v>-10.7432284</c:v>
                </c:pt>
                <c:pt idx="39">
                  <c:v>-9.8375312049999994</c:v>
                </c:pt>
                <c:pt idx="40">
                  <c:v>-3.77809901</c:v>
                </c:pt>
                <c:pt idx="41">
                  <c:v>-17.40562375</c:v>
                </c:pt>
                <c:pt idx="42">
                  <c:v>-14.63889097</c:v>
                </c:pt>
                <c:pt idx="43">
                  <c:v>-3.3402442040000002</c:v>
                </c:pt>
                <c:pt idx="44">
                  <c:v>-5.7528971369999997</c:v>
                </c:pt>
                <c:pt idx="45">
                  <c:v>-22.422480230000001</c:v>
                </c:pt>
                <c:pt idx="46">
                  <c:v>-2.5892134480000002</c:v>
                </c:pt>
                <c:pt idx="47">
                  <c:v>-15.276821590000001</c:v>
                </c:pt>
                <c:pt idx="48">
                  <c:v>5.7239997349999996</c:v>
                </c:pt>
                <c:pt idx="49">
                  <c:v>4.0599692699999999</c:v>
                </c:pt>
                <c:pt idx="50">
                  <c:v>-15.73564382</c:v>
                </c:pt>
                <c:pt idx="51">
                  <c:v>9.3548555479999997</c:v>
                </c:pt>
                <c:pt idx="52">
                  <c:v>5.8027668529999996</c:v>
                </c:pt>
                <c:pt idx="53">
                  <c:v>-9.5329795550000007</c:v>
                </c:pt>
                <c:pt idx="54">
                  <c:v>0.327257878</c:v>
                </c:pt>
                <c:pt idx="55">
                  <c:v>-17.54097166</c:v>
                </c:pt>
                <c:pt idx="56">
                  <c:v>2.3734053369999999</c:v>
                </c:pt>
                <c:pt idx="57">
                  <c:v>-2.2661441459999998</c:v>
                </c:pt>
                <c:pt idx="58">
                  <c:v>-5.0233864639999997</c:v>
                </c:pt>
                <c:pt idx="59">
                  <c:v>3.6639880389999999</c:v>
                </c:pt>
                <c:pt idx="60">
                  <c:v>-0.85472772799999996</c:v>
                </c:pt>
                <c:pt idx="61">
                  <c:v>1.9340098450000001</c:v>
                </c:pt>
                <c:pt idx="62">
                  <c:v>13.847887610000001</c:v>
                </c:pt>
                <c:pt idx="63">
                  <c:v>35.805486019999996</c:v>
                </c:pt>
                <c:pt idx="64">
                  <c:v>1.146780441</c:v>
                </c:pt>
                <c:pt idx="65">
                  <c:v>-12.654084770000001</c:v>
                </c:pt>
                <c:pt idx="66">
                  <c:v>0.139744761</c:v>
                </c:pt>
                <c:pt idx="67">
                  <c:v>-6.2855864950000004</c:v>
                </c:pt>
                <c:pt idx="68">
                  <c:v>-7.7065285140000004</c:v>
                </c:pt>
                <c:pt idx="69">
                  <c:v>16.700609350000001</c:v>
                </c:pt>
                <c:pt idx="70">
                  <c:v>8.325481796</c:v>
                </c:pt>
                <c:pt idx="71">
                  <c:v>-3.108369165</c:v>
                </c:pt>
                <c:pt idx="72">
                  <c:v>4.1460917430000004</c:v>
                </c:pt>
                <c:pt idx="73">
                  <c:v>5.9328383430000002</c:v>
                </c:pt>
                <c:pt idx="74">
                  <c:v>7.0141107160000002</c:v>
                </c:pt>
                <c:pt idx="75">
                  <c:v>-5.8402098919999998</c:v>
                </c:pt>
                <c:pt idx="76">
                  <c:v>-0.24065006</c:v>
                </c:pt>
                <c:pt idx="77">
                  <c:v>17.345199839999999</c:v>
                </c:pt>
                <c:pt idx="78">
                  <c:v>9.1730843130000004</c:v>
                </c:pt>
                <c:pt idx="79">
                  <c:v>-29.55814784</c:v>
                </c:pt>
                <c:pt idx="80">
                  <c:v>-10.217451820000001</c:v>
                </c:pt>
                <c:pt idx="81">
                  <c:v>2.6022338110000001</c:v>
                </c:pt>
                <c:pt idx="82">
                  <c:v>19.629057589999999</c:v>
                </c:pt>
                <c:pt idx="83">
                  <c:v>20.458729009999999</c:v>
                </c:pt>
                <c:pt idx="84">
                  <c:v>33.674584539999998</c:v>
                </c:pt>
                <c:pt idx="85">
                  <c:v>-6.40587967</c:v>
                </c:pt>
                <c:pt idx="86">
                  <c:v>2.2241707239999999</c:v>
                </c:pt>
                <c:pt idx="87">
                  <c:v>22.136062209999999</c:v>
                </c:pt>
                <c:pt idx="88">
                  <c:v>-8.4261444040000004</c:v>
                </c:pt>
                <c:pt idx="89">
                  <c:v>21.557817589999999</c:v>
                </c:pt>
                <c:pt idx="90">
                  <c:v>26.28902677</c:v>
                </c:pt>
                <c:pt idx="91">
                  <c:v>0.89973101600000005</c:v>
                </c:pt>
                <c:pt idx="92">
                  <c:v>0.89413868100000005</c:v>
                </c:pt>
                <c:pt idx="93">
                  <c:v>7.5011035159999997</c:v>
                </c:pt>
                <c:pt idx="94">
                  <c:v>12.6161955</c:v>
                </c:pt>
                <c:pt idx="95">
                  <c:v>2.661681722</c:v>
                </c:pt>
                <c:pt idx="96">
                  <c:v>-0.76872609199999997</c:v>
                </c:pt>
                <c:pt idx="97">
                  <c:v>-4.2380095070000001</c:v>
                </c:pt>
                <c:pt idx="98">
                  <c:v>21.018295930000001</c:v>
                </c:pt>
                <c:pt idx="99">
                  <c:v>29.173823290000001</c:v>
                </c:pt>
                <c:pt idx="100">
                  <c:v>38.33065637</c:v>
                </c:pt>
                <c:pt idx="101">
                  <c:v>25.332005590000001</c:v>
                </c:pt>
                <c:pt idx="102">
                  <c:v>18.83009547</c:v>
                </c:pt>
                <c:pt idx="103">
                  <c:v>40.785865770000001</c:v>
                </c:pt>
                <c:pt idx="104">
                  <c:v>22.015170990000001</c:v>
                </c:pt>
                <c:pt idx="105">
                  <c:v>-0.641845369</c:v>
                </c:pt>
                <c:pt idx="106">
                  <c:v>-9.9242258799999998</c:v>
                </c:pt>
                <c:pt idx="107">
                  <c:v>15.611308149999999</c:v>
                </c:pt>
                <c:pt idx="108">
                  <c:v>-3.962650987</c:v>
                </c:pt>
                <c:pt idx="109">
                  <c:v>-25.86956253</c:v>
                </c:pt>
                <c:pt idx="110">
                  <c:v>-9.5165352240000001</c:v>
                </c:pt>
                <c:pt idx="111">
                  <c:v>31.512680809999999</c:v>
                </c:pt>
                <c:pt idx="112">
                  <c:v>17.31517474</c:v>
                </c:pt>
                <c:pt idx="113">
                  <c:v>-3.1674268990000001</c:v>
                </c:pt>
                <c:pt idx="114">
                  <c:v>10.15716025</c:v>
                </c:pt>
                <c:pt idx="115">
                  <c:v>20.164727989999999</c:v>
                </c:pt>
                <c:pt idx="116">
                  <c:v>31.580824249999999</c:v>
                </c:pt>
                <c:pt idx="117">
                  <c:v>23.362698200000001</c:v>
                </c:pt>
                <c:pt idx="118">
                  <c:v>-15.59350216</c:v>
                </c:pt>
                <c:pt idx="119">
                  <c:v>17.06571039</c:v>
                </c:pt>
                <c:pt idx="120">
                  <c:v>-6.9979248309999997</c:v>
                </c:pt>
                <c:pt idx="121">
                  <c:v>16.023534399999999</c:v>
                </c:pt>
                <c:pt idx="122">
                  <c:v>-10.72006403</c:v>
                </c:pt>
                <c:pt idx="123">
                  <c:v>16.877405660000001</c:v>
                </c:pt>
                <c:pt idx="124">
                  <c:v>-4.8371695639999999</c:v>
                </c:pt>
                <c:pt idx="125">
                  <c:v>11.4595676</c:v>
                </c:pt>
                <c:pt idx="126">
                  <c:v>-5.9150861819999996</c:v>
                </c:pt>
                <c:pt idx="127">
                  <c:v>-4.9260814079999999</c:v>
                </c:pt>
                <c:pt idx="128">
                  <c:v>-0.60103656299999997</c:v>
                </c:pt>
                <c:pt idx="129">
                  <c:v>1.0434281910000001</c:v>
                </c:pt>
                <c:pt idx="130">
                  <c:v>-10.785683710000001</c:v>
                </c:pt>
                <c:pt idx="131">
                  <c:v>13.44299081</c:v>
                </c:pt>
                <c:pt idx="132">
                  <c:v>18.43663755</c:v>
                </c:pt>
                <c:pt idx="133">
                  <c:v>1.655207484</c:v>
                </c:pt>
                <c:pt idx="134">
                  <c:v>19.040321670000001</c:v>
                </c:pt>
                <c:pt idx="135">
                  <c:v>5.4029252129999996</c:v>
                </c:pt>
                <c:pt idx="136">
                  <c:v>18.598514229999999</c:v>
                </c:pt>
                <c:pt idx="137">
                  <c:v>-0.88376940800000003</c:v>
                </c:pt>
                <c:pt idx="138">
                  <c:v>2.20581491</c:v>
                </c:pt>
                <c:pt idx="139">
                  <c:v>24.611400669999998</c:v>
                </c:pt>
                <c:pt idx="140">
                  <c:v>6.9903132729999999</c:v>
                </c:pt>
                <c:pt idx="141">
                  <c:v>-1.2955704400000001</c:v>
                </c:pt>
                <c:pt idx="142">
                  <c:v>11.81374718</c:v>
                </c:pt>
                <c:pt idx="143">
                  <c:v>21.36983983</c:v>
                </c:pt>
                <c:pt idx="144">
                  <c:v>0.51826839499999999</c:v>
                </c:pt>
                <c:pt idx="145">
                  <c:v>24.331454650000001</c:v>
                </c:pt>
                <c:pt idx="146">
                  <c:v>8.2511542290000008</c:v>
                </c:pt>
                <c:pt idx="147">
                  <c:v>37.779034940000003</c:v>
                </c:pt>
                <c:pt idx="148">
                  <c:v>-0.32957414699999998</c:v>
                </c:pt>
                <c:pt idx="149">
                  <c:v>7.6799794419999996</c:v>
                </c:pt>
                <c:pt idx="150">
                  <c:v>1.9988874830000001</c:v>
                </c:pt>
                <c:pt idx="151">
                  <c:v>17.112156779999999</c:v>
                </c:pt>
                <c:pt idx="152">
                  <c:v>2.5422687470000001</c:v>
                </c:pt>
                <c:pt idx="153">
                  <c:v>2.0118548010000001</c:v>
                </c:pt>
                <c:pt idx="154">
                  <c:v>5.8502711329999997</c:v>
                </c:pt>
                <c:pt idx="155">
                  <c:v>10.17279866</c:v>
                </c:pt>
                <c:pt idx="156">
                  <c:v>19.688752220000001</c:v>
                </c:pt>
                <c:pt idx="157">
                  <c:v>9.4616697409999997</c:v>
                </c:pt>
                <c:pt idx="158">
                  <c:v>25.408995730000001</c:v>
                </c:pt>
                <c:pt idx="159">
                  <c:v>27.429463930000001</c:v>
                </c:pt>
                <c:pt idx="160">
                  <c:v>3.349008215</c:v>
                </c:pt>
                <c:pt idx="161">
                  <c:v>-14.35174853</c:v>
                </c:pt>
                <c:pt idx="162">
                  <c:v>32.441289820000001</c:v>
                </c:pt>
                <c:pt idx="163">
                  <c:v>-6.5272614109999996</c:v>
                </c:pt>
                <c:pt idx="164">
                  <c:v>38.0807419</c:v>
                </c:pt>
                <c:pt idx="165">
                  <c:v>16.664215949999999</c:v>
                </c:pt>
                <c:pt idx="166">
                  <c:v>-14.96160708</c:v>
                </c:pt>
                <c:pt idx="167">
                  <c:v>-2.5802324479999998</c:v>
                </c:pt>
                <c:pt idx="168">
                  <c:v>12.59761999</c:v>
                </c:pt>
                <c:pt idx="169">
                  <c:v>9.0867438949999997</c:v>
                </c:pt>
                <c:pt idx="170">
                  <c:v>15.07921571</c:v>
                </c:pt>
                <c:pt idx="171">
                  <c:v>36.464912759999997</c:v>
                </c:pt>
                <c:pt idx="172">
                  <c:v>-2.2310034999999999E-2</c:v>
                </c:pt>
                <c:pt idx="173">
                  <c:v>18.10109095</c:v>
                </c:pt>
                <c:pt idx="174">
                  <c:v>14.121845950000001</c:v>
                </c:pt>
                <c:pt idx="175">
                  <c:v>2.870302068</c:v>
                </c:pt>
                <c:pt idx="176">
                  <c:v>6.2604232890000002</c:v>
                </c:pt>
                <c:pt idx="177">
                  <c:v>18.354286680000001</c:v>
                </c:pt>
                <c:pt idx="178">
                  <c:v>20.347572809999999</c:v>
                </c:pt>
                <c:pt idx="179">
                  <c:v>19.867004810000001</c:v>
                </c:pt>
                <c:pt idx="180">
                  <c:v>-4.9010950129999999</c:v>
                </c:pt>
                <c:pt idx="181">
                  <c:v>-0.552780783</c:v>
                </c:pt>
                <c:pt idx="182">
                  <c:v>-1.0539929830000001</c:v>
                </c:pt>
                <c:pt idx="183">
                  <c:v>15.378359339999999</c:v>
                </c:pt>
                <c:pt idx="184">
                  <c:v>-3.607876106</c:v>
                </c:pt>
                <c:pt idx="185">
                  <c:v>4.342632805</c:v>
                </c:pt>
                <c:pt idx="186">
                  <c:v>-4.1401789920000001</c:v>
                </c:pt>
                <c:pt idx="187">
                  <c:v>19.020666890000001</c:v>
                </c:pt>
                <c:pt idx="188">
                  <c:v>20.443070169999999</c:v>
                </c:pt>
                <c:pt idx="189">
                  <c:v>14.277007859999999</c:v>
                </c:pt>
                <c:pt idx="190">
                  <c:v>1.6029422710000001</c:v>
                </c:pt>
                <c:pt idx="191">
                  <c:v>6.8782071929999997</c:v>
                </c:pt>
                <c:pt idx="192">
                  <c:v>-10.26545318</c:v>
                </c:pt>
                <c:pt idx="193">
                  <c:v>28.138233830000001</c:v>
                </c:pt>
                <c:pt idx="194">
                  <c:v>13.969850040000001</c:v>
                </c:pt>
                <c:pt idx="195">
                  <c:v>29.64300819</c:v>
                </c:pt>
                <c:pt idx="196">
                  <c:v>-4.2340249129999998</c:v>
                </c:pt>
                <c:pt idx="197">
                  <c:v>5.3147573420000001</c:v>
                </c:pt>
                <c:pt idx="198">
                  <c:v>-0.46321667999999999</c:v>
                </c:pt>
                <c:pt idx="199">
                  <c:v>-9.2402848179999992</c:v>
                </c:pt>
                <c:pt idx="200">
                  <c:v>-3.7605170000000001E-3</c:v>
                </c:pt>
                <c:pt idx="201">
                  <c:v>0.75437491800000001</c:v>
                </c:pt>
                <c:pt idx="202">
                  <c:v>31.733515430000001</c:v>
                </c:pt>
                <c:pt idx="203">
                  <c:v>4.5923147020000004</c:v>
                </c:pt>
                <c:pt idx="204">
                  <c:v>1.7248823929999999</c:v>
                </c:pt>
                <c:pt idx="205">
                  <c:v>1.481608343</c:v>
                </c:pt>
                <c:pt idx="206">
                  <c:v>5.934002177</c:v>
                </c:pt>
                <c:pt idx="207">
                  <c:v>-3.1511952499999998</c:v>
                </c:pt>
                <c:pt idx="208">
                  <c:v>-14.93979957</c:v>
                </c:pt>
                <c:pt idx="209">
                  <c:v>-10.4829195</c:v>
                </c:pt>
                <c:pt idx="210">
                  <c:v>10.77248528</c:v>
                </c:pt>
                <c:pt idx="211">
                  <c:v>-7.7464346280000003</c:v>
                </c:pt>
                <c:pt idx="212">
                  <c:v>9.5233806209999994</c:v>
                </c:pt>
                <c:pt idx="213">
                  <c:v>4.6846619799999996</c:v>
                </c:pt>
                <c:pt idx="214">
                  <c:v>-11.135914469999999</c:v>
                </c:pt>
                <c:pt idx="215">
                  <c:v>34.980433249999997</c:v>
                </c:pt>
                <c:pt idx="216">
                  <c:v>-4.7797907530000003</c:v>
                </c:pt>
                <c:pt idx="217">
                  <c:v>5.4089198600000001</c:v>
                </c:pt>
                <c:pt idx="218">
                  <c:v>10.89593122</c:v>
                </c:pt>
                <c:pt idx="219">
                  <c:v>18.572322079999999</c:v>
                </c:pt>
                <c:pt idx="220">
                  <c:v>6.7376843209999997</c:v>
                </c:pt>
                <c:pt idx="221">
                  <c:v>43.858566359999998</c:v>
                </c:pt>
                <c:pt idx="222">
                  <c:v>18.258456339999999</c:v>
                </c:pt>
                <c:pt idx="223">
                  <c:v>25.93150765</c:v>
                </c:pt>
                <c:pt idx="224">
                  <c:v>14.48532471</c:v>
                </c:pt>
                <c:pt idx="225">
                  <c:v>29.418888939999999</c:v>
                </c:pt>
                <c:pt idx="226">
                  <c:v>27.756985050000001</c:v>
                </c:pt>
                <c:pt idx="227">
                  <c:v>33.9019318</c:v>
                </c:pt>
                <c:pt idx="228">
                  <c:v>30.414518470000001</c:v>
                </c:pt>
                <c:pt idx="229">
                  <c:v>29.328117859999999</c:v>
                </c:pt>
                <c:pt idx="230">
                  <c:v>46.191161440000002</c:v>
                </c:pt>
                <c:pt idx="231">
                  <c:v>21.321970149999999</c:v>
                </c:pt>
                <c:pt idx="232">
                  <c:v>21.23872896</c:v>
                </c:pt>
                <c:pt idx="233">
                  <c:v>18.685561830000001</c:v>
                </c:pt>
                <c:pt idx="234">
                  <c:v>24.860026820000002</c:v>
                </c:pt>
                <c:pt idx="235">
                  <c:v>7.8714220880000001</c:v>
                </c:pt>
                <c:pt idx="236">
                  <c:v>10.723373479999999</c:v>
                </c:pt>
                <c:pt idx="237">
                  <c:v>59.05076407</c:v>
                </c:pt>
                <c:pt idx="238">
                  <c:v>22.530196879999998</c:v>
                </c:pt>
                <c:pt idx="239">
                  <c:v>44.604598670000001</c:v>
                </c:pt>
                <c:pt idx="240">
                  <c:v>46.513816120000001</c:v>
                </c:pt>
                <c:pt idx="241">
                  <c:v>36.901546439999997</c:v>
                </c:pt>
                <c:pt idx="242">
                  <c:v>46.032936149999998</c:v>
                </c:pt>
                <c:pt idx="243">
                  <c:v>31.583181280000002</c:v>
                </c:pt>
                <c:pt idx="244">
                  <c:v>16.967237950000001</c:v>
                </c:pt>
                <c:pt idx="245">
                  <c:v>23.938674519999999</c:v>
                </c:pt>
                <c:pt idx="246">
                  <c:v>17.53283463</c:v>
                </c:pt>
                <c:pt idx="247">
                  <c:v>19.2095074</c:v>
                </c:pt>
                <c:pt idx="248">
                  <c:v>23.01312283</c:v>
                </c:pt>
                <c:pt idx="249">
                  <c:v>31.548184110000001</c:v>
                </c:pt>
                <c:pt idx="250">
                  <c:v>21.085669450000001</c:v>
                </c:pt>
                <c:pt idx="251">
                  <c:v>6.1149995559999999</c:v>
                </c:pt>
                <c:pt idx="252">
                  <c:v>21.40415363</c:v>
                </c:pt>
                <c:pt idx="253">
                  <c:v>26.898834820000001</c:v>
                </c:pt>
                <c:pt idx="254">
                  <c:v>31.5728896</c:v>
                </c:pt>
                <c:pt idx="255">
                  <c:v>13.15382147</c:v>
                </c:pt>
                <c:pt idx="256">
                  <c:v>1.541990228</c:v>
                </c:pt>
                <c:pt idx="257">
                  <c:v>47.709452120000002</c:v>
                </c:pt>
                <c:pt idx="258">
                  <c:v>38.104000560000003</c:v>
                </c:pt>
                <c:pt idx="259">
                  <c:v>43.846826700000001</c:v>
                </c:pt>
                <c:pt idx="260">
                  <c:v>39.917126549999999</c:v>
                </c:pt>
                <c:pt idx="261">
                  <c:v>23.353177089999999</c:v>
                </c:pt>
                <c:pt idx="262">
                  <c:v>29.206748940000001</c:v>
                </c:pt>
                <c:pt idx="263">
                  <c:v>40.357531979999997</c:v>
                </c:pt>
                <c:pt idx="264">
                  <c:v>40.809100749999999</c:v>
                </c:pt>
                <c:pt idx="265">
                  <c:v>41.155192880000001</c:v>
                </c:pt>
                <c:pt idx="266">
                  <c:v>37.832641799999998</c:v>
                </c:pt>
                <c:pt idx="267">
                  <c:v>7.4268548030000003</c:v>
                </c:pt>
                <c:pt idx="268">
                  <c:v>29.14409551</c:v>
                </c:pt>
                <c:pt idx="269">
                  <c:v>29.819063459999999</c:v>
                </c:pt>
                <c:pt idx="270">
                  <c:v>24.881538129999999</c:v>
                </c:pt>
                <c:pt idx="271">
                  <c:v>35.522987350000001</c:v>
                </c:pt>
                <c:pt idx="272">
                  <c:v>24.207755680000002</c:v>
                </c:pt>
                <c:pt idx="273">
                  <c:v>35.967686479999998</c:v>
                </c:pt>
                <c:pt idx="274">
                  <c:v>26.80502882</c:v>
                </c:pt>
                <c:pt idx="275">
                  <c:v>33.006428810000003</c:v>
                </c:pt>
                <c:pt idx="276">
                  <c:v>24.920642310000002</c:v>
                </c:pt>
                <c:pt idx="277">
                  <c:v>13.182187369999999</c:v>
                </c:pt>
                <c:pt idx="278">
                  <c:v>24.66214742</c:v>
                </c:pt>
                <c:pt idx="279">
                  <c:v>33.804770009999999</c:v>
                </c:pt>
                <c:pt idx="280">
                  <c:v>3.1723456799999998</c:v>
                </c:pt>
                <c:pt idx="281">
                  <c:v>10.08004901</c:v>
                </c:pt>
                <c:pt idx="282">
                  <c:v>24.427189940000002</c:v>
                </c:pt>
                <c:pt idx="283">
                  <c:v>31.093742710000001</c:v>
                </c:pt>
                <c:pt idx="284">
                  <c:v>33.014463059999997</c:v>
                </c:pt>
                <c:pt idx="285">
                  <c:v>17.76971975</c:v>
                </c:pt>
                <c:pt idx="286">
                  <c:v>24.554909290000001</c:v>
                </c:pt>
                <c:pt idx="287">
                  <c:v>23.985307590000001</c:v>
                </c:pt>
                <c:pt idx="288">
                  <c:v>32.529854210000003</c:v>
                </c:pt>
                <c:pt idx="289">
                  <c:v>35.100687630000003</c:v>
                </c:pt>
                <c:pt idx="290">
                  <c:v>19.624265609999998</c:v>
                </c:pt>
                <c:pt idx="291">
                  <c:v>-2.5353702149999999</c:v>
                </c:pt>
                <c:pt idx="292">
                  <c:v>32.945534389999999</c:v>
                </c:pt>
                <c:pt idx="293">
                  <c:v>-0.86370791899999999</c:v>
                </c:pt>
                <c:pt idx="294">
                  <c:v>50.55101938</c:v>
                </c:pt>
                <c:pt idx="295">
                  <c:v>41.582505650000002</c:v>
                </c:pt>
                <c:pt idx="296">
                  <c:v>18.38601658</c:v>
                </c:pt>
                <c:pt idx="297">
                  <c:v>24.10298122</c:v>
                </c:pt>
                <c:pt idx="298">
                  <c:v>31.03031837</c:v>
                </c:pt>
                <c:pt idx="299">
                  <c:v>21.327826999999999</c:v>
                </c:pt>
                <c:pt idx="300">
                  <c:v>30.05419779</c:v>
                </c:pt>
                <c:pt idx="301">
                  <c:v>29.005332360000001</c:v>
                </c:pt>
                <c:pt idx="302">
                  <c:v>19.736280229999998</c:v>
                </c:pt>
                <c:pt idx="303">
                  <c:v>1.753630324</c:v>
                </c:pt>
                <c:pt idx="304">
                  <c:v>15.8622736</c:v>
                </c:pt>
                <c:pt idx="305">
                  <c:v>48.534510019999999</c:v>
                </c:pt>
                <c:pt idx="306">
                  <c:v>41.799803160000003</c:v>
                </c:pt>
                <c:pt idx="307">
                  <c:v>28.324733309999999</c:v>
                </c:pt>
                <c:pt idx="308">
                  <c:v>18.686195649999998</c:v>
                </c:pt>
                <c:pt idx="309">
                  <c:v>26.52769588</c:v>
                </c:pt>
                <c:pt idx="310">
                  <c:v>24.960520710000001</c:v>
                </c:pt>
                <c:pt idx="311">
                  <c:v>30.087695709999998</c:v>
                </c:pt>
                <c:pt idx="312">
                  <c:v>50.938113110000003</c:v>
                </c:pt>
                <c:pt idx="313">
                  <c:v>36.33097128</c:v>
                </c:pt>
                <c:pt idx="314">
                  <c:v>21.72141152</c:v>
                </c:pt>
                <c:pt idx="315">
                  <c:v>8.6945122430000001</c:v>
                </c:pt>
                <c:pt idx="316">
                  <c:v>23.863262970000001</c:v>
                </c:pt>
                <c:pt idx="317">
                  <c:v>1.0304888000000001</c:v>
                </c:pt>
                <c:pt idx="318">
                  <c:v>-2.6658586479999999</c:v>
                </c:pt>
                <c:pt idx="319">
                  <c:v>-2.3518665510000001</c:v>
                </c:pt>
                <c:pt idx="320">
                  <c:v>15.998154209999999</c:v>
                </c:pt>
                <c:pt idx="321">
                  <c:v>15.2995629</c:v>
                </c:pt>
                <c:pt idx="322">
                  <c:v>5.7783444990000001</c:v>
                </c:pt>
                <c:pt idx="323">
                  <c:v>-2.7098245919999999</c:v>
                </c:pt>
                <c:pt idx="324">
                  <c:v>6.5644604339999999</c:v>
                </c:pt>
                <c:pt idx="325">
                  <c:v>11.2209328</c:v>
                </c:pt>
                <c:pt idx="326">
                  <c:v>20.13496306</c:v>
                </c:pt>
                <c:pt idx="327">
                  <c:v>12.22777269</c:v>
                </c:pt>
                <c:pt idx="328">
                  <c:v>23.951301950000001</c:v>
                </c:pt>
                <c:pt idx="329">
                  <c:v>0.701292943</c:v>
                </c:pt>
                <c:pt idx="330">
                  <c:v>10.23227354</c:v>
                </c:pt>
                <c:pt idx="331">
                  <c:v>6.20390861</c:v>
                </c:pt>
                <c:pt idx="332">
                  <c:v>21.707693450000001</c:v>
                </c:pt>
                <c:pt idx="333">
                  <c:v>12.849508480000001</c:v>
                </c:pt>
                <c:pt idx="334">
                  <c:v>40.618905839999996</c:v>
                </c:pt>
                <c:pt idx="335">
                  <c:v>24.45345747</c:v>
                </c:pt>
                <c:pt idx="336">
                  <c:v>29.438281190000001</c:v>
                </c:pt>
                <c:pt idx="337">
                  <c:v>20.409212969999999</c:v>
                </c:pt>
                <c:pt idx="338">
                  <c:v>0.71075719999999998</c:v>
                </c:pt>
                <c:pt idx="339">
                  <c:v>6.392300627</c:v>
                </c:pt>
                <c:pt idx="340">
                  <c:v>-10.03458243</c:v>
                </c:pt>
                <c:pt idx="341">
                  <c:v>17.016115750000001</c:v>
                </c:pt>
                <c:pt idx="342">
                  <c:v>2.2427873119999999</c:v>
                </c:pt>
                <c:pt idx="343">
                  <c:v>-4.543974017</c:v>
                </c:pt>
                <c:pt idx="344">
                  <c:v>17.166878229999998</c:v>
                </c:pt>
                <c:pt idx="345">
                  <c:v>-2.8639904980000002</c:v>
                </c:pt>
                <c:pt idx="346">
                  <c:v>10.24383211</c:v>
                </c:pt>
                <c:pt idx="347">
                  <c:v>15.15099532</c:v>
                </c:pt>
                <c:pt idx="348">
                  <c:v>-9.1974658349999991</c:v>
                </c:pt>
                <c:pt idx="349">
                  <c:v>-5.5877819530000004</c:v>
                </c:pt>
                <c:pt idx="350">
                  <c:v>1.151865701</c:v>
                </c:pt>
                <c:pt idx="351">
                  <c:v>0.559277354</c:v>
                </c:pt>
                <c:pt idx="352">
                  <c:v>41.134915239999998</c:v>
                </c:pt>
                <c:pt idx="353">
                  <c:v>11.577987589999999</c:v>
                </c:pt>
                <c:pt idx="354">
                  <c:v>-0.90318190399999998</c:v>
                </c:pt>
                <c:pt idx="355">
                  <c:v>-0.20289311900000001</c:v>
                </c:pt>
                <c:pt idx="356">
                  <c:v>13.24755161</c:v>
                </c:pt>
                <c:pt idx="357">
                  <c:v>1.047926285</c:v>
                </c:pt>
                <c:pt idx="358">
                  <c:v>18.537191849999999</c:v>
                </c:pt>
                <c:pt idx="359">
                  <c:v>4.8905307310000001</c:v>
                </c:pt>
                <c:pt idx="360">
                  <c:v>31.529016309999999</c:v>
                </c:pt>
                <c:pt idx="361">
                  <c:v>2.030214092</c:v>
                </c:pt>
                <c:pt idx="362">
                  <c:v>6.3246779860000002</c:v>
                </c:pt>
                <c:pt idx="363">
                  <c:v>14.456890469999999</c:v>
                </c:pt>
                <c:pt idx="364">
                  <c:v>10.89929457</c:v>
                </c:pt>
                <c:pt idx="365">
                  <c:v>6.1183639149999998</c:v>
                </c:pt>
                <c:pt idx="366">
                  <c:v>51.36630048</c:v>
                </c:pt>
                <c:pt idx="367">
                  <c:v>16.206436109999999</c:v>
                </c:pt>
                <c:pt idx="368">
                  <c:v>3.3778942999999999E-2</c:v>
                </c:pt>
                <c:pt idx="369">
                  <c:v>5.5868575649999999</c:v>
                </c:pt>
                <c:pt idx="370">
                  <c:v>-5.0837593969999997</c:v>
                </c:pt>
                <c:pt idx="371">
                  <c:v>21.45593504</c:v>
                </c:pt>
                <c:pt idx="372">
                  <c:v>30.904160919999999</c:v>
                </c:pt>
                <c:pt idx="373">
                  <c:v>-0.95689673399999997</c:v>
                </c:pt>
                <c:pt idx="374">
                  <c:v>18.85035272</c:v>
                </c:pt>
                <c:pt idx="375">
                  <c:v>7.8543571160000001</c:v>
                </c:pt>
                <c:pt idx="376">
                  <c:v>-6.0789003260000003</c:v>
                </c:pt>
                <c:pt idx="377">
                  <c:v>9.1803231669999992</c:v>
                </c:pt>
                <c:pt idx="378">
                  <c:v>21.568313320000001</c:v>
                </c:pt>
                <c:pt idx="379">
                  <c:v>17.12782503</c:v>
                </c:pt>
                <c:pt idx="380">
                  <c:v>33.612082870000002</c:v>
                </c:pt>
                <c:pt idx="381">
                  <c:v>36.217523270000001</c:v>
                </c:pt>
                <c:pt idx="382">
                  <c:v>40.193045490000003</c:v>
                </c:pt>
                <c:pt idx="383">
                  <c:v>-1.6863685900000001</c:v>
                </c:pt>
                <c:pt idx="384">
                  <c:v>-6.1090789999999999E-3</c:v>
                </c:pt>
                <c:pt idx="385">
                  <c:v>1.455392781</c:v>
                </c:pt>
                <c:pt idx="386">
                  <c:v>31.360039199999999</c:v>
                </c:pt>
                <c:pt idx="387">
                  <c:v>1.1066466049999999</c:v>
                </c:pt>
                <c:pt idx="388">
                  <c:v>33.906583359999999</c:v>
                </c:pt>
                <c:pt idx="389">
                  <c:v>-11.49679306</c:v>
                </c:pt>
                <c:pt idx="390">
                  <c:v>25.41068842</c:v>
                </c:pt>
                <c:pt idx="391">
                  <c:v>19.057964609999999</c:v>
                </c:pt>
                <c:pt idx="392">
                  <c:v>19.471781979999999</c:v>
                </c:pt>
                <c:pt idx="393">
                  <c:v>3.5545212849999999</c:v>
                </c:pt>
                <c:pt idx="394">
                  <c:v>-2.6378652360000001</c:v>
                </c:pt>
                <c:pt idx="395">
                  <c:v>21.828524120000001</c:v>
                </c:pt>
                <c:pt idx="396">
                  <c:v>5.7900716169999997</c:v>
                </c:pt>
                <c:pt idx="397">
                  <c:v>-0.99783582100000001</c:v>
                </c:pt>
                <c:pt idx="398">
                  <c:v>11.88875251</c:v>
                </c:pt>
                <c:pt idx="399">
                  <c:v>-17.15700103</c:v>
                </c:pt>
                <c:pt idx="400">
                  <c:v>3.9621257519999999</c:v>
                </c:pt>
                <c:pt idx="401">
                  <c:v>7.0862598989999999</c:v>
                </c:pt>
                <c:pt idx="402">
                  <c:v>11.650510239999999</c:v>
                </c:pt>
                <c:pt idx="403">
                  <c:v>18.251873750000001</c:v>
                </c:pt>
                <c:pt idx="404">
                  <c:v>1.6116036</c:v>
                </c:pt>
                <c:pt idx="405">
                  <c:v>6.5780893520000001</c:v>
                </c:pt>
                <c:pt idx="406">
                  <c:v>12.090840760000001</c:v>
                </c:pt>
                <c:pt idx="407">
                  <c:v>23.685984090000002</c:v>
                </c:pt>
                <c:pt idx="408">
                  <c:v>28.827334879999999</c:v>
                </c:pt>
                <c:pt idx="409">
                  <c:v>20.5491004</c:v>
                </c:pt>
                <c:pt idx="410">
                  <c:v>22.3256753</c:v>
                </c:pt>
                <c:pt idx="411">
                  <c:v>15.54806022</c:v>
                </c:pt>
                <c:pt idx="412">
                  <c:v>5.7407586259999999</c:v>
                </c:pt>
                <c:pt idx="413">
                  <c:v>2.8136784709999998</c:v>
                </c:pt>
                <c:pt idx="414">
                  <c:v>1.46878029</c:v>
                </c:pt>
                <c:pt idx="415">
                  <c:v>1.5394298470000001</c:v>
                </c:pt>
                <c:pt idx="416">
                  <c:v>-8.2432485E-2</c:v>
                </c:pt>
                <c:pt idx="417">
                  <c:v>22.637030509999999</c:v>
                </c:pt>
                <c:pt idx="418">
                  <c:v>22.626446569999999</c:v>
                </c:pt>
                <c:pt idx="419">
                  <c:v>3.5909178719999999</c:v>
                </c:pt>
                <c:pt idx="420">
                  <c:v>-12.173151389999999</c:v>
                </c:pt>
                <c:pt idx="421">
                  <c:v>-11.17598447</c:v>
                </c:pt>
                <c:pt idx="422">
                  <c:v>14.91795699</c:v>
                </c:pt>
                <c:pt idx="423">
                  <c:v>13.27670122</c:v>
                </c:pt>
                <c:pt idx="424">
                  <c:v>20.402738280000001</c:v>
                </c:pt>
                <c:pt idx="425">
                  <c:v>17.00987984</c:v>
                </c:pt>
                <c:pt idx="426">
                  <c:v>17.576705839999999</c:v>
                </c:pt>
                <c:pt idx="427">
                  <c:v>10.82600555</c:v>
                </c:pt>
                <c:pt idx="428">
                  <c:v>2.040441027</c:v>
                </c:pt>
                <c:pt idx="429">
                  <c:v>9.5092918449999999</c:v>
                </c:pt>
                <c:pt idx="430">
                  <c:v>-15.60100465</c:v>
                </c:pt>
                <c:pt idx="431">
                  <c:v>15.916704360000001</c:v>
                </c:pt>
                <c:pt idx="432">
                  <c:v>8.9603408580000004</c:v>
                </c:pt>
                <c:pt idx="433">
                  <c:v>29.30755409</c:v>
                </c:pt>
                <c:pt idx="434">
                  <c:v>25.0487544</c:v>
                </c:pt>
                <c:pt idx="435">
                  <c:v>-25.422565689999999</c:v>
                </c:pt>
                <c:pt idx="436">
                  <c:v>12.04374073</c:v>
                </c:pt>
                <c:pt idx="437">
                  <c:v>20.85539546</c:v>
                </c:pt>
                <c:pt idx="438">
                  <c:v>20.923582100000001</c:v>
                </c:pt>
                <c:pt idx="439">
                  <c:v>17.31074211</c:v>
                </c:pt>
                <c:pt idx="440">
                  <c:v>11.17107616</c:v>
                </c:pt>
                <c:pt idx="441">
                  <c:v>33.742772090000003</c:v>
                </c:pt>
                <c:pt idx="442">
                  <c:v>19.773680939999998</c:v>
                </c:pt>
                <c:pt idx="443">
                  <c:v>12.86911858</c:v>
                </c:pt>
                <c:pt idx="444">
                  <c:v>11.98547069</c:v>
                </c:pt>
                <c:pt idx="445">
                  <c:v>11.093023840000001</c:v>
                </c:pt>
                <c:pt idx="446">
                  <c:v>9.595929945</c:v>
                </c:pt>
                <c:pt idx="447">
                  <c:v>33.879015459999998</c:v>
                </c:pt>
                <c:pt idx="448">
                  <c:v>30.50377331</c:v>
                </c:pt>
                <c:pt idx="449">
                  <c:v>14.14810529</c:v>
                </c:pt>
                <c:pt idx="450">
                  <c:v>10.50832694</c:v>
                </c:pt>
                <c:pt idx="451">
                  <c:v>45.023885450000002</c:v>
                </c:pt>
                <c:pt idx="452">
                  <c:v>5.0922700599999997</c:v>
                </c:pt>
                <c:pt idx="453">
                  <c:v>-2.0914470110000001</c:v>
                </c:pt>
                <c:pt idx="454">
                  <c:v>3.4549887789999998</c:v>
                </c:pt>
                <c:pt idx="455">
                  <c:v>32.803279629999999</c:v>
                </c:pt>
                <c:pt idx="456">
                  <c:v>-5.2304161359999997</c:v>
                </c:pt>
                <c:pt idx="457">
                  <c:v>0.22879106299999999</c:v>
                </c:pt>
                <c:pt idx="458">
                  <c:v>32.456711839999997</c:v>
                </c:pt>
                <c:pt idx="459">
                  <c:v>29.041949249999998</c:v>
                </c:pt>
                <c:pt idx="460">
                  <c:v>20.216588819999998</c:v>
                </c:pt>
                <c:pt idx="461">
                  <c:v>3.2248546199999999</c:v>
                </c:pt>
                <c:pt idx="462">
                  <c:v>41.967019800000003</c:v>
                </c:pt>
                <c:pt idx="463">
                  <c:v>11.28695359</c:v>
                </c:pt>
                <c:pt idx="464">
                  <c:v>4.8740037860000003</c:v>
                </c:pt>
                <c:pt idx="465">
                  <c:v>2.268929543</c:v>
                </c:pt>
                <c:pt idx="466">
                  <c:v>29.807717440000001</c:v>
                </c:pt>
                <c:pt idx="467">
                  <c:v>8.2723426050000004</c:v>
                </c:pt>
                <c:pt idx="468">
                  <c:v>12.647137450000001</c:v>
                </c:pt>
                <c:pt idx="469">
                  <c:v>19.114684279999999</c:v>
                </c:pt>
                <c:pt idx="470">
                  <c:v>14.600780670000001</c:v>
                </c:pt>
                <c:pt idx="471">
                  <c:v>6.8609299159999999</c:v>
                </c:pt>
                <c:pt idx="472">
                  <c:v>16.410114700000001</c:v>
                </c:pt>
                <c:pt idx="473">
                  <c:v>-4.3731177929999996</c:v>
                </c:pt>
                <c:pt idx="474">
                  <c:v>16.747279469999999</c:v>
                </c:pt>
                <c:pt idx="475">
                  <c:v>0.21635828600000001</c:v>
                </c:pt>
                <c:pt idx="476">
                  <c:v>-5.2601412439999997</c:v>
                </c:pt>
                <c:pt idx="477">
                  <c:v>4.2684505709999998</c:v>
                </c:pt>
                <c:pt idx="478">
                  <c:v>3.1214286310000001</c:v>
                </c:pt>
                <c:pt idx="479">
                  <c:v>3.8879494120000002</c:v>
                </c:pt>
                <c:pt idx="480">
                  <c:v>-11.48184131</c:v>
                </c:pt>
                <c:pt idx="481">
                  <c:v>26.50002572</c:v>
                </c:pt>
                <c:pt idx="482">
                  <c:v>17.650692589999998</c:v>
                </c:pt>
                <c:pt idx="483">
                  <c:v>2.0859301870000002</c:v>
                </c:pt>
                <c:pt idx="484">
                  <c:v>17.420568580000001</c:v>
                </c:pt>
                <c:pt idx="485">
                  <c:v>30.70621744</c:v>
                </c:pt>
                <c:pt idx="486">
                  <c:v>-4.1862499929999997</c:v>
                </c:pt>
                <c:pt idx="487">
                  <c:v>15.36767418</c:v>
                </c:pt>
                <c:pt idx="488">
                  <c:v>14.167785110000001</c:v>
                </c:pt>
                <c:pt idx="489">
                  <c:v>4.9708588359999997</c:v>
                </c:pt>
                <c:pt idx="490">
                  <c:v>-3.2328399829999999</c:v>
                </c:pt>
                <c:pt idx="491">
                  <c:v>12.12240034</c:v>
                </c:pt>
                <c:pt idx="492">
                  <c:v>12.474856989999999</c:v>
                </c:pt>
                <c:pt idx="493">
                  <c:v>11.92677173</c:v>
                </c:pt>
                <c:pt idx="494">
                  <c:v>32.445651920000003</c:v>
                </c:pt>
                <c:pt idx="495">
                  <c:v>34.572915889999997</c:v>
                </c:pt>
                <c:pt idx="496">
                  <c:v>32.416196599999999</c:v>
                </c:pt>
                <c:pt idx="497">
                  <c:v>40.819085979999997</c:v>
                </c:pt>
                <c:pt idx="498">
                  <c:v>13.700043989999999</c:v>
                </c:pt>
                <c:pt idx="499">
                  <c:v>15.433287310000001</c:v>
                </c:pt>
                <c:pt idx="500">
                  <c:v>30.10446331</c:v>
                </c:pt>
                <c:pt idx="501">
                  <c:v>30.612421879999999</c:v>
                </c:pt>
                <c:pt idx="502">
                  <c:v>21.927947799999998</c:v>
                </c:pt>
                <c:pt idx="503">
                  <c:v>15.168693040000001</c:v>
                </c:pt>
                <c:pt idx="504">
                  <c:v>12.993804259999999</c:v>
                </c:pt>
                <c:pt idx="505">
                  <c:v>6.5772087700000004</c:v>
                </c:pt>
                <c:pt idx="506">
                  <c:v>10.960295759999999</c:v>
                </c:pt>
                <c:pt idx="507">
                  <c:v>23.438044999999999</c:v>
                </c:pt>
                <c:pt idx="508">
                  <c:v>29.185442120000001</c:v>
                </c:pt>
                <c:pt idx="509">
                  <c:v>19.634640610000002</c:v>
                </c:pt>
                <c:pt idx="510">
                  <c:v>2.5500102130000002</c:v>
                </c:pt>
                <c:pt idx="511">
                  <c:v>27.978366900000001</c:v>
                </c:pt>
                <c:pt idx="512">
                  <c:v>24.164680310000001</c:v>
                </c:pt>
                <c:pt idx="513">
                  <c:v>19.970045089999999</c:v>
                </c:pt>
                <c:pt idx="514">
                  <c:v>19.709019640000001</c:v>
                </c:pt>
                <c:pt idx="515">
                  <c:v>16.7049111</c:v>
                </c:pt>
                <c:pt idx="516">
                  <c:v>-4.0647203899999997</c:v>
                </c:pt>
                <c:pt idx="517">
                  <c:v>16.160896480000002</c:v>
                </c:pt>
                <c:pt idx="518">
                  <c:v>9.0428937470000008</c:v>
                </c:pt>
                <c:pt idx="519">
                  <c:v>-3.2072914149999998</c:v>
                </c:pt>
                <c:pt idx="520">
                  <c:v>27.343193809999999</c:v>
                </c:pt>
                <c:pt idx="521">
                  <c:v>-3.025782929</c:v>
                </c:pt>
                <c:pt idx="522">
                  <c:v>4.5316496999999997E-2</c:v>
                </c:pt>
                <c:pt idx="523">
                  <c:v>3.866142585</c:v>
                </c:pt>
                <c:pt idx="524">
                  <c:v>5.5173637190000004</c:v>
                </c:pt>
                <c:pt idx="525">
                  <c:v>10.16752329</c:v>
                </c:pt>
                <c:pt idx="526">
                  <c:v>-3.5089719009999998</c:v>
                </c:pt>
                <c:pt idx="527">
                  <c:v>5.826648059</c:v>
                </c:pt>
                <c:pt idx="528">
                  <c:v>10.438620139999999</c:v>
                </c:pt>
                <c:pt idx="529">
                  <c:v>9.9640948330000008</c:v>
                </c:pt>
                <c:pt idx="530">
                  <c:v>8.3638890210000003</c:v>
                </c:pt>
                <c:pt idx="531">
                  <c:v>0.47633900099999998</c:v>
                </c:pt>
                <c:pt idx="532">
                  <c:v>41.440447130000003</c:v>
                </c:pt>
                <c:pt idx="533">
                  <c:v>1.363132628</c:v>
                </c:pt>
                <c:pt idx="534">
                  <c:v>5.8563750409999997</c:v>
                </c:pt>
                <c:pt idx="535">
                  <c:v>-3.239151788</c:v>
                </c:pt>
                <c:pt idx="536">
                  <c:v>22.202328489999999</c:v>
                </c:pt>
                <c:pt idx="537">
                  <c:v>6.536983631</c:v>
                </c:pt>
                <c:pt idx="538">
                  <c:v>22.36415727</c:v>
                </c:pt>
                <c:pt idx="539">
                  <c:v>11.45793641</c:v>
                </c:pt>
                <c:pt idx="540">
                  <c:v>15.76720036</c:v>
                </c:pt>
                <c:pt idx="541">
                  <c:v>21.223635550000001</c:v>
                </c:pt>
                <c:pt idx="542">
                  <c:v>16.90232717</c:v>
                </c:pt>
                <c:pt idx="543">
                  <c:v>11.98997385</c:v>
                </c:pt>
                <c:pt idx="544">
                  <c:v>8.461709741</c:v>
                </c:pt>
                <c:pt idx="545">
                  <c:v>6.1234540000000004E-3</c:v>
                </c:pt>
                <c:pt idx="546">
                  <c:v>-0.90032523799999997</c:v>
                </c:pt>
                <c:pt idx="547">
                  <c:v>17.684529170000001</c:v>
                </c:pt>
                <c:pt idx="548">
                  <c:v>12.95370393</c:v>
                </c:pt>
                <c:pt idx="549">
                  <c:v>4.7225731770000001</c:v>
                </c:pt>
                <c:pt idx="550">
                  <c:v>16.655343970000001</c:v>
                </c:pt>
                <c:pt idx="551">
                  <c:v>18.101828210000001</c:v>
                </c:pt>
                <c:pt idx="552">
                  <c:v>28.816672879999999</c:v>
                </c:pt>
                <c:pt idx="553">
                  <c:v>22.295494829999999</c:v>
                </c:pt>
                <c:pt idx="554">
                  <c:v>26.842652990000001</c:v>
                </c:pt>
                <c:pt idx="555">
                  <c:v>18.275197819999999</c:v>
                </c:pt>
                <c:pt idx="556">
                  <c:v>15.56535721</c:v>
                </c:pt>
                <c:pt idx="557">
                  <c:v>23.423094689999999</c:v>
                </c:pt>
                <c:pt idx="558">
                  <c:v>33.227725470000003</c:v>
                </c:pt>
                <c:pt idx="559">
                  <c:v>21.0981457</c:v>
                </c:pt>
                <c:pt idx="560">
                  <c:v>15.64511819</c:v>
                </c:pt>
                <c:pt idx="561">
                  <c:v>16.14754439</c:v>
                </c:pt>
                <c:pt idx="562">
                  <c:v>26.462907049999998</c:v>
                </c:pt>
                <c:pt idx="563">
                  <c:v>8.3259268540000004</c:v>
                </c:pt>
                <c:pt idx="564">
                  <c:v>10.21704972</c:v>
                </c:pt>
                <c:pt idx="565">
                  <c:v>4.1286088349999996</c:v>
                </c:pt>
                <c:pt idx="566">
                  <c:v>11.990721580000001</c:v>
                </c:pt>
                <c:pt idx="567">
                  <c:v>12.727993680000001</c:v>
                </c:pt>
                <c:pt idx="568">
                  <c:v>9.214884648</c:v>
                </c:pt>
                <c:pt idx="569">
                  <c:v>-11.901721350000001</c:v>
                </c:pt>
                <c:pt idx="570">
                  <c:v>26.301135380000002</c:v>
                </c:pt>
                <c:pt idx="571">
                  <c:v>-17.311810529999999</c:v>
                </c:pt>
                <c:pt idx="572">
                  <c:v>17.401590299999999</c:v>
                </c:pt>
                <c:pt idx="573">
                  <c:v>2.1568127210000001</c:v>
                </c:pt>
                <c:pt idx="574">
                  <c:v>19.203837740000001</c:v>
                </c:pt>
                <c:pt idx="575">
                  <c:v>-7.8088346089999998</c:v>
                </c:pt>
                <c:pt idx="576">
                  <c:v>30.505486990000001</c:v>
                </c:pt>
                <c:pt idx="577">
                  <c:v>51.15381799</c:v>
                </c:pt>
                <c:pt idx="578">
                  <c:v>27.104822720000001</c:v>
                </c:pt>
                <c:pt idx="579">
                  <c:v>22.982674889999998</c:v>
                </c:pt>
                <c:pt idx="580">
                  <c:v>48.854965790000001</c:v>
                </c:pt>
                <c:pt idx="581">
                  <c:v>2.680004088</c:v>
                </c:pt>
                <c:pt idx="582">
                  <c:v>-5.2690263389999998</c:v>
                </c:pt>
                <c:pt idx="583">
                  <c:v>-10.051489009999999</c:v>
                </c:pt>
                <c:pt idx="584">
                  <c:v>11.95600443</c:v>
                </c:pt>
                <c:pt idx="585">
                  <c:v>-11.495121449999999</c:v>
                </c:pt>
                <c:pt idx="586">
                  <c:v>24.768312640000001</c:v>
                </c:pt>
                <c:pt idx="587">
                  <c:v>25.44133837</c:v>
                </c:pt>
                <c:pt idx="588">
                  <c:v>37.560135350000003</c:v>
                </c:pt>
                <c:pt idx="589">
                  <c:v>2.358194589</c:v>
                </c:pt>
                <c:pt idx="590">
                  <c:v>1.9476415540000001</c:v>
                </c:pt>
                <c:pt idx="591">
                  <c:v>8.5405812129999994</c:v>
                </c:pt>
                <c:pt idx="592">
                  <c:v>-3.227945676</c:v>
                </c:pt>
                <c:pt idx="593">
                  <c:v>24.60381542</c:v>
                </c:pt>
                <c:pt idx="594">
                  <c:v>13.885273890000001</c:v>
                </c:pt>
                <c:pt idx="595">
                  <c:v>7.2425194419999999</c:v>
                </c:pt>
                <c:pt idx="596">
                  <c:v>14.3693939</c:v>
                </c:pt>
                <c:pt idx="597">
                  <c:v>0.60744292700000002</c:v>
                </c:pt>
                <c:pt idx="598">
                  <c:v>25.23685734</c:v>
                </c:pt>
                <c:pt idx="599">
                  <c:v>5.0447088630000003</c:v>
                </c:pt>
                <c:pt idx="600">
                  <c:v>20.614460739999998</c:v>
                </c:pt>
                <c:pt idx="601">
                  <c:v>42.846437799999997</c:v>
                </c:pt>
                <c:pt idx="602">
                  <c:v>8.9440888919999999</c:v>
                </c:pt>
                <c:pt idx="603">
                  <c:v>33.93753426</c:v>
                </c:pt>
                <c:pt idx="604">
                  <c:v>1.1767068469999999</c:v>
                </c:pt>
                <c:pt idx="605">
                  <c:v>1.08259445</c:v>
                </c:pt>
                <c:pt idx="606">
                  <c:v>2.2024897999999999</c:v>
                </c:pt>
                <c:pt idx="607">
                  <c:v>6.5040658980000003</c:v>
                </c:pt>
                <c:pt idx="608">
                  <c:v>19.60084531</c:v>
                </c:pt>
                <c:pt idx="609">
                  <c:v>3.9030784839999999</c:v>
                </c:pt>
                <c:pt idx="610">
                  <c:v>7.2972303350000001</c:v>
                </c:pt>
                <c:pt idx="611">
                  <c:v>19.12923597</c:v>
                </c:pt>
                <c:pt idx="612">
                  <c:v>4.7722092370000002</c:v>
                </c:pt>
                <c:pt idx="613">
                  <c:v>17.509410169999999</c:v>
                </c:pt>
                <c:pt idx="614">
                  <c:v>-13.5636732</c:v>
                </c:pt>
                <c:pt idx="615">
                  <c:v>1.2896630549999999</c:v>
                </c:pt>
                <c:pt idx="616">
                  <c:v>-5.0131081120000003</c:v>
                </c:pt>
                <c:pt idx="617">
                  <c:v>-5.2923661869999998</c:v>
                </c:pt>
                <c:pt idx="618">
                  <c:v>-4.2755460799999998</c:v>
                </c:pt>
                <c:pt idx="619">
                  <c:v>26.160372580000001</c:v>
                </c:pt>
                <c:pt idx="620">
                  <c:v>34.078269069999997</c:v>
                </c:pt>
                <c:pt idx="621">
                  <c:v>28.229303760000001</c:v>
                </c:pt>
                <c:pt idx="622">
                  <c:v>27.957901039999999</c:v>
                </c:pt>
                <c:pt idx="623">
                  <c:v>-2.9402361959999999</c:v>
                </c:pt>
                <c:pt idx="624">
                  <c:v>22.502020219999999</c:v>
                </c:pt>
                <c:pt idx="625">
                  <c:v>-1.139845242</c:v>
                </c:pt>
                <c:pt idx="626">
                  <c:v>8.0533447490000007</c:v>
                </c:pt>
                <c:pt idx="627">
                  <c:v>-2.8353829610000001</c:v>
                </c:pt>
                <c:pt idx="628">
                  <c:v>-5.2093035890000001</c:v>
                </c:pt>
                <c:pt idx="629">
                  <c:v>18.113874689999999</c:v>
                </c:pt>
                <c:pt idx="630">
                  <c:v>24.036195200000002</c:v>
                </c:pt>
                <c:pt idx="631">
                  <c:v>24.696763959999998</c:v>
                </c:pt>
                <c:pt idx="632">
                  <c:v>6.6514090980000002</c:v>
                </c:pt>
                <c:pt idx="633">
                  <c:v>18.07866392</c:v>
                </c:pt>
                <c:pt idx="634">
                  <c:v>21.079625270000001</c:v>
                </c:pt>
                <c:pt idx="635">
                  <c:v>7.1271032559999998</c:v>
                </c:pt>
                <c:pt idx="636">
                  <c:v>7.3033961850000004</c:v>
                </c:pt>
                <c:pt idx="637">
                  <c:v>-5.4387503180000003</c:v>
                </c:pt>
                <c:pt idx="638">
                  <c:v>1.353661081</c:v>
                </c:pt>
                <c:pt idx="639">
                  <c:v>28.584468900000001</c:v>
                </c:pt>
                <c:pt idx="640">
                  <c:v>24.750205279999999</c:v>
                </c:pt>
                <c:pt idx="641">
                  <c:v>9.9080349180000002</c:v>
                </c:pt>
                <c:pt idx="642">
                  <c:v>-7.69521035</c:v>
                </c:pt>
                <c:pt idx="643">
                  <c:v>13.73730127</c:v>
                </c:pt>
                <c:pt idx="644">
                  <c:v>-4.3787605100000002</c:v>
                </c:pt>
                <c:pt idx="645">
                  <c:v>17.399752920000001</c:v>
                </c:pt>
                <c:pt idx="646">
                  <c:v>15.827730600000001</c:v>
                </c:pt>
                <c:pt idx="647">
                  <c:v>-6.309824173</c:v>
                </c:pt>
                <c:pt idx="648">
                  <c:v>5.8404716130000001</c:v>
                </c:pt>
                <c:pt idx="649">
                  <c:v>-7.2290692099999996</c:v>
                </c:pt>
                <c:pt idx="650">
                  <c:v>19.392444449999999</c:v>
                </c:pt>
                <c:pt idx="651">
                  <c:v>-7.4808672359999999</c:v>
                </c:pt>
                <c:pt idx="652">
                  <c:v>-9.4764638360000006</c:v>
                </c:pt>
                <c:pt idx="653">
                  <c:v>-14.65473446</c:v>
                </c:pt>
                <c:pt idx="654">
                  <c:v>4.9177793169999999</c:v>
                </c:pt>
                <c:pt idx="655">
                  <c:v>-6.9526245659999999</c:v>
                </c:pt>
                <c:pt idx="656">
                  <c:v>-4.6264183049999996</c:v>
                </c:pt>
                <c:pt idx="657">
                  <c:v>8.1486688459999996</c:v>
                </c:pt>
                <c:pt idx="658">
                  <c:v>7.8236538219999998</c:v>
                </c:pt>
                <c:pt idx="659">
                  <c:v>5.4375167879999999</c:v>
                </c:pt>
                <c:pt idx="660">
                  <c:v>2.2994812680000001</c:v>
                </c:pt>
                <c:pt idx="661">
                  <c:v>1.8188301920000001</c:v>
                </c:pt>
                <c:pt idx="662">
                  <c:v>6.3761108909999997</c:v>
                </c:pt>
                <c:pt idx="663">
                  <c:v>10.032716840000001</c:v>
                </c:pt>
                <c:pt idx="664">
                  <c:v>8.4582449499999992</c:v>
                </c:pt>
                <c:pt idx="665">
                  <c:v>8.0232874429999992</c:v>
                </c:pt>
                <c:pt idx="666">
                  <c:v>-3.6488653179999999</c:v>
                </c:pt>
                <c:pt idx="667">
                  <c:v>-9.3645315700000005</c:v>
                </c:pt>
                <c:pt idx="668">
                  <c:v>-5.3567410200000003</c:v>
                </c:pt>
                <c:pt idx="669">
                  <c:v>-5.6660306670000002</c:v>
                </c:pt>
                <c:pt idx="670">
                  <c:v>-6.7713209150000004</c:v>
                </c:pt>
                <c:pt idx="671">
                  <c:v>-11.062974730000001</c:v>
                </c:pt>
                <c:pt idx="672">
                  <c:v>-8.8397420289999999</c:v>
                </c:pt>
                <c:pt idx="673">
                  <c:v>17.651885610000001</c:v>
                </c:pt>
                <c:pt idx="674">
                  <c:v>18.682074870000001</c:v>
                </c:pt>
                <c:pt idx="675">
                  <c:v>28.685354780000001</c:v>
                </c:pt>
                <c:pt idx="676">
                  <c:v>15.70502733</c:v>
                </c:pt>
                <c:pt idx="677">
                  <c:v>5.1620462089999997</c:v>
                </c:pt>
                <c:pt idx="678">
                  <c:v>23.39927191</c:v>
                </c:pt>
                <c:pt idx="679">
                  <c:v>19.638764049999999</c:v>
                </c:pt>
                <c:pt idx="680">
                  <c:v>35.681198360000003</c:v>
                </c:pt>
                <c:pt idx="681">
                  <c:v>3.287771357</c:v>
                </c:pt>
                <c:pt idx="682">
                  <c:v>14.88433103</c:v>
                </c:pt>
                <c:pt idx="683">
                  <c:v>4.2471640239999999</c:v>
                </c:pt>
                <c:pt idx="684">
                  <c:v>5.6349329099999999</c:v>
                </c:pt>
                <c:pt idx="685">
                  <c:v>4.6741181799999998</c:v>
                </c:pt>
                <c:pt idx="686">
                  <c:v>4.1903070119999999</c:v>
                </c:pt>
                <c:pt idx="687">
                  <c:v>22.480088169999998</c:v>
                </c:pt>
                <c:pt idx="688">
                  <c:v>9.8593347619999996</c:v>
                </c:pt>
                <c:pt idx="689">
                  <c:v>16.633674119999998</c:v>
                </c:pt>
                <c:pt idx="690">
                  <c:v>16.148226009999998</c:v>
                </c:pt>
                <c:pt idx="691">
                  <c:v>18.590508790000001</c:v>
                </c:pt>
                <c:pt idx="692">
                  <c:v>22.765215959999999</c:v>
                </c:pt>
                <c:pt idx="693">
                  <c:v>23.672990479999999</c:v>
                </c:pt>
                <c:pt idx="694">
                  <c:v>24.866592449999999</c:v>
                </c:pt>
                <c:pt idx="695">
                  <c:v>22.66878577</c:v>
                </c:pt>
                <c:pt idx="696">
                  <c:v>28.349873599999999</c:v>
                </c:pt>
                <c:pt idx="697">
                  <c:v>15.256306950000001</c:v>
                </c:pt>
                <c:pt idx="698">
                  <c:v>28.96156749</c:v>
                </c:pt>
                <c:pt idx="699">
                  <c:v>16.20866681</c:v>
                </c:pt>
                <c:pt idx="700">
                  <c:v>20.003825039999999</c:v>
                </c:pt>
                <c:pt idx="701">
                  <c:v>19.701701920000001</c:v>
                </c:pt>
                <c:pt idx="702">
                  <c:v>25.777193369999999</c:v>
                </c:pt>
                <c:pt idx="703">
                  <c:v>20.364475219999999</c:v>
                </c:pt>
                <c:pt idx="704">
                  <c:v>24.80834827</c:v>
                </c:pt>
                <c:pt idx="705">
                  <c:v>15.01201957</c:v>
                </c:pt>
                <c:pt idx="706">
                  <c:v>17.432222580000001</c:v>
                </c:pt>
                <c:pt idx="707">
                  <c:v>18.635804230000002</c:v>
                </c:pt>
                <c:pt idx="708">
                  <c:v>17.992679800000001</c:v>
                </c:pt>
                <c:pt idx="709">
                  <c:v>13.089121649999999</c:v>
                </c:pt>
                <c:pt idx="710">
                  <c:v>21.3343819</c:v>
                </c:pt>
                <c:pt idx="711">
                  <c:v>24.929359999999999</c:v>
                </c:pt>
                <c:pt idx="712">
                  <c:v>20.05178695</c:v>
                </c:pt>
                <c:pt idx="713">
                  <c:v>14.10249048</c:v>
                </c:pt>
                <c:pt idx="714">
                  <c:v>19.835975879999999</c:v>
                </c:pt>
                <c:pt idx="715">
                  <c:v>12.048885759999999</c:v>
                </c:pt>
                <c:pt idx="716">
                  <c:v>17.202278069999998</c:v>
                </c:pt>
                <c:pt idx="717">
                  <c:v>18.139620010000002</c:v>
                </c:pt>
                <c:pt idx="718">
                  <c:v>24.358334339999999</c:v>
                </c:pt>
                <c:pt idx="719">
                  <c:v>21.51329879</c:v>
                </c:pt>
                <c:pt idx="720">
                  <c:v>23.255192099999999</c:v>
                </c:pt>
                <c:pt idx="721">
                  <c:v>18.860719060000001</c:v>
                </c:pt>
                <c:pt idx="722">
                  <c:v>22.78136684</c:v>
                </c:pt>
                <c:pt idx="723">
                  <c:v>-3.7880340270000001</c:v>
                </c:pt>
                <c:pt idx="724">
                  <c:v>6.8325280460000002</c:v>
                </c:pt>
                <c:pt idx="725">
                  <c:v>30.940259000000001</c:v>
                </c:pt>
                <c:pt idx="726">
                  <c:v>26.79207134</c:v>
                </c:pt>
                <c:pt idx="727">
                  <c:v>23.877749680000001</c:v>
                </c:pt>
                <c:pt idx="728">
                  <c:v>27.94874703</c:v>
                </c:pt>
                <c:pt idx="729">
                  <c:v>13.043139330000001</c:v>
                </c:pt>
                <c:pt idx="730">
                  <c:v>33.956276420000002</c:v>
                </c:pt>
                <c:pt idx="731">
                  <c:v>34.403194509999999</c:v>
                </c:pt>
                <c:pt idx="732">
                  <c:v>27.06992331</c:v>
                </c:pt>
                <c:pt idx="733">
                  <c:v>40.387793299999998</c:v>
                </c:pt>
                <c:pt idx="734">
                  <c:v>9.2367300270000001</c:v>
                </c:pt>
                <c:pt idx="735">
                  <c:v>36.20878218</c:v>
                </c:pt>
                <c:pt idx="736">
                  <c:v>16.79712104</c:v>
                </c:pt>
                <c:pt idx="737">
                  <c:v>26.111768120000001</c:v>
                </c:pt>
                <c:pt idx="738">
                  <c:v>2.4591466130000001</c:v>
                </c:pt>
                <c:pt idx="739">
                  <c:v>7.8426461940000003</c:v>
                </c:pt>
                <c:pt idx="740">
                  <c:v>27.612187909999999</c:v>
                </c:pt>
                <c:pt idx="741">
                  <c:v>10.91684193</c:v>
                </c:pt>
                <c:pt idx="742">
                  <c:v>19.02805347</c:v>
                </c:pt>
                <c:pt idx="743">
                  <c:v>7.6404664970000002</c:v>
                </c:pt>
                <c:pt idx="744">
                  <c:v>11.31180073</c:v>
                </c:pt>
                <c:pt idx="745">
                  <c:v>21.691548489999999</c:v>
                </c:pt>
                <c:pt idx="746">
                  <c:v>11.962506189999999</c:v>
                </c:pt>
                <c:pt idx="747">
                  <c:v>9.5377436529999997</c:v>
                </c:pt>
                <c:pt idx="748">
                  <c:v>20.112098920000001</c:v>
                </c:pt>
                <c:pt idx="749">
                  <c:v>10.57594591</c:v>
                </c:pt>
                <c:pt idx="750">
                  <c:v>9.2613091440000002</c:v>
                </c:pt>
                <c:pt idx="751">
                  <c:v>25.09038524</c:v>
                </c:pt>
                <c:pt idx="752">
                  <c:v>5.5515766659999999</c:v>
                </c:pt>
                <c:pt idx="753">
                  <c:v>12.10510749</c:v>
                </c:pt>
                <c:pt idx="754">
                  <c:v>9.8621128509999991</c:v>
                </c:pt>
                <c:pt idx="755">
                  <c:v>-3.8480503380000002</c:v>
                </c:pt>
                <c:pt idx="756">
                  <c:v>32.818670730000001</c:v>
                </c:pt>
                <c:pt idx="757">
                  <c:v>1.747082432</c:v>
                </c:pt>
                <c:pt idx="758">
                  <c:v>-0.162252324</c:v>
                </c:pt>
                <c:pt idx="759">
                  <c:v>-8.0218947590000003</c:v>
                </c:pt>
                <c:pt idx="760">
                  <c:v>-8.2503255119999999</c:v>
                </c:pt>
                <c:pt idx="761">
                  <c:v>-5.5636238389999999</c:v>
                </c:pt>
                <c:pt idx="762">
                  <c:v>-1.9300759789999999</c:v>
                </c:pt>
                <c:pt idx="763">
                  <c:v>8.0109974279999996</c:v>
                </c:pt>
                <c:pt idx="764">
                  <c:v>14.84035778</c:v>
                </c:pt>
                <c:pt idx="765">
                  <c:v>-19.86683837</c:v>
                </c:pt>
                <c:pt idx="766">
                  <c:v>-0.79730617100000001</c:v>
                </c:pt>
                <c:pt idx="767">
                  <c:v>-4.0543951390000004</c:v>
                </c:pt>
                <c:pt idx="768">
                  <c:v>-13.98269</c:v>
                </c:pt>
                <c:pt idx="769">
                  <c:v>18.340506059999999</c:v>
                </c:pt>
                <c:pt idx="770">
                  <c:v>5.203585382</c:v>
                </c:pt>
                <c:pt idx="771">
                  <c:v>4.5819129270000003</c:v>
                </c:pt>
                <c:pt idx="772">
                  <c:v>-18.234662499999999</c:v>
                </c:pt>
                <c:pt idx="773">
                  <c:v>-2.6965763969999998</c:v>
                </c:pt>
                <c:pt idx="774">
                  <c:v>-20.88569764</c:v>
                </c:pt>
                <c:pt idx="775">
                  <c:v>9.0119826669999998</c:v>
                </c:pt>
                <c:pt idx="776">
                  <c:v>35.878565889999997</c:v>
                </c:pt>
                <c:pt idx="777">
                  <c:v>11.944480029999999</c:v>
                </c:pt>
                <c:pt idx="778">
                  <c:v>1.103517659</c:v>
                </c:pt>
                <c:pt idx="779">
                  <c:v>8.9180253979999993</c:v>
                </c:pt>
                <c:pt idx="780">
                  <c:v>18.944635779999999</c:v>
                </c:pt>
                <c:pt idx="781">
                  <c:v>14.5489438</c:v>
                </c:pt>
                <c:pt idx="782">
                  <c:v>18.37852608</c:v>
                </c:pt>
                <c:pt idx="783">
                  <c:v>17.44575347</c:v>
                </c:pt>
                <c:pt idx="784">
                  <c:v>18.664777879999999</c:v>
                </c:pt>
                <c:pt idx="785">
                  <c:v>16.236434259999999</c:v>
                </c:pt>
                <c:pt idx="786">
                  <c:v>18.521240120000002</c:v>
                </c:pt>
                <c:pt idx="787">
                  <c:v>41.592009840000003</c:v>
                </c:pt>
                <c:pt idx="788">
                  <c:v>-7.889445233</c:v>
                </c:pt>
                <c:pt idx="789">
                  <c:v>5.4824123199999999</c:v>
                </c:pt>
                <c:pt idx="790">
                  <c:v>-7.8898557839999999</c:v>
                </c:pt>
                <c:pt idx="791">
                  <c:v>16.333624189999998</c:v>
                </c:pt>
                <c:pt idx="792">
                  <c:v>20.874034120000001</c:v>
                </c:pt>
                <c:pt idx="793">
                  <c:v>-3.6957279089999999</c:v>
                </c:pt>
                <c:pt idx="794">
                  <c:v>14.566581859999999</c:v>
                </c:pt>
                <c:pt idx="795">
                  <c:v>9.0614074910000006</c:v>
                </c:pt>
                <c:pt idx="796">
                  <c:v>3.7192305000000002E-2</c:v>
                </c:pt>
                <c:pt idx="797">
                  <c:v>-6.1749108509999999</c:v>
                </c:pt>
                <c:pt idx="798">
                  <c:v>4.5646010979999998</c:v>
                </c:pt>
                <c:pt idx="799">
                  <c:v>14.63421776</c:v>
                </c:pt>
                <c:pt idx="800">
                  <c:v>12.21385793</c:v>
                </c:pt>
                <c:pt idx="801">
                  <c:v>0.46364267599999998</c:v>
                </c:pt>
                <c:pt idx="802">
                  <c:v>16.06818891</c:v>
                </c:pt>
                <c:pt idx="803">
                  <c:v>13.739545550000001</c:v>
                </c:pt>
                <c:pt idx="804">
                  <c:v>13.72280619</c:v>
                </c:pt>
                <c:pt idx="805">
                  <c:v>16.08325829</c:v>
                </c:pt>
                <c:pt idx="806">
                  <c:v>-2.0312976539999998</c:v>
                </c:pt>
                <c:pt idx="807">
                  <c:v>24.310132339999999</c:v>
                </c:pt>
                <c:pt idx="808">
                  <c:v>-3.2748836639999999</c:v>
                </c:pt>
                <c:pt idx="809">
                  <c:v>12.752816660000001</c:v>
                </c:pt>
                <c:pt idx="810">
                  <c:v>28.63519977</c:v>
                </c:pt>
                <c:pt idx="811">
                  <c:v>8.5038866469999999</c:v>
                </c:pt>
                <c:pt idx="812">
                  <c:v>-0.71785633699999996</c:v>
                </c:pt>
                <c:pt idx="813">
                  <c:v>-13.27470802</c:v>
                </c:pt>
                <c:pt idx="814">
                  <c:v>12.965257510000001</c:v>
                </c:pt>
                <c:pt idx="815">
                  <c:v>4.663349535</c:v>
                </c:pt>
                <c:pt idx="816">
                  <c:v>5.5144045669999997</c:v>
                </c:pt>
                <c:pt idx="817">
                  <c:v>-8.3492709890000008</c:v>
                </c:pt>
                <c:pt idx="818">
                  <c:v>9.6708482710000006</c:v>
                </c:pt>
                <c:pt idx="819">
                  <c:v>-4.6399113889999999</c:v>
                </c:pt>
                <c:pt idx="820">
                  <c:v>0.26338120199999998</c:v>
                </c:pt>
                <c:pt idx="821">
                  <c:v>-10.82700007</c:v>
                </c:pt>
                <c:pt idx="822">
                  <c:v>-4.481434148</c:v>
                </c:pt>
                <c:pt idx="823">
                  <c:v>20.716023880000002</c:v>
                </c:pt>
                <c:pt idx="824">
                  <c:v>26.513704709999999</c:v>
                </c:pt>
                <c:pt idx="825">
                  <c:v>-7.3724976440000001</c:v>
                </c:pt>
                <c:pt idx="826">
                  <c:v>0.36299495599999998</c:v>
                </c:pt>
                <c:pt idx="827">
                  <c:v>-2.3261821739999999</c:v>
                </c:pt>
                <c:pt idx="828">
                  <c:v>5.8702788760000004</c:v>
                </c:pt>
                <c:pt idx="829">
                  <c:v>19.30992904</c:v>
                </c:pt>
                <c:pt idx="830">
                  <c:v>7.4169059600000002</c:v>
                </c:pt>
                <c:pt idx="831">
                  <c:v>-0.53231085700000003</c:v>
                </c:pt>
                <c:pt idx="832">
                  <c:v>2.917606879</c:v>
                </c:pt>
                <c:pt idx="833">
                  <c:v>19.288635450000001</c:v>
                </c:pt>
                <c:pt idx="834">
                  <c:v>20.22789131</c:v>
                </c:pt>
                <c:pt idx="835">
                  <c:v>27.767832439999999</c:v>
                </c:pt>
                <c:pt idx="836">
                  <c:v>19.581533069999999</c:v>
                </c:pt>
                <c:pt idx="837">
                  <c:v>1.554913977</c:v>
                </c:pt>
                <c:pt idx="838">
                  <c:v>6.7157176429999996</c:v>
                </c:pt>
                <c:pt idx="839">
                  <c:v>11.82588649</c:v>
                </c:pt>
                <c:pt idx="840">
                  <c:v>4.7198324769999997</c:v>
                </c:pt>
                <c:pt idx="841">
                  <c:v>14.67410843</c:v>
                </c:pt>
                <c:pt idx="842">
                  <c:v>24.269626580000001</c:v>
                </c:pt>
                <c:pt idx="843">
                  <c:v>6.6369188189999999</c:v>
                </c:pt>
                <c:pt idx="844">
                  <c:v>8.5004022989999992</c:v>
                </c:pt>
                <c:pt idx="845">
                  <c:v>28.141774080000001</c:v>
                </c:pt>
                <c:pt idx="846">
                  <c:v>36.439240900000001</c:v>
                </c:pt>
                <c:pt idx="847">
                  <c:v>10.959001199999999</c:v>
                </c:pt>
                <c:pt idx="848">
                  <c:v>20.25014354</c:v>
                </c:pt>
                <c:pt idx="849">
                  <c:v>27.498336380000001</c:v>
                </c:pt>
                <c:pt idx="850">
                  <c:v>11.22603136</c:v>
                </c:pt>
                <c:pt idx="851">
                  <c:v>12.84936592</c:v>
                </c:pt>
                <c:pt idx="852">
                  <c:v>34.590587560000003</c:v>
                </c:pt>
                <c:pt idx="853">
                  <c:v>22.09586247</c:v>
                </c:pt>
                <c:pt idx="854">
                  <c:v>5.1365307400000004</c:v>
                </c:pt>
                <c:pt idx="855">
                  <c:v>19.22552593</c:v>
                </c:pt>
                <c:pt idx="856">
                  <c:v>26.425672259999999</c:v>
                </c:pt>
                <c:pt idx="857">
                  <c:v>4.7661474410000002</c:v>
                </c:pt>
                <c:pt idx="858">
                  <c:v>9.3140359509999993</c:v>
                </c:pt>
                <c:pt idx="859">
                  <c:v>14.73923194</c:v>
                </c:pt>
                <c:pt idx="860">
                  <c:v>18.34605178</c:v>
                </c:pt>
                <c:pt idx="861">
                  <c:v>30.194358300000001</c:v>
                </c:pt>
                <c:pt idx="862">
                  <c:v>17.549406640000001</c:v>
                </c:pt>
                <c:pt idx="863">
                  <c:v>8.1847035150000007</c:v>
                </c:pt>
                <c:pt idx="864">
                  <c:v>31.381454600000001</c:v>
                </c:pt>
                <c:pt idx="865">
                  <c:v>11.2822619</c:v>
                </c:pt>
                <c:pt idx="866">
                  <c:v>11.07956128</c:v>
                </c:pt>
                <c:pt idx="867">
                  <c:v>25.49541237</c:v>
                </c:pt>
                <c:pt idx="868">
                  <c:v>40.218462440000003</c:v>
                </c:pt>
                <c:pt idx="869">
                  <c:v>38.778112180000001</c:v>
                </c:pt>
                <c:pt idx="870">
                  <c:v>25.24067625</c:v>
                </c:pt>
                <c:pt idx="871">
                  <c:v>38.348547570000001</c:v>
                </c:pt>
                <c:pt idx="872">
                  <c:v>17.613831900000001</c:v>
                </c:pt>
                <c:pt idx="873">
                  <c:v>35.631681010000001</c:v>
                </c:pt>
                <c:pt idx="874">
                  <c:v>42.591941259999999</c:v>
                </c:pt>
                <c:pt idx="875">
                  <c:v>44.7089237</c:v>
                </c:pt>
                <c:pt idx="876">
                  <c:v>32.644590540000003</c:v>
                </c:pt>
                <c:pt idx="877">
                  <c:v>38.51092182</c:v>
                </c:pt>
                <c:pt idx="878">
                  <c:v>38.197223059999999</c:v>
                </c:pt>
                <c:pt idx="879">
                  <c:v>28.907647990000001</c:v>
                </c:pt>
                <c:pt idx="880">
                  <c:v>10.928206400000001</c:v>
                </c:pt>
                <c:pt idx="881">
                  <c:v>17.821763520000001</c:v>
                </c:pt>
                <c:pt idx="882">
                  <c:v>31.982557450000002</c:v>
                </c:pt>
                <c:pt idx="883">
                  <c:v>30.13623656</c:v>
                </c:pt>
                <c:pt idx="884">
                  <c:v>31.954774239999999</c:v>
                </c:pt>
                <c:pt idx="885">
                  <c:v>30.557570139999999</c:v>
                </c:pt>
                <c:pt idx="886">
                  <c:v>30.523645890000001</c:v>
                </c:pt>
                <c:pt idx="887">
                  <c:v>18.175581860000001</c:v>
                </c:pt>
                <c:pt idx="888">
                  <c:v>1.175393965</c:v>
                </c:pt>
                <c:pt idx="889">
                  <c:v>2.7360895099999998</c:v>
                </c:pt>
                <c:pt idx="890">
                  <c:v>2.263670254</c:v>
                </c:pt>
                <c:pt idx="891">
                  <c:v>17.691790439999998</c:v>
                </c:pt>
                <c:pt idx="892">
                  <c:v>27.925684560000001</c:v>
                </c:pt>
                <c:pt idx="893">
                  <c:v>-11.48264198</c:v>
                </c:pt>
                <c:pt idx="894">
                  <c:v>32.212608299999999</c:v>
                </c:pt>
                <c:pt idx="895">
                  <c:v>22.28733197</c:v>
                </c:pt>
                <c:pt idx="896">
                  <c:v>14.98786973</c:v>
                </c:pt>
                <c:pt idx="897">
                  <c:v>-8.7527657649999995</c:v>
                </c:pt>
                <c:pt idx="898">
                  <c:v>21.28908054</c:v>
                </c:pt>
                <c:pt idx="899">
                  <c:v>-7.4700491649999998</c:v>
                </c:pt>
                <c:pt idx="900">
                  <c:v>44.541299879999997</c:v>
                </c:pt>
                <c:pt idx="901">
                  <c:v>12.27833961</c:v>
                </c:pt>
                <c:pt idx="902">
                  <c:v>12.123501129999999</c:v>
                </c:pt>
                <c:pt idx="903">
                  <c:v>37.37417301</c:v>
                </c:pt>
                <c:pt idx="904">
                  <c:v>7.3439701959999999</c:v>
                </c:pt>
                <c:pt idx="905">
                  <c:v>26.36224653</c:v>
                </c:pt>
                <c:pt idx="906">
                  <c:v>-9.2856873550000003</c:v>
                </c:pt>
                <c:pt idx="907">
                  <c:v>14.11277917</c:v>
                </c:pt>
                <c:pt idx="908">
                  <c:v>24.569183639999999</c:v>
                </c:pt>
                <c:pt idx="909">
                  <c:v>1.586243839</c:v>
                </c:pt>
                <c:pt idx="910">
                  <c:v>19.756335920000001</c:v>
                </c:pt>
                <c:pt idx="911">
                  <c:v>2.1185732509999999</c:v>
                </c:pt>
                <c:pt idx="912">
                  <c:v>8.8972448100000001</c:v>
                </c:pt>
                <c:pt idx="913">
                  <c:v>1.7315786E-2</c:v>
                </c:pt>
                <c:pt idx="914">
                  <c:v>2.829336541</c:v>
                </c:pt>
                <c:pt idx="915">
                  <c:v>2.269232073</c:v>
                </c:pt>
                <c:pt idx="916">
                  <c:v>28.49156576</c:v>
                </c:pt>
                <c:pt idx="917">
                  <c:v>16.49877403</c:v>
                </c:pt>
                <c:pt idx="918">
                  <c:v>7.0612751820000002</c:v>
                </c:pt>
                <c:pt idx="919">
                  <c:v>42.819603720000003</c:v>
                </c:pt>
                <c:pt idx="920">
                  <c:v>27.381164980000001</c:v>
                </c:pt>
                <c:pt idx="921">
                  <c:v>18.19444064</c:v>
                </c:pt>
                <c:pt idx="922">
                  <c:v>12.12724701</c:v>
                </c:pt>
                <c:pt idx="923">
                  <c:v>10.125463939999999</c:v>
                </c:pt>
                <c:pt idx="924">
                  <c:v>8.4354388000000002E-2</c:v>
                </c:pt>
                <c:pt idx="925">
                  <c:v>15.78910254</c:v>
                </c:pt>
                <c:pt idx="926">
                  <c:v>-6.7573942660000004</c:v>
                </c:pt>
                <c:pt idx="927">
                  <c:v>-1.499876838</c:v>
                </c:pt>
                <c:pt idx="928">
                  <c:v>10.708224319999999</c:v>
                </c:pt>
                <c:pt idx="929">
                  <c:v>13.5549236</c:v>
                </c:pt>
                <c:pt idx="930">
                  <c:v>23.167738119999999</c:v>
                </c:pt>
                <c:pt idx="931">
                  <c:v>7.9589925480000003</c:v>
                </c:pt>
                <c:pt idx="932">
                  <c:v>29.233873110000001</c:v>
                </c:pt>
                <c:pt idx="933">
                  <c:v>-3.7082833919999998</c:v>
                </c:pt>
                <c:pt idx="934">
                  <c:v>-7.012025553</c:v>
                </c:pt>
                <c:pt idx="935">
                  <c:v>10.52821683</c:v>
                </c:pt>
                <c:pt idx="936">
                  <c:v>27.312598390000002</c:v>
                </c:pt>
                <c:pt idx="937">
                  <c:v>16.86348761</c:v>
                </c:pt>
                <c:pt idx="938">
                  <c:v>18.37694115</c:v>
                </c:pt>
                <c:pt idx="939">
                  <c:v>25.036022970000001</c:v>
                </c:pt>
                <c:pt idx="940">
                  <c:v>24.67848274</c:v>
                </c:pt>
                <c:pt idx="941">
                  <c:v>18.863014369999998</c:v>
                </c:pt>
                <c:pt idx="942">
                  <c:v>8.7313533490000008</c:v>
                </c:pt>
                <c:pt idx="943">
                  <c:v>12.21280215</c:v>
                </c:pt>
                <c:pt idx="944">
                  <c:v>2.9690256700000002</c:v>
                </c:pt>
                <c:pt idx="945">
                  <c:v>42.532602529999998</c:v>
                </c:pt>
                <c:pt idx="946">
                  <c:v>7.2513635949999999</c:v>
                </c:pt>
                <c:pt idx="947">
                  <c:v>1.5469370090000001</c:v>
                </c:pt>
                <c:pt idx="948">
                  <c:v>0.93283053500000002</c:v>
                </c:pt>
                <c:pt idx="949">
                  <c:v>6.767767278</c:v>
                </c:pt>
                <c:pt idx="950">
                  <c:v>25.10773451</c:v>
                </c:pt>
                <c:pt idx="951">
                  <c:v>23.082357429999998</c:v>
                </c:pt>
                <c:pt idx="952">
                  <c:v>2.875079387</c:v>
                </c:pt>
                <c:pt idx="953">
                  <c:v>3.972979665</c:v>
                </c:pt>
                <c:pt idx="954">
                  <c:v>2.0361889120000001</c:v>
                </c:pt>
                <c:pt idx="955">
                  <c:v>8.3451831260000002</c:v>
                </c:pt>
                <c:pt idx="956">
                  <c:v>3.574812702</c:v>
                </c:pt>
                <c:pt idx="957">
                  <c:v>11.16157392</c:v>
                </c:pt>
                <c:pt idx="958">
                  <c:v>-2.737186973</c:v>
                </c:pt>
                <c:pt idx="959">
                  <c:v>8.7862777530000002</c:v>
                </c:pt>
                <c:pt idx="960">
                  <c:v>16.720025029999999</c:v>
                </c:pt>
                <c:pt idx="961">
                  <c:v>22.900898160000001</c:v>
                </c:pt>
                <c:pt idx="962">
                  <c:v>23.66252295</c:v>
                </c:pt>
                <c:pt idx="963">
                  <c:v>2.4653926849999999</c:v>
                </c:pt>
                <c:pt idx="964">
                  <c:v>30.3197014</c:v>
                </c:pt>
                <c:pt idx="965">
                  <c:v>20.223988429999999</c:v>
                </c:pt>
                <c:pt idx="966">
                  <c:v>14.88904962</c:v>
                </c:pt>
                <c:pt idx="967">
                  <c:v>5.3558396430000004</c:v>
                </c:pt>
                <c:pt idx="968">
                  <c:v>45.065011339999998</c:v>
                </c:pt>
                <c:pt idx="969">
                  <c:v>45.405995339999997</c:v>
                </c:pt>
                <c:pt idx="970">
                  <c:v>9.8174918739999999</c:v>
                </c:pt>
                <c:pt idx="971">
                  <c:v>10.45392891</c:v>
                </c:pt>
                <c:pt idx="972">
                  <c:v>-1.8666952459999999</c:v>
                </c:pt>
                <c:pt idx="973">
                  <c:v>24.365629049999999</c:v>
                </c:pt>
                <c:pt idx="974">
                  <c:v>23.753334779999999</c:v>
                </c:pt>
                <c:pt idx="975">
                  <c:v>34.229085230000003</c:v>
                </c:pt>
                <c:pt idx="976">
                  <c:v>19.87410354</c:v>
                </c:pt>
                <c:pt idx="977">
                  <c:v>24.842596489999998</c:v>
                </c:pt>
                <c:pt idx="978">
                  <c:v>19.39226725</c:v>
                </c:pt>
                <c:pt idx="979">
                  <c:v>14.839165530000001</c:v>
                </c:pt>
                <c:pt idx="980">
                  <c:v>30.14602979</c:v>
                </c:pt>
                <c:pt idx="981">
                  <c:v>23.83062782</c:v>
                </c:pt>
                <c:pt idx="982">
                  <c:v>21.736807670000001</c:v>
                </c:pt>
                <c:pt idx="983">
                  <c:v>24.678191760000001</c:v>
                </c:pt>
                <c:pt idx="984">
                  <c:v>19.407520259999998</c:v>
                </c:pt>
                <c:pt idx="985">
                  <c:v>16.281131049999999</c:v>
                </c:pt>
                <c:pt idx="986">
                  <c:v>37.515307460000002</c:v>
                </c:pt>
                <c:pt idx="987">
                  <c:v>15.418039289999999</c:v>
                </c:pt>
                <c:pt idx="988">
                  <c:v>4.2278108159999999</c:v>
                </c:pt>
                <c:pt idx="989">
                  <c:v>3.8477626549999999</c:v>
                </c:pt>
                <c:pt idx="990">
                  <c:v>19.88450306</c:v>
                </c:pt>
                <c:pt idx="991">
                  <c:v>2.7698761319999998</c:v>
                </c:pt>
                <c:pt idx="992">
                  <c:v>0.218650805</c:v>
                </c:pt>
                <c:pt idx="993">
                  <c:v>8.8509905619999998</c:v>
                </c:pt>
                <c:pt idx="994">
                  <c:v>26.236946509999999</c:v>
                </c:pt>
                <c:pt idx="995">
                  <c:v>28.249814109999999</c:v>
                </c:pt>
                <c:pt idx="996">
                  <c:v>18.742108330000001</c:v>
                </c:pt>
                <c:pt idx="997">
                  <c:v>20.73169145</c:v>
                </c:pt>
                <c:pt idx="998">
                  <c:v>5.9554393189999999</c:v>
                </c:pt>
                <c:pt idx="999">
                  <c:v>26.412966399999998</c:v>
                </c:pt>
                <c:pt idx="1000">
                  <c:v>37.799862849999997</c:v>
                </c:pt>
                <c:pt idx="1001">
                  <c:v>-4.4075222820000004</c:v>
                </c:pt>
                <c:pt idx="1002">
                  <c:v>30.884115139999999</c:v>
                </c:pt>
                <c:pt idx="1003">
                  <c:v>12.739428119999999</c:v>
                </c:pt>
                <c:pt idx="1004">
                  <c:v>13.67039593</c:v>
                </c:pt>
                <c:pt idx="1005">
                  <c:v>4.9406192630000003</c:v>
                </c:pt>
                <c:pt idx="1006">
                  <c:v>23.064128029999999</c:v>
                </c:pt>
                <c:pt idx="1007">
                  <c:v>13.641342229999999</c:v>
                </c:pt>
                <c:pt idx="1008">
                  <c:v>33.233070609999999</c:v>
                </c:pt>
                <c:pt idx="1009">
                  <c:v>3.8565319800000002</c:v>
                </c:pt>
                <c:pt idx="1010">
                  <c:v>20.34007901</c:v>
                </c:pt>
                <c:pt idx="1011">
                  <c:v>8.4689409690000002</c:v>
                </c:pt>
                <c:pt idx="1012">
                  <c:v>19.49776962</c:v>
                </c:pt>
                <c:pt idx="1013">
                  <c:v>34.289899069999997</c:v>
                </c:pt>
                <c:pt idx="1014">
                  <c:v>1.6661600700000001</c:v>
                </c:pt>
                <c:pt idx="1015">
                  <c:v>14.445659360000001</c:v>
                </c:pt>
                <c:pt idx="1016">
                  <c:v>15.603799370000001</c:v>
                </c:pt>
                <c:pt idx="1017">
                  <c:v>15.21656069</c:v>
                </c:pt>
                <c:pt idx="1018">
                  <c:v>18.61489186</c:v>
                </c:pt>
                <c:pt idx="1019">
                  <c:v>28.30787497</c:v>
                </c:pt>
                <c:pt idx="1020">
                  <c:v>28.768278760000001</c:v>
                </c:pt>
                <c:pt idx="1021">
                  <c:v>29.621876660000002</c:v>
                </c:pt>
                <c:pt idx="1022">
                  <c:v>27.737846139999998</c:v>
                </c:pt>
                <c:pt idx="1023">
                  <c:v>30.32041796</c:v>
                </c:pt>
                <c:pt idx="1024">
                  <c:v>15.61862535</c:v>
                </c:pt>
                <c:pt idx="1025">
                  <c:v>-0.98229978399999995</c:v>
                </c:pt>
                <c:pt idx="1026">
                  <c:v>9.706097132</c:v>
                </c:pt>
                <c:pt idx="1027">
                  <c:v>30.109613800000002</c:v>
                </c:pt>
                <c:pt idx="1028">
                  <c:v>22.209684159999998</c:v>
                </c:pt>
                <c:pt idx="1029">
                  <c:v>33.02337378</c:v>
                </c:pt>
                <c:pt idx="1030">
                  <c:v>5.2413464259999998</c:v>
                </c:pt>
                <c:pt idx="1031">
                  <c:v>29.182800480000001</c:v>
                </c:pt>
                <c:pt idx="1032">
                  <c:v>17.743506480000001</c:v>
                </c:pt>
                <c:pt idx="1033">
                  <c:v>19.98065832</c:v>
                </c:pt>
                <c:pt idx="1034">
                  <c:v>12.064410349999999</c:v>
                </c:pt>
                <c:pt idx="1035">
                  <c:v>6.650185692</c:v>
                </c:pt>
                <c:pt idx="1036">
                  <c:v>14.284828620000001</c:v>
                </c:pt>
                <c:pt idx="1037">
                  <c:v>15.687025439999999</c:v>
                </c:pt>
                <c:pt idx="1038">
                  <c:v>25.704213020000001</c:v>
                </c:pt>
                <c:pt idx="1039">
                  <c:v>8.4762544060000007</c:v>
                </c:pt>
                <c:pt idx="1040">
                  <c:v>5.2619787650000003</c:v>
                </c:pt>
                <c:pt idx="1041">
                  <c:v>23.71645955</c:v>
                </c:pt>
                <c:pt idx="1042">
                  <c:v>14.84395263</c:v>
                </c:pt>
                <c:pt idx="1043">
                  <c:v>19.014296250000001</c:v>
                </c:pt>
                <c:pt idx="1044">
                  <c:v>23.267407949999999</c:v>
                </c:pt>
                <c:pt idx="1045">
                  <c:v>8.5200017859999999</c:v>
                </c:pt>
                <c:pt idx="1046">
                  <c:v>20.653299220000001</c:v>
                </c:pt>
                <c:pt idx="1047">
                  <c:v>17.624783170000001</c:v>
                </c:pt>
                <c:pt idx="1048">
                  <c:v>27.513980530000001</c:v>
                </c:pt>
                <c:pt idx="1049">
                  <c:v>33.56084748</c:v>
                </c:pt>
                <c:pt idx="1050">
                  <c:v>9.0503555339999995</c:v>
                </c:pt>
                <c:pt idx="1051">
                  <c:v>26.862098570000001</c:v>
                </c:pt>
                <c:pt idx="1052">
                  <c:v>9.5707230410000008</c:v>
                </c:pt>
                <c:pt idx="1053">
                  <c:v>20.57830092</c:v>
                </c:pt>
                <c:pt idx="1054">
                  <c:v>27.02312032</c:v>
                </c:pt>
                <c:pt idx="1055">
                  <c:v>35.210951129999998</c:v>
                </c:pt>
                <c:pt idx="1056">
                  <c:v>5.7079136650000004</c:v>
                </c:pt>
                <c:pt idx="1057">
                  <c:v>18.32043844</c:v>
                </c:pt>
                <c:pt idx="1058">
                  <c:v>1.0752994650000001</c:v>
                </c:pt>
                <c:pt idx="1059">
                  <c:v>15.27147751</c:v>
                </c:pt>
                <c:pt idx="1060">
                  <c:v>22.990492029999999</c:v>
                </c:pt>
                <c:pt idx="1061">
                  <c:v>-2.3387437979999999</c:v>
                </c:pt>
                <c:pt idx="1062">
                  <c:v>4.3040139569999996</c:v>
                </c:pt>
                <c:pt idx="1063">
                  <c:v>22.75574198</c:v>
                </c:pt>
                <c:pt idx="1064">
                  <c:v>-1.639854994</c:v>
                </c:pt>
                <c:pt idx="1065">
                  <c:v>21.756841439999999</c:v>
                </c:pt>
                <c:pt idx="1066">
                  <c:v>14.9664945</c:v>
                </c:pt>
                <c:pt idx="1067">
                  <c:v>56.697341610000002</c:v>
                </c:pt>
                <c:pt idx="1068">
                  <c:v>34.232964000000003</c:v>
                </c:pt>
                <c:pt idx="1069">
                  <c:v>2.135258747</c:v>
                </c:pt>
                <c:pt idx="1070">
                  <c:v>15.462728159999999</c:v>
                </c:pt>
                <c:pt idx="1071">
                  <c:v>9.0365048239999997</c:v>
                </c:pt>
                <c:pt idx="1072">
                  <c:v>11.82497425</c:v>
                </c:pt>
                <c:pt idx="1073">
                  <c:v>11.71487263</c:v>
                </c:pt>
                <c:pt idx="1074">
                  <c:v>9.7807369219999991</c:v>
                </c:pt>
                <c:pt idx="1075">
                  <c:v>13.221298429999999</c:v>
                </c:pt>
                <c:pt idx="1076">
                  <c:v>24.063137869999998</c:v>
                </c:pt>
                <c:pt idx="1077">
                  <c:v>-1.065026059</c:v>
                </c:pt>
                <c:pt idx="1078">
                  <c:v>36.998337550000002</c:v>
                </c:pt>
                <c:pt idx="1079">
                  <c:v>-9.2331629999999998E-2</c:v>
                </c:pt>
                <c:pt idx="1080">
                  <c:v>1.4326743120000001</c:v>
                </c:pt>
                <c:pt idx="1081">
                  <c:v>18.634342310000001</c:v>
                </c:pt>
                <c:pt idx="1082">
                  <c:v>3.3451641999999997E-2</c:v>
                </c:pt>
                <c:pt idx="1083">
                  <c:v>-7.6045899830000003</c:v>
                </c:pt>
                <c:pt idx="1084">
                  <c:v>-5.4619674470000001</c:v>
                </c:pt>
                <c:pt idx="1085">
                  <c:v>48.626557689999999</c:v>
                </c:pt>
                <c:pt idx="1086">
                  <c:v>12.03930675</c:v>
                </c:pt>
                <c:pt idx="1087">
                  <c:v>12.4835189</c:v>
                </c:pt>
                <c:pt idx="1088">
                  <c:v>30.0891035</c:v>
                </c:pt>
                <c:pt idx="1089">
                  <c:v>22.045347970000002</c:v>
                </c:pt>
                <c:pt idx="1090">
                  <c:v>10.236042550000001</c:v>
                </c:pt>
                <c:pt idx="1091">
                  <c:v>19.279977290000001</c:v>
                </c:pt>
                <c:pt idx="1092">
                  <c:v>12.57503865</c:v>
                </c:pt>
                <c:pt idx="1093">
                  <c:v>15.77309885</c:v>
                </c:pt>
                <c:pt idx="1094">
                  <c:v>5.5164809530000003</c:v>
                </c:pt>
                <c:pt idx="1095">
                  <c:v>9.3548813319999997</c:v>
                </c:pt>
                <c:pt idx="1096">
                  <c:v>15.711599079999999</c:v>
                </c:pt>
                <c:pt idx="1097">
                  <c:v>21.346560499999999</c:v>
                </c:pt>
                <c:pt idx="1098">
                  <c:v>8.0569617709999992</c:v>
                </c:pt>
                <c:pt idx="1099">
                  <c:v>0.453563367</c:v>
                </c:pt>
                <c:pt idx="1100">
                  <c:v>12.295212469999999</c:v>
                </c:pt>
                <c:pt idx="1101">
                  <c:v>2.6204751370000001</c:v>
                </c:pt>
                <c:pt idx="1102">
                  <c:v>12.68389161</c:v>
                </c:pt>
                <c:pt idx="1103">
                  <c:v>0.452720185</c:v>
                </c:pt>
                <c:pt idx="1104">
                  <c:v>16.948820699999999</c:v>
                </c:pt>
                <c:pt idx="1105">
                  <c:v>8.0699989700000003</c:v>
                </c:pt>
                <c:pt idx="1106">
                  <c:v>43.585343530000003</c:v>
                </c:pt>
                <c:pt idx="1107">
                  <c:v>8.3293224559999999</c:v>
                </c:pt>
                <c:pt idx="1108">
                  <c:v>8.2361741819999992</c:v>
                </c:pt>
                <c:pt idx="1109">
                  <c:v>4.0279570160000002</c:v>
                </c:pt>
                <c:pt idx="1110">
                  <c:v>51.024101340000001</c:v>
                </c:pt>
                <c:pt idx="1111">
                  <c:v>16.0406306</c:v>
                </c:pt>
                <c:pt idx="1112">
                  <c:v>31.124417529999999</c:v>
                </c:pt>
                <c:pt idx="1113">
                  <c:v>30.611851430000002</c:v>
                </c:pt>
                <c:pt idx="1114">
                  <c:v>16.028871150000001</c:v>
                </c:pt>
                <c:pt idx="1115">
                  <c:v>10.64523275</c:v>
                </c:pt>
                <c:pt idx="1116">
                  <c:v>26.1806406</c:v>
                </c:pt>
                <c:pt idx="1117">
                  <c:v>23.02460967</c:v>
                </c:pt>
                <c:pt idx="1118">
                  <c:v>13.522826439999999</c:v>
                </c:pt>
                <c:pt idx="1119">
                  <c:v>21.71609767</c:v>
                </c:pt>
                <c:pt idx="1120">
                  <c:v>22.82620618</c:v>
                </c:pt>
                <c:pt idx="1121">
                  <c:v>41.35135176</c:v>
                </c:pt>
                <c:pt idx="1122">
                  <c:v>18.60019123</c:v>
                </c:pt>
                <c:pt idx="1123">
                  <c:v>26.176450679999999</c:v>
                </c:pt>
                <c:pt idx="1124">
                  <c:v>1.2823327609999999</c:v>
                </c:pt>
                <c:pt idx="1125">
                  <c:v>11.46064125</c:v>
                </c:pt>
                <c:pt idx="1126">
                  <c:v>27.67289182</c:v>
                </c:pt>
                <c:pt idx="1127">
                  <c:v>11.464822789999999</c:v>
                </c:pt>
                <c:pt idx="1128">
                  <c:v>39.364518439999998</c:v>
                </c:pt>
                <c:pt idx="1129">
                  <c:v>17.616908169999999</c:v>
                </c:pt>
                <c:pt idx="1130">
                  <c:v>13.94369272</c:v>
                </c:pt>
                <c:pt idx="1131">
                  <c:v>14.203871400000001</c:v>
                </c:pt>
                <c:pt idx="1132">
                  <c:v>32.754164170000003</c:v>
                </c:pt>
                <c:pt idx="1133">
                  <c:v>25.11397904</c:v>
                </c:pt>
                <c:pt idx="1134">
                  <c:v>29.938939730000001</c:v>
                </c:pt>
                <c:pt idx="1135">
                  <c:v>-2.3561853699999999</c:v>
                </c:pt>
                <c:pt idx="1136">
                  <c:v>20.439760440000001</c:v>
                </c:pt>
                <c:pt idx="1137">
                  <c:v>15.602995719999999</c:v>
                </c:pt>
                <c:pt idx="1138">
                  <c:v>26.466468070000001</c:v>
                </c:pt>
                <c:pt idx="1139">
                  <c:v>23.519421869999999</c:v>
                </c:pt>
                <c:pt idx="1140">
                  <c:v>32.816563690000002</c:v>
                </c:pt>
                <c:pt idx="1141">
                  <c:v>9.6948685529999992</c:v>
                </c:pt>
                <c:pt idx="1142">
                  <c:v>49.687094909999999</c:v>
                </c:pt>
                <c:pt idx="1143">
                  <c:v>25.588753650000001</c:v>
                </c:pt>
                <c:pt idx="1144">
                  <c:v>18.93449176</c:v>
                </c:pt>
                <c:pt idx="1145">
                  <c:v>23.05155178</c:v>
                </c:pt>
                <c:pt idx="1146">
                  <c:v>18.859114030000001</c:v>
                </c:pt>
                <c:pt idx="1147">
                  <c:v>-1.1868809570000001</c:v>
                </c:pt>
                <c:pt idx="1148">
                  <c:v>6.8852157820000004</c:v>
                </c:pt>
                <c:pt idx="1149">
                  <c:v>-7.6834225099999998</c:v>
                </c:pt>
                <c:pt idx="1150">
                  <c:v>17.758717650000001</c:v>
                </c:pt>
                <c:pt idx="1151">
                  <c:v>13.476808869999999</c:v>
                </c:pt>
                <c:pt idx="1152">
                  <c:v>14.747917729999999</c:v>
                </c:pt>
                <c:pt idx="1153">
                  <c:v>16.324519540000001</c:v>
                </c:pt>
                <c:pt idx="1154">
                  <c:v>13.46298708</c:v>
                </c:pt>
                <c:pt idx="1155">
                  <c:v>16.33248021</c:v>
                </c:pt>
                <c:pt idx="1156">
                  <c:v>24.074903679999998</c:v>
                </c:pt>
                <c:pt idx="1157">
                  <c:v>35.194392329999999</c:v>
                </c:pt>
                <c:pt idx="1158">
                  <c:v>33.275172789999999</c:v>
                </c:pt>
                <c:pt idx="1159">
                  <c:v>32.022868639999999</c:v>
                </c:pt>
                <c:pt idx="1160">
                  <c:v>29.01824083</c:v>
                </c:pt>
                <c:pt idx="1161">
                  <c:v>31.352267529999999</c:v>
                </c:pt>
                <c:pt idx="1162">
                  <c:v>21.803675120000001</c:v>
                </c:pt>
                <c:pt idx="1163">
                  <c:v>17.23276426</c:v>
                </c:pt>
                <c:pt idx="1164">
                  <c:v>33.65748249</c:v>
                </c:pt>
                <c:pt idx="1165">
                  <c:v>34.620764780000002</c:v>
                </c:pt>
                <c:pt idx="1166">
                  <c:v>34.55714219</c:v>
                </c:pt>
                <c:pt idx="1167">
                  <c:v>34.460773269999997</c:v>
                </c:pt>
                <c:pt idx="1168">
                  <c:v>42.58149873</c:v>
                </c:pt>
                <c:pt idx="1169">
                  <c:v>14.418397779999999</c:v>
                </c:pt>
                <c:pt idx="1170">
                  <c:v>18.26727739</c:v>
                </c:pt>
                <c:pt idx="1171">
                  <c:v>23.830754219999999</c:v>
                </c:pt>
                <c:pt idx="1172">
                  <c:v>19.892093849999998</c:v>
                </c:pt>
                <c:pt idx="1173">
                  <c:v>30.47174966</c:v>
                </c:pt>
                <c:pt idx="1174">
                  <c:v>-1.8735336170000001</c:v>
                </c:pt>
                <c:pt idx="1175">
                  <c:v>-4.9906669429999999</c:v>
                </c:pt>
                <c:pt idx="1176">
                  <c:v>-4.3434250690000002</c:v>
                </c:pt>
                <c:pt idx="1177">
                  <c:v>-7.2767328969999996</c:v>
                </c:pt>
                <c:pt idx="1178">
                  <c:v>14.507401610000001</c:v>
                </c:pt>
                <c:pt idx="1179">
                  <c:v>20.908455159999999</c:v>
                </c:pt>
                <c:pt idx="1180">
                  <c:v>27.956176429999999</c:v>
                </c:pt>
                <c:pt idx="1181">
                  <c:v>25.830120480000001</c:v>
                </c:pt>
                <c:pt idx="1182">
                  <c:v>17.645595849999999</c:v>
                </c:pt>
                <c:pt idx="1183">
                  <c:v>9.4712770210000006</c:v>
                </c:pt>
                <c:pt idx="1184">
                  <c:v>24.45120562</c:v>
                </c:pt>
                <c:pt idx="1185">
                  <c:v>22.504341960000001</c:v>
                </c:pt>
                <c:pt idx="1186">
                  <c:v>19.256228050000001</c:v>
                </c:pt>
                <c:pt idx="1187">
                  <c:v>33.787784019999997</c:v>
                </c:pt>
                <c:pt idx="1188">
                  <c:v>18.547417769999999</c:v>
                </c:pt>
                <c:pt idx="1189">
                  <c:v>9.0524911449999994</c:v>
                </c:pt>
                <c:pt idx="1190">
                  <c:v>28.72919504</c:v>
                </c:pt>
                <c:pt idx="1191">
                  <c:v>25.336563810000001</c:v>
                </c:pt>
                <c:pt idx="1192">
                  <c:v>29.57654982</c:v>
                </c:pt>
                <c:pt idx="1193">
                  <c:v>37.640526100000002</c:v>
                </c:pt>
                <c:pt idx="1194">
                  <c:v>23.779857270000001</c:v>
                </c:pt>
                <c:pt idx="1195">
                  <c:v>27.200423529999998</c:v>
                </c:pt>
                <c:pt idx="1196">
                  <c:v>26.495332820000002</c:v>
                </c:pt>
                <c:pt idx="1197">
                  <c:v>40.150945790000002</c:v>
                </c:pt>
                <c:pt idx="1198">
                  <c:v>16.991925670000001</c:v>
                </c:pt>
                <c:pt idx="1199">
                  <c:v>-0.43973502199999998</c:v>
                </c:pt>
                <c:pt idx="1200">
                  <c:v>30.71197991</c:v>
                </c:pt>
                <c:pt idx="1201">
                  <c:v>38.770303200000001</c:v>
                </c:pt>
                <c:pt idx="1202">
                  <c:v>37.883076979999998</c:v>
                </c:pt>
                <c:pt idx="1203">
                  <c:v>21.646338669999999</c:v>
                </c:pt>
                <c:pt idx="1204">
                  <c:v>6.2719107489999999</c:v>
                </c:pt>
                <c:pt idx="1205">
                  <c:v>17.70903217</c:v>
                </c:pt>
                <c:pt idx="1206">
                  <c:v>35.577103409999999</c:v>
                </c:pt>
                <c:pt idx="1207">
                  <c:v>27.206309489999999</c:v>
                </c:pt>
                <c:pt idx="1208">
                  <c:v>34.6982298</c:v>
                </c:pt>
                <c:pt idx="1209">
                  <c:v>10.096624970000001</c:v>
                </c:pt>
                <c:pt idx="1210">
                  <c:v>24.327053029999998</c:v>
                </c:pt>
                <c:pt idx="1211">
                  <c:v>15.101772070000001</c:v>
                </c:pt>
                <c:pt idx="1212">
                  <c:v>29.48915633</c:v>
                </c:pt>
                <c:pt idx="1213">
                  <c:v>23.67070528</c:v>
                </c:pt>
                <c:pt idx="1214">
                  <c:v>33.319924899999997</c:v>
                </c:pt>
                <c:pt idx="1215">
                  <c:v>20.37041425</c:v>
                </c:pt>
                <c:pt idx="1216">
                  <c:v>21.56734337</c:v>
                </c:pt>
                <c:pt idx="1217">
                  <c:v>27.22341101</c:v>
                </c:pt>
                <c:pt idx="1218">
                  <c:v>23.25774547</c:v>
                </c:pt>
                <c:pt idx="1219">
                  <c:v>21.535681950000001</c:v>
                </c:pt>
                <c:pt idx="1220">
                  <c:v>30.099460100000002</c:v>
                </c:pt>
                <c:pt idx="1221">
                  <c:v>10.681689649999999</c:v>
                </c:pt>
                <c:pt idx="1222">
                  <c:v>9.7696601009999995</c:v>
                </c:pt>
                <c:pt idx="1223">
                  <c:v>1.88534398</c:v>
                </c:pt>
                <c:pt idx="1224">
                  <c:v>26.130570250000002</c:v>
                </c:pt>
                <c:pt idx="1225">
                  <c:v>-5.2013841980000004</c:v>
                </c:pt>
                <c:pt idx="1226">
                  <c:v>-2.5470695729999999</c:v>
                </c:pt>
                <c:pt idx="1227">
                  <c:v>10.75261386</c:v>
                </c:pt>
                <c:pt idx="1228">
                  <c:v>22.649791520000001</c:v>
                </c:pt>
                <c:pt idx="1229">
                  <c:v>44.486473230000001</c:v>
                </c:pt>
                <c:pt idx="1230">
                  <c:v>11.232192530000001</c:v>
                </c:pt>
                <c:pt idx="1231">
                  <c:v>29.743303520000001</c:v>
                </c:pt>
                <c:pt idx="1232">
                  <c:v>31.55739866</c:v>
                </c:pt>
                <c:pt idx="1233">
                  <c:v>-2.5196748229999999</c:v>
                </c:pt>
                <c:pt idx="1234">
                  <c:v>7.6244898059999997</c:v>
                </c:pt>
                <c:pt idx="1235">
                  <c:v>0.70660385999999997</c:v>
                </c:pt>
                <c:pt idx="1236">
                  <c:v>-1.0531592789999999</c:v>
                </c:pt>
                <c:pt idx="1237">
                  <c:v>26.745920000000002</c:v>
                </c:pt>
                <c:pt idx="1238">
                  <c:v>1.825823932</c:v>
                </c:pt>
                <c:pt idx="1239">
                  <c:v>19.730716489999999</c:v>
                </c:pt>
                <c:pt idx="1240">
                  <c:v>27.617722279999999</c:v>
                </c:pt>
                <c:pt idx="1241">
                  <c:v>26.817109540000001</c:v>
                </c:pt>
                <c:pt idx="1242">
                  <c:v>19.49771264</c:v>
                </c:pt>
                <c:pt idx="1243">
                  <c:v>5.6527761239999998</c:v>
                </c:pt>
                <c:pt idx="1244">
                  <c:v>20.781486640000001</c:v>
                </c:pt>
                <c:pt idx="1245">
                  <c:v>22.31350106</c:v>
                </c:pt>
                <c:pt idx="1246">
                  <c:v>29.832340309999999</c:v>
                </c:pt>
                <c:pt idx="1247">
                  <c:v>16.732603399999999</c:v>
                </c:pt>
                <c:pt idx="1248">
                  <c:v>25.356407789999999</c:v>
                </c:pt>
                <c:pt idx="1249">
                  <c:v>17.508381199999999</c:v>
                </c:pt>
                <c:pt idx="1250">
                  <c:v>31.522383430000001</c:v>
                </c:pt>
                <c:pt idx="1251">
                  <c:v>18.679442290000001</c:v>
                </c:pt>
                <c:pt idx="1252">
                  <c:v>12.800160869999999</c:v>
                </c:pt>
                <c:pt idx="1253">
                  <c:v>-1.4297298570000001</c:v>
                </c:pt>
                <c:pt idx="1254">
                  <c:v>19.30661989</c:v>
                </c:pt>
                <c:pt idx="1255">
                  <c:v>19.59319064</c:v>
                </c:pt>
                <c:pt idx="1256">
                  <c:v>28.060915019999999</c:v>
                </c:pt>
                <c:pt idx="1257">
                  <c:v>4.357581562</c:v>
                </c:pt>
                <c:pt idx="1258">
                  <c:v>13.57738486</c:v>
                </c:pt>
                <c:pt idx="1259">
                  <c:v>12.534240580000001</c:v>
                </c:pt>
                <c:pt idx="1260">
                  <c:v>7.226351202</c:v>
                </c:pt>
                <c:pt idx="1261">
                  <c:v>15.74746622</c:v>
                </c:pt>
                <c:pt idx="1262">
                  <c:v>8.3028238900000009</c:v>
                </c:pt>
                <c:pt idx="1263">
                  <c:v>33.976354780000001</c:v>
                </c:pt>
                <c:pt idx="1264">
                  <c:v>39.697883640000001</c:v>
                </c:pt>
                <c:pt idx="1265">
                  <c:v>25.44166675</c:v>
                </c:pt>
              </c:numCache>
            </c:numRef>
          </c:yVal>
          <c:smooth val="0"/>
        </c:ser>
        <c:ser>
          <c:idx val="1"/>
          <c:order val="1"/>
          <c:tx>
            <c:strRef>
              <c:f>EPD_MPD_CHANGE!$AD$1</c:f>
              <c:strCache>
                <c:ptCount val="1"/>
                <c:pt idx="0">
                  <c:v>Ge_YW</c:v>
                </c:pt>
              </c:strCache>
            </c:strRef>
          </c:tx>
          <c:spPr>
            <a:ln w="28575"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4.4588947482482121E-2"/>
                  <c:y val="-6.7027725100852656E-2"/>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EPD_MPD_CHANGE!$G$2:$G$1267</c:f>
              <c:numCache>
                <c:formatCode>General</c:formatCode>
                <c:ptCount val="1266"/>
                <c:pt idx="0">
                  <c:v>96</c:v>
                </c:pt>
                <c:pt idx="1">
                  <c:v>119</c:v>
                </c:pt>
                <c:pt idx="2">
                  <c:v>109</c:v>
                </c:pt>
                <c:pt idx="3">
                  <c:v>85</c:v>
                </c:pt>
                <c:pt idx="4">
                  <c:v>116</c:v>
                </c:pt>
                <c:pt idx="5">
                  <c:v>93</c:v>
                </c:pt>
                <c:pt idx="6">
                  <c:v>140</c:v>
                </c:pt>
                <c:pt idx="7">
                  <c:v>77</c:v>
                </c:pt>
                <c:pt idx="8">
                  <c:v>104</c:v>
                </c:pt>
                <c:pt idx="9">
                  <c:v>116</c:v>
                </c:pt>
                <c:pt idx="10">
                  <c:v>116</c:v>
                </c:pt>
                <c:pt idx="11">
                  <c:v>103</c:v>
                </c:pt>
                <c:pt idx="12">
                  <c:v>94</c:v>
                </c:pt>
                <c:pt idx="13">
                  <c:v>99</c:v>
                </c:pt>
                <c:pt idx="14">
                  <c:v>133</c:v>
                </c:pt>
                <c:pt idx="15">
                  <c:v>98</c:v>
                </c:pt>
                <c:pt idx="16">
                  <c:v>115</c:v>
                </c:pt>
                <c:pt idx="17">
                  <c:v>107</c:v>
                </c:pt>
                <c:pt idx="18">
                  <c:v>87</c:v>
                </c:pt>
                <c:pt idx="19">
                  <c:v>107</c:v>
                </c:pt>
                <c:pt idx="20">
                  <c:v>139</c:v>
                </c:pt>
                <c:pt idx="21">
                  <c:v>106</c:v>
                </c:pt>
                <c:pt idx="22">
                  <c:v>135</c:v>
                </c:pt>
                <c:pt idx="23">
                  <c:v>115</c:v>
                </c:pt>
                <c:pt idx="24">
                  <c:v>117</c:v>
                </c:pt>
                <c:pt idx="25">
                  <c:v>113</c:v>
                </c:pt>
                <c:pt idx="26">
                  <c:v>114</c:v>
                </c:pt>
                <c:pt idx="27">
                  <c:v>118</c:v>
                </c:pt>
                <c:pt idx="28">
                  <c:v>112</c:v>
                </c:pt>
                <c:pt idx="29">
                  <c:v>122</c:v>
                </c:pt>
                <c:pt idx="30">
                  <c:v>111</c:v>
                </c:pt>
                <c:pt idx="31">
                  <c:v>126</c:v>
                </c:pt>
                <c:pt idx="32">
                  <c:v>95</c:v>
                </c:pt>
                <c:pt idx="33">
                  <c:v>98</c:v>
                </c:pt>
                <c:pt idx="34">
                  <c:v>106</c:v>
                </c:pt>
                <c:pt idx="35">
                  <c:v>91</c:v>
                </c:pt>
                <c:pt idx="36">
                  <c:v>91</c:v>
                </c:pt>
                <c:pt idx="37">
                  <c:v>95</c:v>
                </c:pt>
                <c:pt idx="38">
                  <c:v>95</c:v>
                </c:pt>
                <c:pt idx="39">
                  <c:v>75</c:v>
                </c:pt>
                <c:pt idx="40">
                  <c:v>93</c:v>
                </c:pt>
                <c:pt idx="41">
                  <c:v>68</c:v>
                </c:pt>
                <c:pt idx="42">
                  <c:v>68</c:v>
                </c:pt>
                <c:pt idx="43">
                  <c:v>92</c:v>
                </c:pt>
                <c:pt idx="44">
                  <c:v>77</c:v>
                </c:pt>
                <c:pt idx="45">
                  <c:v>56</c:v>
                </c:pt>
                <c:pt idx="46">
                  <c:v>106</c:v>
                </c:pt>
                <c:pt idx="47">
                  <c:v>69</c:v>
                </c:pt>
                <c:pt idx="48">
                  <c:v>93</c:v>
                </c:pt>
                <c:pt idx="49">
                  <c:v>85</c:v>
                </c:pt>
                <c:pt idx="50">
                  <c:v>68</c:v>
                </c:pt>
                <c:pt idx="51">
                  <c:v>102</c:v>
                </c:pt>
                <c:pt idx="52">
                  <c:v>96</c:v>
                </c:pt>
                <c:pt idx="53">
                  <c:v>66</c:v>
                </c:pt>
                <c:pt idx="54">
                  <c:v>92</c:v>
                </c:pt>
                <c:pt idx="55">
                  <c:v>70</c:v>
                </c:pt>
                <c:pt idx="56">
                  <c:v>92</c:v>
                </c:pt>
                <c:pt idx="57">
                  <c:v>112</c:v>
                </c:pt>
                <c:pt idx="58">
                  <c:v>76</c:v>
                </c:pt>
                <c:pt idx="59">
                  <c:v>95</c:v>
                </c:pt>
                <c:pt idx="60">
                  <c:v>66</c:v>
                </c:pt>
                <c:pt idx="61">
                  <c:v>39</c:v>
                </c:pt>
                <c:pt idx="62">
                  <c:v>48</c:v>
                </c:pt>
                <c:pt idx="63">
                  <c:v>99</c:v>
                </c:pt>
                <c:pt idx="64">
                  <c:v>82</c:v>
                </c:pt>
                <c:pt idx="65">
                  <c:v>74</c:v>
                </c:pt>
                <c:pt idx="66">
                  <c:v>76</c:v>
                </c:pt>
                <c:pt idx="67">
                  <c:v>77</c:v>
                </c:pt>
                <c:pt idx="68">
                  <c:v>88</c:v>
                </c:pt>
                <c:pt idx="69">
                  <c:v>136</c:v>
                </c:pt>
                <c:pt idx="70">
                  <c:v>94</c:v>
                </c:pt>
                <c:pt idx="71">
                  <c:v>76</c:v>
                </c:pt>
                <c:pt idx="72">
                  <c:v>85</c:v>
                </c:pt>
                <c:pt idx="73">
                  <c:v>86</c:v>
                </c:pt>
                <c:pt idx="74">
                  <c:v>85</c:v>
                </c:pt>
                <c:pt idx="75">
                  <c:v>72</c:v>
                </c:pt>
                <c:pt idx="76">
                  <c:v>86</c:v>
                </c:pt>
                <c:pt idx="77">
                  <c:v>109</c:v>
                </c:pt>
                <c:pt idx="78">
                  <c:v>80</c:v>
                </c:pt>
                <c:pt idx="79">
                  <c:v>48</c:v>
                </c:pt>
                <c:pt idx="80">
                  <c:v>72</c:v>
                </c:pt>
                <c:pt idx="81">
                  <c:v>84</c:v>
                </c:pt>
                <c:pt idx="82">
                  <c:v>102</c:v>
                </c:pt>
                <c:pt idx="83">
                  <c:v>106</c:v>
                </c:pt>
                <c:pt idx="84">
                  <c:v>116</c:v>
                </c:pt>
                <c:pt idx="85">
                  <c:v>71</c:v>
                </c:pt>
                <c:pt idx="86">
                  <c:v>79</c:v>
                </c:pt>
                <c:pt idx="87">
                  <c:v>101</c:v>
                </c:pt>
                <c:pt idx="88">
                  <c:v>69</c:v>
                </c:pt>
                <c:pt idx="89">
                  <c:v>101</c:v>
                </c:pt>
                <c:pt idx="90">
                  <c:v>121</c:v>
                </c:pt>
                <c:pt idx="91">
                  <c:v>91</c:v>
                </c:pt>
                <c:pt idx="92">
                  <c:v>83</c:v>
                </c:pt>
                <c:pt idx="93">
                  <c:v>92</c:v>
                </c:pt>
                <c:pt idx="94">
                  <c:v>94</c:v>
                </c:pt>
                <c:pt idx="95">
                  <c:v>80</c:v>
                </c:pt>
                <c:pt idx="96">
                  <c:v>82</c:v>
                </c:pt>
                <c:pt idx="97">
                  <c:v>74</c:v>
                </c:pt>
                <c:pt idx="98">
                  <c:v>108</c:v>
                </c:pt>
                <c:pt idx="99">
                  <c:v>122</c:v>
                </c:pt>
                <c:pt idx="100">
                  <c:v>136</c:v>
                </c:pt>
                <c:pt idx="101">
                  <c:v>115</c:v>
                </c:pt>
                <c:pt idx="102">
                  <c:v>99</c:v>
                </c:pt>
                <c:pt idx="103">
                  <c:v>139</c:v>
                </c:pt>
                <c:pt idx="104">
                  <c:v>97</c:v>
                </c:pt>
                <c:pt idx="105">
                  <c:v>82</c:v>
                </c:pt>
                <c:pt idx="106">
                  <c:v>70</c:v>
                </c:pt>
                <c:pt idx="107">
                  <c:v>100</c:v>
                </c:pt>
                <c:pt idx="108">
                  <c:v>84</c:v>
                </c:pt>
                <c:pt idx="109">
                  <c:v>53</c:v>
                </c:pt>
                <c:pt idx="110">
                  <c:v>69</c:v>
                </c:pt>
                <c:pt idx="111">
                  <c:v>120</c:v>
                </c:pt>
                <c:pt idx="112">
                  <c:v>88</c:v>
                </c:pt>
                <c:pt idx="113">
                  <c:v>77</c:v>
                </c:pt>
                <c:pt idx="114">
                  <c:v>93</c:v>
                </c:pt>
                <c:pt idx="115">
                  <c:v>98</c:v>
                </c:pt>
                <c:pt idx="116">
                  <c:v>116</c:v>
                </c:pt>
                <c:pt idx="117">
                  <c:v>107</c:v>
                </c:pt>
                <c:pt idx="118">
                  <c:v>63</c:v>
                </c:pt>
                <c:pt idx="119">
                  <c:v>95</c:v>
                </c:pt>
                <c:pt idx="120">
                  <c:v>77</c:v>
                </c:pt>
                <c:pt idx="121">
                  <c:v>104</c:v>
                </c:pt>
                <c:pt idx="122">
                  <c:v>64</c:v>
                </c:pt>
                <c:pt idx="123">
                  <c:v>108</c:v>
                </c:pt>
                <c:pt idx="124">
                  <c:v>75</c:v>
                </c:pt>
                <c:pt idx="125">
                  <c:v>99</c:v>
                </c:pt>
                <c:pt idx="126">
                  <c:v>76</c:v>
                </c:pt>
                <c:pt idx="127">
                  <c:v>74</c:v>
                </c:pt>
                <c:pt idx="128">
                  <c:v>86</c:v>
                </c:pt>
                <c:pt idx="129">
                  <c:v>94</c:v>
                </c:pt>
                <c:pt idx="130">
                  <c:v>68</c:v>
                </c:pt>
                <c:pt idx="131">
                  <c:v>97</c:v>
                </c:pt>
                <c:pt idx="132">
                  <c:v>105</c:v>
                </c:pt>
                <c:pt idx="133">
                  <c:v>83</c:v>
                </c:pt>
                <c:pt idx="134">
                  <c:v>106</c:v>
                </c:pt>
                <c:pt idx="135">
                  <c:v>106</c:v>
                </c:pt>
                <c:pt idx="136">
                  <c:v>100</c:v>
                </c:pt>
                <c:pt idx="137">
                  <c:v>82</c:v>
                </c:pt>
                <c:pt idx="138">
                  <c:v>88</c:v>
                </c:pt>
                <c:pt idx="139">
                  <c:v>122</c:v>
                </c:pt>
                <c:pt idx="140">
                  <c:v>89</c:v>
                </c:pt>
                <c:pt idx="141">
                  <c:v>85</c:v>
                </c:pt>
                <c:pt idx="142">
                  <c:v>97</c:v>
                </c:pt>
                <c:pt idx="143">
                  <c:v>108</c:v>
                </c:pt>
                <c:pt idx="144">
                  <c:v>84</c:v>
                </c:pt>
                <c:pt idx="145">
                  <c:v>110</c:v>
                </c:pt>
                <c:pt idx="146">
                  <c:v>91</c:v>
                </c:pt>
                <c:pt idx="147">
                  <c:v>125</c:v>
                </c:pt>
                <c:pt idx="148">
                  <c:v>90</c:v>
                </c:pt>
                <c:pt idx="149">
                  <c:v>87</c:v>
                </c:pt>
                <c:pt idx="150">
                  <c:v>82</c:v>
                </c:pt>
                <c:pt idx="151">
                  <c:v>94</c:v>
                </c:pt>
                <c:pt idx="152">
                  <c:v>85</c:v>
                </c:pt>
                <c:pt idx="153">
                  <c:v>78</c:v>
                </c:pt>
                <c:pt idx="154">
                  <c:v>99</c:v>
                </c:pt>
                <c:pt idx="155">
                  <c:v>93</c:v>
                </c:pt>
                <c:pt idx="156">
                  <c:v>101</c:v>
                </c:pt>
                <c:pt idx="157">
                  <c:v>86</c:v>
                </c:pt>
                <c:pt idx="158">
                  <c:v>109</c:v>
                </c:pt>
                <c:pt idx="159">
                  <c:v>113</c:v>
                </c:pt>
                <c:pt idx="160">
                  <c:v>80</c:v>
                </c:pt>
                <c:pt idx="161">
                  <c:v>64</c:v>
                </c:pt>
                <c:pt idx="162">
                  <c:v>133</c:v>
                </c:pt>
                <c:pt idx="163">
                  <c:v>79</c:v>
                </c:pt>
                <c:pt idx="164">
                  <c:v>126</c:v>
                </c:pt>
                <c:pt idx="165">
                  <c:v>98</c:v>
                </c:pt>
                <c:pt idx="166">
                  <c:v>64</c:v>
                </c:pt>
                <c:pt idx="167">
                  <c:v>80</c:v>
                </c:pt>
                <c:pt idx="168">
                  <c:v>105</c:v>
                </c:pt>
                <c:pt idx="169">
                  <c:v>74</c:v>
                </c:pt>
                <c:pt idx="170">
                  <c:v>97</c:v>
                </c:pt>
                <c:pt idx="171">
                  <c:v>122</c:v>
                </c:pt>
                <c:pt idx="172">
                  <c:v>83</c:v>
                </c:pt>
                <c:pt idx="173">
                  <c:v>103</c:v>
                </c:pt>
                <c:pt idx="174">
                  <c:v>102</c:v>
                </c:pt>
                <c:pt idx="175">
                  <c:v>79</c:v>
                </c:pt>
                <c:pt idx="176">
                  <c:v>88</c:v>
                </c:pt>
                <c:pt idx="177">
                  <c:v>100</c:v>
                </c:pt>
                <c:pt idx="178">
                  <c:v>102</c:v>
                </c:pt>
                <c:pt idx="179">
                  <c:v>87</c:v>
                </c:pt>
                <c:pt idx="180">
                  <c:v>78</c:v>
                </c:pt>
                <c:pt idx="181">
                  <c:v>77</c:v>
                </c:pt>
                <c:pt idx="182">
                  <c:v>88</c:v>
                </c:pt>
                <c:pt idx="183">
                  <c:v>105</c:v>
                </c:pt>
                <c:pt idx="184">
                  <c:v>75</c:v>
                </c:pt>
                <c:pt idx="185">
                  <c:v>85</c:v>
                </c:pt>
                <c:pt idx="186">
                  <c:v>68</c:v>
                </c:pt>
                <c:pt idx="187">
                  <c:v>112</c:v>
                </c:pt>
                <c:pt idx="188">
                  <c:v>107</c:v>
                </c:pt>
                <c:pt idx="189">
                  <c:v>104</c:v>
                </c:pt>
                <c:pt idx="190">
                  <c:v>80</c:v>
                </c:pt>
                <c:pt idx="191">
                  <c:v>91</c:v>
                </c:pt>
                <c:pt idx="192">
                  <c:v>70</c:v>
                </c:pt>
                <c:pt idx="193">
                  <c:v>114</c:v>
                </c:pt>
                <c:pt idx="194">
                  <c:v>99</c:v>
                </c:pt>
                <c:pt idx="195">
                  <c:v>117</c:v>
                </c:pt>
                <c:pt idx="196">
                  <c:v>71</c:v>
                </c:pt>
                <c:pt idx="197">
                  <c:v>87</c:v>
                </c:pt>
                <c:pt idx="198">
                  <c:v>74</c:v>
                </c:pt>
                <c:pt idx="199">
                  <c:v>73</c:v>
                </c:pt>
                <c:pt idx="200">
                  <c:v>67</c:v>
                </c:pt>
                <c:pt idx="201">
                  <c:v>80</c:v>
                </c:pt>
                <c:pt idx="202">
                  <c:v>109</c:v>
                </c:pt>
                <c:pt idx="203">
                  <c:v>76</c:v>
                </c:pt>
                <c:pt idx="204">
                  <c:v>82</c:v>
                </c:pt>
                <c:pt idx="205">
                  <c:v>81</c:v>
                </c:pt>
                <c:pt idx="206">
                  <c:v>76</c:v>
                </c:pt>
                <c:pt idx="207">
                  <c:v>63</c:v>
                </c:pt>
                <c:pt idx="208">
                  <c:v>72</c:v>
                </c:pt>
                <c:pt idx="209">
                  <c:v>79</c:v>
                </c:pt>
                <c:pt idx="210">
                  <c:v>100</c:v>
                </c:pt>
                <c:pt idx="211">
                  <c:v>66</c:v>
                </c:pt>
                <c:pt idx="212">
                  <c:v>113</c:v>
                </c:pt>
                <c:pt idx="213">
                  <c:v>78</c:v>
                </c:pt>
                <c:pt idx="214">
                  <c:v>74</c:v>
                </c:pt>
                <c:pt idx="215">
                  <c:v>118</c:v>
                </c:pt>
                <c:pt idx="216">
                  <c:v>71</c:v>
                </c:pt>
                <c:pt idx="217">
                  <c:v>82</c:v>
                </c:pt>
                <c:pt idx="218">
                  <c:v>98</c:v>
                </c:pt>
                <c:pt idx="219">
                  <c:v>105</c:v>
                </c:pt>
                <c:pt idx="220">
                  <c:v>83</c:v>
                </c:pt>
                <c:pt idx="221">
                  <c:v>132</c:v>
                </c:pt>
                <c:pt idx="222">
                  <c:v>104</c:v>
                </c:pt>
                <c:pt idx="223">
                  <c:v>115</c:v>
                </c:pt>
                <c:pt idx="224">
                  <c:v>92</c:v>
                </c:pt>
                <c:pt idx="225">
                  <c:v>116</c:v>
                </c:pt>
                <c:pt idx="226">
                  <c:v>109</c:v>
                </c:pt>
                <c:pt idx="227">
                  <c:v>124</c:v>
                </c:pt>
                <c:pt idx="228">
                  <c:v>117</c:v>
                </c:pt>
                <c:pt idx="229">
                  <c:v>117</c:v>
                </c:pt>
                <c:pt idx="230">
                  <c:v>134</c:v>
                </c:pt>
                <c:pt idx="231">
                  <c:v>97</c:v>
                </c:pt>
                <c:pt idx="232">
                  <c:v>104</c:v>
                </c:pt>
                <c:pt idx="233">
                  <c:v>95</c:v>
                </c:pt>
                <c:pt idx="234">
                  <c:v>109</c:v>
                </c:pt>
                <c:pt idx="235">
                  <c:v>90</c:v>
                </c:pt>
                <c:pt idx="236">
                  <c:v>81</c:v>
                </c:pt>
                <c:pt idx="237">
                  <c:v>146</c:v>
                </c:pt>
                <c:pt idx="238">
                  <c:v>105</c:v>
                </c:pt>
                <c:pt idx="239">
                  <c:v>134</c:v>
                </c:pt>
                <c:pt idx="240">
                  <c:v>131</c:v>
                </c:pt>
                <c:pt idx="241">
                  <c:v>121</c:v>
                </c:pt>
                <c:pt idx="242">
                  <c:v>125</c:v>
                </c:pt>
                <c:pt idx="243">
                  <c:v>120</c:v>
                </c:pt>
                <c:pt idx="244">
                  <c:v>96</c:v>
                </c:pt>
                <c:pt idx="245">
                  <c:v>105</c:v>
                </c:pt>
                <c:pt idx="246">
                  <c:v>92</c:v>
                </c:pt>
                <c:pt idx="247">
                  <c:v>107</c:v>
                </c:pt>
                <c:pt idx="248">
                  <c:v>112</c:v>
                </c:pt>
                <c:pt idx="249">
                  <c:v>112</c:v>
                </c:pt>
                <c:pt idx="250">
                  <c:v>102</c:v>
                </c:pt>
                <c:pt idx="251">
                  <c:v>90</c:v>
                </c:pt>
                <c:pt idx="252">
                  <c:v>109</c:v>
                </c:pt>
                <c:pt idx="253">
                  <c:v>125</c:v>
                </c:pt>
                <c:pt idx="254">
                  <c:v>119</c:v>
                </c:pt>
                <c:pt idx="255">
                  <c:v>92</c:v>
                </c:pt>
                <c:pt idx="256">
                  <c:v>80</c:v>
                </c:pt>
                <c:pt idx="257">
                  <c:v>140</c:v>
                </c:pt>
                <c:pt idx="258">
                  <c:v>124</c:v>
                </c:pt>
                <c:pt idx="259">
                  <c:v>126</c:v>
                </c:pt>
                <c:pt idx="260">
                  <c:v>122</c:v>
                </c:pt>
                <c:pt idx="261">
                  <c:v>107</c:v>
                </c:pt>
                <c:pt idx="262">
                  <c:v>113</c:v>
                </c:pt>
                <c:pt idx="263">
                  <c:v>128</c:v>
                </c:pt>
                <c:pt idx="264">
                  <c:v>127</c:v>
                </c:pt>
                <c:pt idx="265">
                  <c:v>123</c:v>
                </c:pt>
                <c:pt idx="266">
                  <c:v>123</c:v>
                </c:pt>
                <c:pt idx="267">
                  <c:v>75</c:v>
                </c:pt>
                <c:pt idx="268">
                  <c:v>115</c:v>
                </c:pt>
                <c:pt idx="269">
                  <c:v>102</c:v>
                </c:pt>
                <c:pt idx="270">
                  <c:v>112</c:v>
                </c:pt>
                <c:pt idx="271">
                  <c:v>114</c:v>
                </c:pt>
                <c:pt idx="272">
                  <c:v>99</c:v>
                </c:pt>
                <c:pt idx="273">
                  <c:v>121</c:v>
                </c:pt>
                <c:pt idx="274">
                  <c:v>114</c:v>
                </c:pt>
                <c:pt idx="275">
                  <c:v>113</c:v>
                </c:pt>
                <c:pt idx="276">
                  <c:v>120</c:v>
                </c:pt>
                <c:pt idx="277">
                  <c:v>98</c:v>
                </c:pt>
                <c:pt idx="278">
                  <c:v>102</c:v>
                </c:pt>
                <c:pt idx="279">
                  <c:v>108</c:v>
                </c:pt>
                <c:pt idx="280">
                  <c:v>78</c:v>
                </c:pt>
                <c:pt idx="281">
                  <c:v>100</c:v>
                </c:pt>
                <c:pt idx="282">
                  <c:v>105</c:v>
                </c:pt>
                <c:pt idx="283">
                  <c:v>122</c:v>
                </c:pt>
                <c:pt idx="284">
                  <c:v>115</c:v>
                </c:pt>
                <c:pt idx="285">
                  <c:v>105</c:v>
                </c:pt>
                <c:pt idx="286">
                  <c:v>108</c:v>
                </c:pt>
                <c:pt idx="287">
                  <c:v>107</c:v>
                </c:pt>
                <c:pt idx="288">
                  <c:v>116</c:v>
                </c:pt>
                <c:pt idx="289">
                  <c:v>110</c:v>
                </c:pt>
                <c:pt idx="290">
                  <c:v>96</c:v>
                </c:pt>
                <c:pt idx="291">
                  <c:v>77</c:v>
                </c:pt>
                <c:pt idx="292">
                  <c:v>119</c:v>
                </c:pt>
                <c:pt idx="293">
                  <c:v>74</c:v>
                </c:pt>
                <c:pt idx="294">
                  <c:v>139</c:v>
                </c:pt>
                <c:pt idx="295">
                  <c:v>135</c:v>
                </c:pt>
                <c:pt idx="296">
                  <c:v>87</c:v>
                </c:pt>
                <c:pt idx="297">
                  <c:v>118</c:v>
                </c:pt>
                <c:pt idx="298">
                  <c:v>110</c:v>
                </c:pt>
                <c:pt idx="299">
                  <c:v>109</c:v>
                </c:pt>
                <c:pt idx="300">
                  <c:v>129</c:v>
                </c:pt>
                <c:pt idx="301">
                  <c:v>116</c:v>
                </c:pt>
                <c:pt idx="302">
                  <c:v>106</c:v>
                </c:pt>
                <c:pt idx="303">
                  <c:v>86</c:v>
                </c:pt>
                <c:pt idx="304">
                  <c:v>101</c:v>
                </c:pt>
                <c:pt idx="305">
                  <c:v>142</c:v>
                </c:pt>
                <c:pt idx="306">
                  <c:v>125</c:v>
                </c:pt>
                <c:pt idx="307">
                  <c:v>102</c:v>
                </c:pt>
                <c:pt idx="308">
                  <c:v>98</c:v>
                </c:pt>
                <c:pt idx="309">
                  <c:v>99</c:v>
                </c:pt>
                <c:pt idx="310">
                  <c:v>114</c:v>
                </c:pt>
                <c:pt idx="311">
                  <c:v>127</c:v>
                </c:pt>
                <c:pt idx="312">
                  <c:v>138</c:v>
                </c:pt>
                <c:pt idx="313">
                  <c:v>122</c:v>
                </c:pt>
                <c:pt idx="314">
                  <c:v>104</c:v>
                </c:pt>
                <c:pt idx="315">
                  <c:v>87</c:v>
                </c:pt>
                <c:pt idx="316">
                  <c:v>116</c:v>
                </c:pt>
                <c:pt idx="317">
                  <c:v>83</c:v>
                </c:pt>
                <c:pt idx="318">
                  <c:v>76</c:v>
                </c:pt>
                <c:pt idx="319">
                  <c:v>76</c:v>
                </c:pt>
                <c:pt idx="320">
                  <c:v>98</c:v>
                </c:pt>
                <c:pt idx="321">
                  <c:v>100</c:v>
                </c:pt>
                <c:pt idx="322">
                  <c:v>84</c:v>
                </c:pt>
                <c:pt idx="323">
                  <c:v>81</c:v>
                </c:pt>
                <c:pt idx="324">
                  <c:v>90</c:v>
                </c:pt>
                <c:pt idx="325">
                  <c:v>95</c:v>
                </c:pt>
                <c:pt idx="326">
                  <c:v>105</c:v>
                </c:pt>
                <c:pt idx="327">
                  <c:v>112</c:v>
                </c:pt>
                <c:pt idx="328">
                  <c:v>124</c:v>
                </c:pt>
                <c:pt idx="329">
                  <c:v>76</c:v>
                </c:pt>
                <c:pt idx="330">
                  <c:v>100</c:v>
                </c:pt>
                <c:pt idx="331">
                  <c:v>86</c:v>
                </c:pt>
                <c:pt idx="332">
                  <c:v>99</c:v>
                </c:pt>
                <c:pt idx="333">
                  <c:v>103</c:v>
                </c:pt>
                <c:pt idx="334">
                  <c:v>126</c:v>
                </c:pt>
                <c:pt idx="335">
                  <c:v>114</c:v>
                </c:pt>
                <c:pt idx="336">
                  <c:v>117</c:v>
                </c:pt>
                <c:pt idx="337">
                  <c:v>106</c:v>
                </c:pt>
                <c:pt idx="338">
                  <c:v>72</c:v>
                </c:pt>
                <c:pt idx="339">
                  <c:v>85</c:v>
                </c:pt>
                <c:pt idx="340">
                  <c:v>66</c:v>
                </c:pt>
                <c:pt idx="341">
                  <c:v>100</c:v>
                </c:pt>
                <c:pt idx="342">
                  <c:v>86</c:v>
                </c:pt>
                <c:pt idx="343">
                  <c:v>79</c:v>
                </c:pt>
                <c:pt idx="344">
                  <c:v>95</c:v>
                </c:pt>
                <c:pt idx="345">
                  <c:v>92</c:v>
                </c:pt>
                <c:pt idx="346">
                  <c:v>92</c:v>
                </c:pt>
                <c:pt idx="347">
                  <c:v>100</c:v>
                </c:pt>
                <c:pt idx="348">
                  <c:v>68</c:v>
                </c:pt>
                <c:pt idx="349">
                  <c:v>78</c:v>
                </c:pt>
                <c:pt idx="350">
                  <c:v>77</c:v>
                </c:pt>
                <c:pt idx="351">
                  <c:v>88</c:v>
                </c:pt>
                <c:pt idx="352">
                  <c:v>129</c:v>
                </c:pt>
                <c:pt idx="353">
                  <c:v>96</c:v>
                </c:pt>
                <c:pt idx="354">
                  <c:v>68</c:v>
                </c:pt>
                <c:pt idx="355">
                  <c:v>71</c:v>
                </c:pt>
                <c:pt idx="356">
                  <c:v>93</c:v>
                </c:pt>
                <c:pt idx="357">
                  <c:v>82</c:v>
                </c:pt>
                <c:pt idx="358">
                  <c:v>97</c:v>
                </c:pt>
                <c:pt idx="359">
                  <c:v>88</c:v>
                </c:pt>
                <c:pt idx="360">
                  <c:v>110</c:v>
                </c:pt>
                <c:pt idx="361">
                  <c:v>83</c:v>
                </c:pt>
                <c:pt idx="362">
                  <c:v>86</c:v>
                </c:pt>
                <c:pt idx="363">
                  <c:v>100</c:v>
                </c:pt>
                <c:pt idx="364">
                  <c:v>88</c:v>
                </c:pt>
                <c:pt idx="365">
                  <c:v>93</c:v>
                </c:pt>
                <c:pt idx="366">
                  <c:v>134</c:v>
                </c:pt>
                <c:pt idx="367">
                  <c:v>102</c:v>
                </c:pt>
                <c:pt idx="368">
                  <c:v>82</c:v>
                </c:pt>
                <c:pt idx="369">
                  <c:v>90</c:v>
                </c:pt>
                <c:pt idx="370">
                  <c:v>76</c:v>
                </c:pt>
                <c:pt idx="371">
                  <c:v>103</c:v>
                </c:pt>
                <c:pt idx="372">
                  <c:v>110</c:v>
                </c:pt>
                <c:pt idx="373">
                  <c:v>80</c:v>
                </c:pt>
                <c:pt idx="374">
                  <c:v>101</c:v>
                </c:pt>
                <c:pt idx="375">
                  <c:v>92</c:v>
                </c:pt>
                <c:pt idx="376">
                  <c:v>75</c:v>
                </c:pt>
                <c:pt idx="377">
                  <c:v>94</c:v>
                </c:pt>
                <c:pt idx="378">
                  <c:v>100</c:v>
                </c:pt>
                <c:pt idx="379">
                  <c:v>97</c:v>
                </c:pt>
                <c:pt idx="380">
                  <c:v>124</c:v>
                </c:pt>
                <c:pt idx="381">
                  <c:v>125</c:v>
                </c:pt>
                <c:pt idx="382">
                  <c:v>130</c:v>
                </c:pt>
                <c:pt idx="383">
                  <c:v>82</c:v>
                </c:pt>
                <c:pt idx="384">
                  <c:v>102</c:v>
                </c:pt>
                <c:pt idx="385">
                  <c:v>84</c:v>
                </c:pt>
                <c:pt idx="386">
                  <c:v>118</c:v>
                </c:pt>
                <c:pt idx="387">
                  <c:v>91</c:v>
                </c:pt>
                <c:pt idx="388">
                  <c:v>118</c:v>
                </c:pt>
                <c:pt idx="389">
                  <c:v>72</c:v>
                </c:pt>
                <c:pt idx="390">
                  <c:v>106</c:v>
                </c:pt>
                <c:pt idx="391">
                  <c:v>106</c:v>
                </c:pt>
                <c:pt idx="392">
                  <c:v>103</c:v>
                </c:pt>
                <c:pt idx="393">
                  <c:v>88</c:v>
                </c:pt>
                <c:pt idx="394">
                  <c:v>82</c:v>
                </c:pt>
                <c:pt idx="395">
                  <c:v>95</c:v>
                </c:pt>
                <c:pt idx="396">
                  <c:v>85</c:v>
                </c:pt>
                <c:pt idx="397">
                  <c:v>74</c:v>
                </c:pt>
                <c:pt idx="398">
                  <c:v>96</c:v>
                </c:pt>
                <c:pt idx="399">
                  <c:v>62</c:v>
                </c:pt>
                <c:pt idx="400">
                  <c:v>94</c:v>
                </c:pt>
                <c:pt idx="401">
                  <c:v>87</c:v>
                </c:pt>
                <c:pt idx="402">
                  <c:v>98</c:v>
                </c:pt>
                <c:pt idx="403">
                  <c:v>107</c:v>
                </c:pt>
                <c:pt idx="404">
                  <c:v>82</c:v>
                </c:pt>
                <c:pt idx="405">
                  <c:v>75</c:v>
                </c:pt>
                <c:pt idx="406">
                  <c:v>91</c:v>
                </c:pt>
                <c:pt idx="407">
                  <c:v>102</c:v>
                </c:pt>
                <c:pt idx="408">
                  <c:v>107</c:v>
                </c:pt>
                <c:pt idx="409">
                  <c:v>99</c:v>
                </c:pt>
                <c:pt idx="410">
                  <c:v>117</c:v>
                </c:pt>
                <c:pt idx="411">
                  <c:v>99</c:v>
                </c:pt>
                <c:pt idx="412">
                  <c:v>81</c:v>
                </c:pt>
                <c:pt idx="413">
                  <c:v>81</c:v>
                </c:pt>
                <c:pt idx="414">
                  <c:v>81</c:v>
                </c:pt>
                <c:pt idx="415">
                  <c:v>81</c:v>
                </c:pt>
                <c:pt idx="416">
                  <c:v>81</c:v>
                </c:pt>
                <c:pt idx="417">
                  <c:v>109</c:v>
                </c:pt>
                <c:pt idx="418">
                  <c:v>109</c:v>
                </c:pt>
                <c:pt idx="419">
                  <c:v>83</c:v>
                </c:pt>
                <c:pt idx="420">
                  <c:v>76</c:v>
                </c:pt>
                <c:pt idx="421">
                  <c:v>76</c:v>
                </c:pt>
                <c:pt idx="422">
                  <c:v>102</c:v>
                </c:pt>
                <c:pt idx="423">
                  <c:v>102</c:v>
                </c:pt>
                <c:pt idx="424">
                  <c:v>102</c:v>
                </c:pt>
                <c:pt idx="425">
                  <c:v>102</c:v>
                </c:pt>
                <c:pt idx="426">
                  <c:v>102</c:v>
                </c:pt>
                <c:pt idx="427">
                  <c:v>107</c:v>
                </c:pt>
                <c:pt idx="428">
                  <c:v>81</c:v>
                </c:pt>
                <c:pt idx="429">
                  <c:v>103</c:v>
                </c:pt>
                <c:pt idx="430">
                  <c:v>66</c:v>
                </c:pt>
                <c:pt idx="431">
                  <c:v>99</c:v>
                </c:pt>
                <c:pt idx="432">
                  <c:v>94</c:v>
                </c:pt>
                <c:pt idx="433">
                  <c:v>112</c:v>
                </c:pt>
                <c:pt idx="434">
                  <c:v>103</c:v>
                </c:pt>
                <c:pt idx="435">
                  <c:v>54</c:v>
                </c:pt>
                <c:pt idx="436">
                  <c:v>100</c:v>
                </c:pt>
                <c:pt idx="437">
                  <c:v>100</c:v>
                </c:pt>
                <c:pt idx="438">
                  <c:v>100</c:v>
                </c:pt>
                <c:pt idx="439">
                  <c:v>115</c:v>
                </c:pt>
                <c:pt idx="440">
                  <c:v>112</c:v>
                </c:pt>
                <c:pt idx="441">
                  <c:v>119</c:v>
                </c:pt>
                <c:pt idx="442">
                  <c:v>102</c:v>
                </c:pt>
                <c:pt idx="443">
                  <c:v>94</c:v>
                </c:pt>
                <c:pt idx="444">
                  <c:v>100</c:v>
                </c:pt>
                <c:pt idx="445">
                  <c:v>88</c:v>
                </c:pt>
                <c:pt idx="446">
                  <c:v>89</c:v>
                </c:pt>
                <c:pt idx="447">
                  <c:v>119</c:v>
                </c:pt>
                <c:pt idx="448">
                  <c:v>114</c:v>
                </c:pt>
                <c:pt idx="449">
                  <c:v>100</c:v>
                </c:pt>
                <c:pt idx="450">
                  <c:v>90</c:v>
                </c:pt>
                <c:pt idx="451">
                  <c:v>131</c:v>
                </c:pt>
                <c:pt idx="452">
                  <c:v>91</c:v>
                </c:pt>
                <c:pt idx="453">
                  <c:v>76</c:v>
                </c:pt>
                <c:pt idx="454">
                  <c:v>82</c:v>
                </c:pt>
                <c:pt idx="455">
                  <c:v>122</c:v>
                </c:pt>
                <c:pt idx="456">
                  <c:v>75</c:v>
                </c:pt>
                <c:pt idx="457">
                  <c:v>85</c:v>
                </c:pt>
                <c:pt idx="458">
                  <c:v>118</c:v>
                </c:pt>
                <c:pt idx="459">
                  <c:v>109</c:v>
                </c:pt>
                <c:pt idx="460">
                  <c:v>94</c:v>
                </c:pt>
                <c:pt idx="461">
                  <c:v>78</c:v>
                </c:pt>
                <c:pt idx="462">
                  <c:v>125</c:v>
                </c:pt>
                <c:pt idx="463">
                  <c:v>89</c:v>
                </c:pt>
                <c:pt idx="464">
                  <c:v>78</c:v>
                </c:pt>
                <c:pt idx="465">
                  <c:v>72</c:v>
                </c:pt>
                <c:pt idx="466">
                  <c:v>112</c:v>
                </c:pt>
                <c:pt idx="467">
                  <c:v>91</c:v>
                </c:pt>
                <c:pt idx="468">
                  <c:v>97</c:v>
                </c:pt>
                <c:pt idx="469">
                  <c:v>95</c:v>
                </c:pt>
                <c:pt idx="470">
                  <c:v>95</c:v>
                </c:pt>
                <c:pt idx="471">
                  <c:v>87</c:v>
                </c:pt>
                <c:pt idx="472">
                  <c:v>102</c:v>
                </c:pt>
                <c:pt idx="473">
                  <c:v>72</c:v>
                </c:pt>
                <c:pt idx="474">
                  <c:v>100</c:v>
                </c:pt>
                <c:pt idx="475">
                  <c:v>78</c:v>
                </c:pt>
                <c:pt idx="476">
                  <c:v>72</c:v>
                </c:pt>
                <c:pt idx="477">
                  <c:v>92</c:v>
                </c:pt>
                <c:pt idx="478">
                  <c:v>79</c:v>
                </c:pt>
                <c:pt idx="479">
                  <c:v>74</c:v>
                </c:pt>
                <c:pt idx="480">
                  <c:v>68</c:v>
                </c:pt>
                <c:pt idx="481">
                  <c:v>92</c:v>
                </c:pt>
                <c:pt idx="482">
                  <c:v>100</c:v>
                </c:pt>
                <c:pt idx="483">
                  <c:v>87</c:v>
                </c:pt>
                <c:pt idx="484">
                  <c:v>96</c:v>
                </c:pt>
                <c:pt idx="485">
                  <c:v>120</c:v>
                </c:pt>
                <c:pt idx="486">
                  <c:v>80</c:v>
                </c:pt>
                <c:pt idx="487">
                  <c:v>96</c:v>
                </c:pt>
                <c:pt idx="488">
                  <c:v>88</c:v>
                </c:pt>
                <c:pt idx="489">
                  <c:v>84</c:v>
                </c:pt>
                <c:pt idx="490">
                  <c:v>79</c:v>
                </c:pt>
                <c:pt idx="491">
                  <c:v>104</c:v>
                </c:pt>
                <c:pt idx="492">
                  <c:v>101</c:v>
                </c:pt>
                <c:pt idx="493">
                  <c:v>99</c:v>
                </c:pt>
                <c:pt idx="494">
                  <c:v>115</c:v>
                </c:pt>
                <c:pt idx="495">
                  <c:v>116</c:v>
                </c:pt>
                <c:pt idx="496">
                  <c:v>112</c:v>
                </c:pt>
                <c:pt idx="497">
                  <c:v>126</c:v>
                </c:pt>
                <c:pt idx="498">
                  <c:v>94</c:v>
                </c:pt>
                <c:pt idx="499">
                  <c:v>99</c:v>
                </c:pt>
                <c:pt idx="500">
                  <c:v>108</c:v>
                </c:pt>
                <c:pt idx="501">
                  <c:v>111</c:v>
                </c:pt>
                <c:pt idx="502">
                  <c:v>103</c:v>
                </c:pt>
                <c:pt idx="503">
                  <c:v>93</c:v>
                </c:pt>
                <c:pt idx="504">
                  <c:v>85</c:v>
                </c:pt>
                <c:pt idx="505">
                  <c:v>88</c:v>
                </c:pt>
                <c:pt idx="506">
                  <c:v>100</c:v>
                </c:pt>
                <c:pt idx="507">
                  <c:v>108</c:v>
                </c:pt>
                <c:pt idx="508">
                  <c:v>105</c:v>
                </c:pt>
                <c:pt idx="509">
                  <c:v>88</c:v>
                </c:pt>
                <c:pt idx="510">
                  <c:v>84</c:v>
                </c:pt>
                <c:pt idx="511">
                  <c:v>108</c:v>
                </c:pt>
                <c:pt idx="512">
                  <c:v>103</c:v>
                </c:pt>
                <c:pt idx="513">
                  <c:v>81</c:v>
                </c:pt>
                <c:pt idx="514">
                  <c:v>98</c:v>
                </c:pt>
                <c:pt idx="515">
                  <c:v>93</c:v>
                </c:pt>
                <c:pt idx="516">
                  <c:v>73</c:v>
                </c:pt>
                <c:pt idx="517">
                  <c:v>93</c:v>
                </c:pt>
                <c:pt idx="518">
                  <c:v>80</c:v>
                </c:pt>
                <c:pt idx="519">
                  <c:v>70</c:v>
                </c:pt>
                <c:pt idx="520">
                  <c:v>103</c:v>
                </c:pt>
                <c:pt idx="521">
                  <c:v>77</c:v>
                </c:pt>
                <c:pt idx="522">
                  <c:v>76</c:v>
                </c:pt>
                <c:pt idx="523">
                  <c:v>81</c:v>
                </c:pt>
                <c:pt idx="524">
                  <c:v>91</c:v>
                </c:pt>
                <c:pt idx="525">
                  <c:v>87</c:v>
                </c:pt>
                <c:pt idx="526">
                  <c:v>78</c:v>
                </c:pt>
                <c:pt idx="527">
                  <c:v>82</c:v>
                </c:pt>
                <c:pt idx="528">
                  <c:v>100</c:v>
                </c:pt>
                <c:pt idx="529">
                  <c:v>85</c:v>
                </c:pt>
                <c:pt idx="530">
                  <c:v>98</c:v>
                </c:pt>
                <c:pt idx="531">
                  <c:v>75</c:v>
                </c:pt>
                <c:pt idx="532">
                  <c:v>124</c:v>
                </c:pt>
                <c:pt idx="533">
                  <c:v>81</c:v>
                </c:pt>
                <c:pt idx="534">
                  <c:v>91</c:v>
                </c:pt>
                <c:pt idx="535">
                  <c:v>76</c:v>
                </c:pt>
                <c:pt idx="536">
                  <c:v>109</c:v>
                </c:pt>
                <c:pt idx="537">
                  <c:v>84</c:v>
                </c:pt>
                <c:pt idx="538">
                  <c:v>102</c:v>
                </c:pt>
                <c:pt idx="539">
                  <c:v>104</c:v>
                </c:pt>
                <c:pt idx="540">
                  <c:v>91</c:v>
                </c:pt>
                <c:pt idx="541">
                  <c:v>95</c:v>
                </c:pt>
                <c:pt idx="542">
                  <c:v>91</c:v>
                </c:pt>
                <c:pt idx="543">
                  <c:v>90</c:v>
                </c:pt>
                <c:pt idx="544">
                  <c:v>90</c:v>
                </c:pt>
                <c:pt idx="545">
                  <c:v>85</c:v>
                </c:pt>
                <c:pt idx="546">
                  <c:v>77</c:v>
                </c:pt>
                <c:pt idx="547">
                  <c:v>102</c:v>
                </c:pt>
                <c:pt idx="548">
                  <c:v>99</c:v>
                </c:pt>
                <c:pt idx="549">
                  <c:v>93</c:v>
                </c:pt>
                <c:pt idx="550">
                  <c:v>101</c:v>
                </c:pt>
                <c:pt idx="551">
                  <c:v>104</c:v>
                </c:pt>
                <c:pt idx="552">
                  <c:v>111</c:v>
                </c:pt>
                <c:pt idx="553">
                  <c:v>108</c:v>
                </c:pt>
                <c:pt idx="554">
                  <c:v>111</c:v>
                </c:pt>
                <c:pt idx="555">
                  <c:v>108</c:v>
                </c:pt>
                <c:pt idx="556">
                  <c:v>100</c:v>
                </c:pt>
                <c:pt idx="557">
                  <c:v>110</c:v>
                </c:pt>
                <c:pt idx="558">
                  <c:v>110</c:v>
                </c:pt>
                <c:pt idx="559">
                  <c:v>102</c:v>
                </c:pt>
                <c:pt idx="560">
                  <c:v>102</c:v>
                </c:pt>
                <c:pt idx="561">
                  <c:v>102</c:v>
                </c:pt>
                <c:pt idx="562">
                  <c:v>102</c:v>
                </c:pt>
                <c:pt idx="563">
                  <c:v>102</c:v>
                </c:pt>
                <c:pt idx="564">
                  <c:v>102</c:v>
                </c:pt>
                <c:pt idx="565">
                  <c:v>72</c:v>
                </c:pt>
                <c:pt idx="566">
                  <c:v>85</c:v>
                </c:pt>
                <c:pt idx="567">
                  <c:v>85</c:v>
                </c:pt>
                <c:pt idx="568">
                  <c:v>85</c:v>
                </c:pt>
                <c:pt idx="569">
                  <c:v>85</c:v>
                </c:pt>
                <c:pt idx="570">
                  <c:v>116</c:v>
                </c:pt>
                <c:pt idx="571">
                  <c:v>59</c:v>
                </c:pt>
                <c:pt idx="572">
                  <c:v>93</c:v>
                </c:pt>
                <c:pt idx="573">
                  <c:v>85</c:v>
                </c:pt>
                <c:pt idx="574">
                  <c:v>112</c:v>
                </c:pt>
                <c:pt idx="575">
                  <c:v>76</c:v>
                </c:pt>
                <c:pt idx="576">
                  <c:v>130</c:v>
                </c:pt>
                <c:pt idx="577">
                  <c:v>146</c:v>
                </c:pt>
                <c:pt idx="578">
                  <c:v>108</c:v>
                </c:pt>
                <c:pt idx="579">
                  <c:v>102</c:v>
                </c:pt>
                <c:pt idx="580">
                  <c:v>131</c:v>
                </c:pt>
                <c:pt idx="581">
                  <c:v>84</c:v>
                </c:pt>
                <c:pt idx="582">
                  <c:v>79</c:v>
                </c:pt>
                <c:pt idx="583">
                  <c:v>69</c:v>
                </c:pt>
                <c:pt idx="584">
                  <c:v>93</c:v>
                </c:pt>
                <c:pt idx="585">
                  <c:v>71</c:v>
                </c:pt>
                <c:pt idx="586">
                  <c:v>118</c:v>
                </c:pt>
                <c:pt idx="587">
                  <c:v>116</c:v>
                </c:pt>
                <c:pt idx="588">
                  <c:v>120</c:v>
                </c:pt>
                <c:pt idx="589">
                  <c:v>81</c:v>
                </c:pt>
                <c:pt idx="590">
                  <c:v>88</c:v>
                </c:pt>
                <c:pt idx="591">
                  <c:v>87</c:v>
                </c:pt>
                <c:pt idx="592">
                  <c:v>77</c:v>
                </c:pt>
                <c:pt idx="593">
                  <c:v>114</c:v>
                </c:pt>
                <c:pt idx="594">
                  <c:v>97</c:v>
                </c:pt>
                <c:pt idx="595">
                  <c:v>88</c:v>
                </c:pt>
                <c:pt idx="596">
                  <c:v>89</c:v>
                </c:pt>
                <c:pt idx="597">
                  <c:v>77</c:v>
                </c:pt>
                <c:pt idx="598">
                  <c:v>116</c:v>
                </c:pt>
                <c:pt idx="599">
                  <c:v>87</c:v>
                </c:pt>
                <c:pt idx="600">
                  <c:v>108</c:v>
                </c:pt>
                <c:pt idx="601">
                  <c:v>126</c:v>
                </c:pt>
                <c:pt idx="602">
                  <c:v>96</c:v>
                </c:pt>
                <c:pt idx="603">
                  <c:v>118</c:v>
                </c:pt>
                <c:pt idx="604">
                  <c:v>98</c:v>
                </c:pt>
                <c:pt idx="605">
                  <c:v>98</c:v>
                </c:pt>
                <c:pt idx="606">
                  <c:v>84</c:v>
                </c:pt>
                <c:pt idx="607">
                  <c:v>82</c:v>
                </c:pt>
                <c:pt idx="608">
                  <c:v>93</c:v>
                </c:pt>
                <c:pt idx="609">
                  <c:v>81</c:v>
                </c:pt>
                <c:pt idx="610">
                  <c:v>89</c:v>
                </c:pt>
                <c:pt idx="611">
                  <c:v>106</c:v>
                </c:pt>
                <c:pt idx="612">
                  <c:v>85</c:v>
                </c:pt>
                <c:pt idx="613">
                  <c:v>103</c:v>
                </c:pt>
                <c:pt idx="614">
                  <c:v>67</c:v>
                </c:pt>
                <c:pt idx="615">
                  <c:v>84</c:v>
                </c:pt>
                <c:pt idx="616">
                  <c:v>76</c:v>
                </c:pt>
                <c:pt idx="617">
                  <c:v>72</c:v>
                </c:pt>
                <c:pt idx="618">
                  <c:v>82</c:v>
                </c:pt>
                <c:pt idx="619">
                  <c:v>126</c:v>
                </c:pt>
                <c:pt idx="620">
                  <c:v>128</c:v>
                </c:pt>
                <c:pt idx="621">
                  <c:v>133</c:v>
                </c:pt>
                <c:pt idx="622">
                  <c:v>111</c:v>
                </c:pt>
                <c:pt idx="623">
                  <c:v>77</c:v>
                </c:pt>
                <c:pt idx="624">
                  <c:v>110</c:v>
                </c:pt>
                <c:pt idx="625">
                  <c:v>78</c:v>
                </c:pt>
                <c:pt idx="626">
                  <c:v>86</c:v>
                </c:pt>
                <c:pt idx="627">
                  <c:v>79</c:v>
                </c:pt>
                <c:pt idx="628">
                  <c:v>78</c:v>
                </c:pt>
                <c:pt idx="629">
                  <c:v>89</c:v>
                </c:pt>
                <c:pt idx="630">
                  <c:v>113</c:v>
                </c:pt>
                <c:pt idx="631">
                  <c:v>112</c:v>
                </c:pt>
                <c:pt idx="632">
                  <c:v>90</c:v>
                </c:pt>
                <c:pt idx="633">
                  <c:v>102</c:v>
                </c:pt>
                <c:pt idx="634">
                  <c:v>104</c:v>
                </c:pt>
                <c:pt idx="635">
                  <c:v>87</c:v>
                </c:pt>
                <c:pt idx="636">
                  <c:v>99</c:v>
                </c:pt>
                <c:pt idx="637">
                  <c:v>76</c:v>
                </c:pt>
                <c:pt idx="638">
                  <c:v>82</c:v>
                </c:pt>
                <c:pt idx="639">
                  <c:v>117</c:v>
                </c:pt>
                <c:pt idx="640">
                  <c:v>117</c:v>
                </c:pt>
                <c:pt idx="641">
                  <c:v>119</c:v>
                </c:pt>
                <c:pt idx="642">
                  <c:v>70</c:v>
                </c:pt>
                <c:pt idx="643">
                  <c:v>102</c:v>
                </c:pt>
                <c:pt idx="644">
                  <c:v>74</c:v>
                </c:pt>
                <c:pt idx="645">
                  <c:v>98</c:v>
                </c:pt>
                <c:pt idx="646">
                  <c:v>100</c:v>
                </c:pt>
                <c:pt idx="647">
                  <c:v>81</c:v>
                </c:pt>
                <c:pt idx="648">
                  <c:v>89</c:v>
                </c:pt>
                <c:pt idx="649">
                  <c:v>75</c:v>
                </c:pt>
                <c:pt idx="650">
                  <c:v>110</c:v>
                </c:pt>
                <c:pt idx="651">
                  <c:v>74</c:v>
                </c:pt>
                <c:pt idx="652">
                  <c:v>77</c:v>
                </c:pt>
                <c:pt idx="653">
                  <c:v>56</c:v>
                </c:pt>
                <c:pt idx="654">
                  <c:v>85</c:v>
                </c:pt>
                <c:pt idx="655">
                  <c:v>76</c:v>
                </c:pt>
                <c:pt idx="656">
                  <c:v>71</c:v>
                </c:pt>
                <c:pt idx="657">
                  <c:v>93</c:v>
                </c:pt>
                <c:pt idx="658">
                  <c:v>95</c:v>
                </c:pt>
                <c:pt idx="659">
                  <c:v>83</c:v>
                </c:pt>
                <c:pt idx="660">
                  <c:v>83</c:v>
                </c:pt>
                <c:pt idx="661">
                  <c:v>87</c:v>
                </c:pt>
                <c:pt idx="662">
                  <c:v>96</c:v>
                </c:pt>
                <c:pt idx="663">
                  <c:v>95</c:v>
                </c:pt>
                <c:pt idx="664">
                  <c:v>100</c:v>
                </c:pt>
                <c:pt idx="665">
                  <c:v>87</c:v>
                </c:pt>
                <c:pt idx="666">
                  <c:v>70</c:v>
                </c:pt>
                <c:pt idx="667">
                  <c:v>69</c:v>
                </c:pt>
                <c:pt idx="668">
                  <c:v>75</c:v>
                </c:pt>
                <c:pt idx="669">
                  <c:v>77</c:v>
                </c:pt>
                <c:pt idx="670">
                  <c:v>74</c:v>
                </c:pt>
                <c:pt idx="671">
                  <c:v>62</c:v>
                </c:pt>
                <c:pt idx="672">
                  <c:v>71</c:v>
                </c:pt>
                <c:pt idx="673">
                  <c:v>93</c:v>
                </c:pt>
                <c:pt idx="674">
                  <c:v>95</c:v>
                </c:pt>
                <c:pt idx="675">
                  <c:v>100</c:v>
                </c:pt>
                <c:pt idx="676">
                  <c:v>93</c:v>
                </c:pt>
                <c:pt idx="677">
                  <c:v>92</c:v>
                </c:pt>
                <c:pt idx="678">
                  <c:v>113</c:v>
                </c:pt>
                <c:pt idx="679">
                  <c:v>99</c:v>
                </c:pt>
                <c:pt idx="680">
                  <c:v>116</c:v>
                </c:pt>
                <c:pt idx="681">
                  <c:v>93</c:v>
                </c:pt>
                <c:pt idx="682">
                  <c:v>104</c:v>
                </c:pt>
                <c:pt idx="683">
                  <c:v>79</c:v>
                </c:pt>
                <c:pt idx="684">
                  <c:v>87</c:v>
                </c:pt>
                <c:pt idx="685">
                  <c:v>85</c:v>
                </c:pt>
                <c:pt idx="686">
                  <c:v>88</c:v>
                </c:pt>
                <c:pt idx="687">
                  <c:v>102</c:v>
                </c:pt>
                <c:pt idx="688">
                  <c:v>94</c:v>
                </c:pt>
                <c:pt idx="689">
                  <c:v>100</c:v>
                </c:pt>
                <c:pt idx="690">
                  <c:v>99</c:v>
                </c:pt>
                <c:pt idx="691">
                  <c:v>108</c:v>
                </c:pt>
                <c:pt idx="692">
                  <c:v>106</c:v>
                </c:pt>
                <c:pt idx="693">
                  <c:v>113</c:v>
                </c:pt>
                <c:pt idx="694">
                  <c:v>113</c:v>
                </c:pt>
                <c:pt idx="695">
                  <c:v>106</c:v>
                </c:pt>
                <c:pt idx="696">
                  <c:v>114</c:v>
                </c:pt>
                <c:pt idx="697">
                  <c:v>98</c:v>
                </c:pt>
                <c:pt idx="698">
                  <c:v>113</c:v>
                </c:pt>
                <c:pt idx="699">
                  <c:v>99</c:v>
                </c:pt>
                <c:pt idx="700">
                  <c:v>98</c:v>
                </c:pt>
                <c:pt idx="701">
                  <c:v>103</c:v>
                </c:pt>
                <c:pt idx="702">
                  <c:v>108</c:v>
                </c:pt>
                <c:pt idx="703">
                  <c:v>103</c:v>
                </c:pt>
                <c:pt idx="704">
                  <c:v>107</c:v>
                </c:pt>
                <c:pt idx="705">
                  <c:v>92</c:v>
                </c:pt>
                <c:pt idx="706">
                  <c:v>103</c:v>
                </c:pt>
                <c:pt idx="707">
                  <c:v>106</c:v>
                </c:pt>
                <c:pt idx="708">
                  <c:v>95</c:v>
                </c:pt>
                <c:pt idx="709">
                  <c:v>93</c:v>
                </c:pt>
                <c:pt idx="710">
                  <c:v>108</c:v>
                </c:pt>
                <c:pt idx="711">
                  <c:v>98</c:v>
                </c:pt>
                <c:pt idx="712">
                  <c:v>106</c:v>
                </c:pt>
                <c:pt idx="713">
                  <c:v>95</c:v>
                </c:pt>
                <c:pt idx="714">
                  <c:v>102</c:v>
                </c:pt>
                <c:pt idx="715">
                  <c:v>85</c:v>
                </c:pt>
                <c:pt idx="716">
                  <c:v>106</c:v>
                </c:pt>
                <c:pt idx="717">
                  <c:v>95</c:v>
                </c:pt>
                <c:pt idx="718">
                  <c:v>107</c:v>
                </c:pt>
                <c:pt idx="719">
                  <c:v>100</c:v>
                </c:pt>
                <c:pt idx="720">
                  <c:v>94</c:v>
                </c:pt>
                <c:pt idx="721">
                  <c:v>100</c:v>
                </c:pt>
                <c:pt idx="722">
                  <c:v>114</c:v>
                </c:pt>
                <c:pt idx="723">
                  <c:v>68</c:v>
                </c:pt>
                <c:pt idx="724">
                  <c:v>82</c:v>
                </c:pt>
                <c:pt idx="725">
                  <c:v>114</c:v>
                </c:pt>
                <c:pt idx="726">
                  <c:v>108</c:v>
                </c:pt>
                <c:pt idx="727">
                  <c:v>105</c:v>
                </c:pt>
                <c:pt idx="728">
                  <c:v>112</c:v>
                </c:pt>
                <c:pt idx="729">
                  <c:v>98</c:v>
                </c:pt>
                <c:pt idx="730">
                  <c:v>109</c:v>
                </c:pt>
                <c:pt idx="731">
                  <c:v>117</c:v>
                </c:pt>
                <c:pt idx="732">
                  <c:v>110</c:v>
                </c:pt>
                <c:pt idx="733">
                  <c:v>117</c:v>
                </c:pt>
                <c:pt idx="734">
                  <c:v>90</c:v>
                </c:pt>
                <c:pt idx="735">
                  <c:v>116</c:v>
                </c:pt>
                <c:pt idx="736">
                  <c:v>87</c:v>
                </c:pt>
                <c:pt idx="737">
                  <c:v>112</c:v>
                </c:pt>
                <c:pt idx="738">
                  <c:v>82</c:v>
                </c:pt>
                <c:pt idx="739">
                  <c:v>82</c:v>
                </c:pt>
                <c:pt idx="740">
                  <c:v>114</c:v>
                </c:pt>
                <c:pt idx="741">
                  <c:v>95</c:v>
                </c:pt>
                <c:pt idx="742">
                  <c:v>98</c:v>
                </c:pt>
                <c:pt idx="743">
                  <c:v>88</c:v>
                </c:pt>
                <c:pt idx="744">
                  <c:v>95</c:v>
                </c:pt>
                <c:pt idx="745">
                  <c:v>109</c:v>
                </c:pt>
                <c:pt idx="746">
                  <c:v>82</c:v>
                </c:pt>
                <c:pt idx="747">
                  <c:v>86</c:v>
                </c:pt>
                <c:pt idx="748">
                  <c:v>110</c:v>
                </c:pt>
                <c:pt idx="749">
                  <c:v>88</c:v>
                </c:pt>
                <c:pt idx="750">
                  <c:v>80</c:v>
                </c:pt>
                <c:pt idx="751">
                  <c:v>121</c:v>
                </c:pt>
                <c:pt idx="752">
                  <c:v>102</c:v>
                </c:pt>
                <c:pt idx="753">
                  <c:v>94</c:v>
                </c:pt>
                <c:pt idx="754">
                  <c:v>89</c:v>
                </c:pt>
                <c:pt idx="755">
                  <c:v>77</c:v>
                </c:pt>
                <c:pt idx="756">
                  <c:v>116</c:v>
                </c:pt>
                <c:pt idx="757">
                  <c:v>94</c:v>
                </c:pt>
                <c:pt idx="758">
                  <c:v>87</c:v>
                </c:pt>
                <c:pt idx="759">
                  <c:v>68</c:v>
                </c:pt>
                <c:pt idx="760">
                  <c:v>72</c:v>
                </c:pt>
                <c:pt idx="761">
                  <c:v>76</c:v>
                </c:pt>
                <c:pt idx="762">
                  <c:v>77</c:v>
                </c:pt>
                <c:pt idx="763">
                  <c:v>92</c:v>
                </c:pt>
                <c:pt idx="764">
                  <c:v>100</c:v>
                </c:pt>
                <c:pt idx="765">
                  <c:v>60</c:v>
                </c:pt>
                <c:pt idx="766">
                  <c:v>87</c:v>
                </c:pt>
                <c:pt idx="767">
                  <c:v>80</c:v>
                </c:pt>
                <c:pt idx="768">
                  <c:v>63</c:v>
                </c:pt>
                <c:pt idx="769">
                  <c:v>102</c:v>
                </c:pt>
                <c:pt idx="770">
                  <c:v>82</c:v>
                </c:pt>
                <c:pt idx="771">
                  <c:v>79</c:v>
                </c:pt>
                <c:pt idx="772">
                  <c:v>58</c:v>
                </c:pt>
                <c:pt idx="773">
                  <c:v>79</c:v>
                </c:pt>
                <c:pt idx="774">
                  <c:v>56</c:v>
                </c:pt>
                <c:pt idx="775">
                  <c:v>95</c:v>
                </c:pt>
                <c:pt idx="776">
                  <c:v>128</c:v>
                </c:pt>
                <c:pt idx="777">
                  <c:v>100</c:v>
                </c:pt>
                <c:pt idx="778">
                  <c:v>88</c:v>
                </c:pt>
                <c:pt idx="779">
                  <c:v>85</c:v>
                </c:pt>
                <c:pt idx="780">
                  <c:v>104</c:v>
                </c:pt>
                <c:pt idx="781">
                  <c:v>96</c:v>
                </c:pt>
                <c:pt idx="782">
                  <c:v>103</c:v>
                </c:pt>
                <c:pt idx="783">
                  <c:v>101</c:v>
                </c:pt>
                <c:pt idx="784">
                  <c:v>101</c:v>
                </c:pt>
                <c:pt idx="785">
                  <c:v>95</c:v>
                </c:pt>
                <c:pt idx="786">
                  <c:v>104</c:v>
                </c:pt>
                <c:pt idx="787">
                  <c:v>131</c:v>
                </c:pt>
                <c:pt idx="788">
                  <c:v>74</c:v>
                </c:pt>
                <c:pt idx="789">
                  <c:v>91</c:v>
                </c:pt>
                <c:pt idx="790">
                  <c:v>64</c:v>
                </c:pt>
                <c:pt idx="791">
                  <c:v>98</c:v>
                </c:pt>
                <c:pt idx="792">
                  <c:v>107</c:v>
                </c:pt>
                <c:pt idx="793">
                  <c:v>77</c:v>
                </c:pt>
                <c:pt idx="794">
                  <c:v>98</c:v>
                </c:pt>
                <c:pt idx="795">
                  <c:v>93</c:v>
                </c:pt>
                <c:pt idx="796">
                  <c:v>76</c:v>
                </c:pt>
                <c:pt idx="797">
                  <c:v>78</c:v>
                </c:pt>
                <c:pt idx="798">
                  <c:v>76</c:v>
                </c:pt>
                <c:pt idx="799">
                  <c:v>94</c:v>
                </c:pt>
                <c:pt idx="800">
                  <c:v>101</c:v>
                </c:pt>
                <c:pt idx="801">
                  <c:v>83</c:v>
                </c:pt>
                <c:pt idx="802">
                  <c:v>100</c:v>
                </c:pt>
                <c:pt idx="803">
                  <c:v>99</c:v>
                </c:pt>
                <c:pt idx="804">
                  <c:v>91</c:v>
                </c:pt>
                <c:pt idx="805">
                  <c:v>94</c:v>
                </c:pt>
                <c:pt idx="806">
                  <c:v>77</c:v>
                </c:pt>
                <c:pt idx="807">
                  <c:v>109</c:v>
                </c:pt>
                <c:pt idx="808">
                  <c:v>73</c:v>
                </c:pt>
                <c:pt idx="809">
                  <c:v>96</c:v>
                </c:pt>
                <c:pt idx="810">
                  <c:v>124</c:v>
                </c:pt>
                <c:pt idx="811">
                  <c:v>92</c:v>
                </c:pt>
                <c:pt idx="812">
                  <c:v>86</c:v>
                </c:pt>
                <c:pt idx="813">
                  <c:v>66</c:v>
                </c:pt>
                <c:pt idx="814">
                  <c:v>94</c:v>
                </c:pt>
                <c:pt idx="815">
                  <c:v>86</c:v>
                </c:pt>
                <c:pt idx="816">
                  <c:v>87</c:v>
                </c:pt>
                <c:pt idx="817">
                  <c:v>72</c:v>
                </c:pt>
                <c:pt idx="818">
                  <c:v>92</c:v>
                </c:pt>
                <c:pt idx="819">
                  <c:v>85</c:v>
                </c:pt>
                <c:pt idx="820">
                  <c:v>80</c:v>
                </c:pt>
                <c:pt idx="821">
                  <c:v>68</c:v>
                </c:pt>
                <c:pt idx="822">
                  <c:v>77</c:v>
                </c:pt>
                <c:pt idx="823">
                  <c:v>106</c:v>
                </c:pt>
                <c:pt idx="824">
                  <c:v>119</c:v>
                </c:pt>
                <c:pt idx="825">
                  <c:v>73</c:v>
                </c:pt>
                <c:pt idx="826">
                  <c:v>86</c:v>
                </c:pt>
                <c:pt idx="827">
                  <c:v>80</c:v>
                </c:pt>
                <c:pt idx="828">
                  <c:v>79</c:v>
                </c:pt>
                <c:pt idx="829">
                  <c:v>100</c:v>
                </c:pt>
                <c:pt idx="830">
                  <c:v>100</c:v>
                </c:pt>
                <c:pt idx="831">
                  <c:v>78</c:v>
                </c:pt>
                <c:pt idx="832">
                  <c:v>89</c:v>
                </c:pt>
                <c:pt idx="833">
                  <c:v>101</c:v>
                </c:pt>
                <c:pt idx="834">
                  <c:v>106</c:v>
                </c:pt>
                <c:pt idx="835">
                  <c:v>125</c:v>
                </c:pt>
                <c:pt idx="836">
                  <c:v>104</c:v>
                </c:pt>
                <c:pt idx="837">
                  <c:v>76</c:v>
                </c:pt>
                <c:pt idx="838">
                  <c:v>87</c:v>
                </c:pt>
                <c:pt idx="839">
                  <c:v>95</c:v>
                </c:pt>
                <c:pt idx="840">
                  <c:v>107</c:v>
                </c:pt>
                <c:pt idx="841">
                  <c:v>102</c:v>
                </c:pt>
                <c:pt idx="842">
                  <c:v>106</c:v>
                </c:pt>
                <c:pt idx="843">
                  <c:v>89</c:v>
                </c:pt>
                <c:pt idx="844">
                  <c:v>89</c:v>
                </c:pt>
                <c:pt idx="845">
                  <c:v>115</c:v>
                </c:pt>
                <c:pt idx="846">
                  <c:v>115</c:v>
                </c:pt>
                <c:pt idx="847">
                  <c:v>103</c:v>
                </c:pt>
                <c:pt idx="848">
                  <c:v>116</c:v>
                </c:pt>
                <c:pt idx="849">
                  <c:v>99</c:v>
                </c:pt>
                <c:pt idx="850">
                  <c:v>88</c:v>
                </c:pt>
                <c:pt idx="851">
                  <c:v>94</c:v>
                </c:pt>
                <c:pt idx="852">
                  <c:v>114</c:v>
                </c:pt>
                <c:pt idx="853">
                  <c:v>105</c:v>
                </c:pt>
                <c:pt idx="854">
                  <c:v>85</c:v>
                </c:pt>
                <c:pt idx="855">
                  <c:v>99</c:v>
                </c:pt>
                <c:pt idx="856">
                  <c:v>106</c:v>
                </c:pt>
                <c:pt idx="857">
                  <c:v>86</c:v>
                </c:pt>
                <c:pt idx="858">
                  <c:v>79</c:v>
                </c:pt>
                <c:pt idx="859">
                  <c:v>91</c:v>
                </c:pt>
                <c:pt idx="860">
                  <c:v>92</c:v>
                </c:pt>
                <c:pt idx="861">
                  <c:v>116</c:v>
                </c:pt>
                <c:pt idx="862">
                  <c:v>104</c:v>
                </c:pt>
                <c:pt idx="863">
                  <c:v>91</c:v>
                </c:pt>
                <c:pt idx="864">
                  <c:v>126</c:v>
                </c:pt>
                <c:pt idx="865">
                  <c:v>109</c:v>
                </c:pt>
                <c:pt idx="866">
                  <c:v>105</c:v>
                </c:pt>
                <c:pt idx="867">
                  <c:v>108</c:v>
                </c:pt>
                <c:pt idx="868">
                  <c:v>122</c:v>
                </c:pt>
                <c:pt idx="869">
                  <c:v>122</c:v>
                </c:pt>
                <c:pt idx="870">
                  <c:v>107</c:v>
                </c:pt>
                <c:pt idx="871">
                  <c:v>126</c:v>
                </c:pt>
                <c:pt idx="872">
                  <c:v>100</c:v>
                </c:pt>
                <c:pt idx="873">
                  <c:v>125</c:v>
                </c:pt>
                <c:pt idx="874">
                  <c:v>126</c:v>
                </c:pt>
                <c:pt idx="875">
                  <c:v>128</c:v>
                </c:pt>
                <c:pt idx="876">
                  <c:v>122</c:v>
                </c:pt>
                <c:pt idx="877">
                  <c:v>122</c:v>
                </c:pt>
                <c:pt idx="878">
                  <c:v>122</c:v>
                </c:pt>
                <c:pt idx="879">
                  <c:v>108</c:v>
                </c:pt>
                <c:pt idx="880">
                  <c:v>91</c:v>
                </c:pt>
                <c:pt idx="881">
                  <c:v>95</c:v>
                </c:pt>
                <c:pt idx="882">
                  <c:v>122</c:v>
                </c:pt>
                <c:pt idx="883">
                  <c:v>110</c:v>
                </c:pt>
                <c:pt idx="884">
                  <c:v>112</c:v>
                </c:pt>
                <c:pt idx="885">
                  <c:v>114</c:v>
                </c:pt>
                <c:pt idx="886">
                  <c:v>115</c:v>
                </c:pt>
                <c:pt idx="887">
                  <c:v>109</c:v>
                </c:pt>
                <c:pt idx="888">
                  <c:v>84</c:v>
                </c:pt>
                <c:pt idx="889">
                  <c:v>91</c:v>
                </c:pt>
                <c:pt idx="890">
                  <c:v>85</c:v>
                </c:pt>
                <c:pt idx="891">
                  <c:v>106</c:v>
                </c:pt>
                <c:pt idx="892">
                  <c:v>108</c:v>
                </c:pt>
                <c:pt idx="893">
                  <c:v>76</c:v>
                </c:pt>
                <c:pt idx="894">
                  <c:v>109</c:v>
                </c:pt>
                <c:pt idx="895">
                  <c:v>108</c:v>
                </c:pt>
                <c:pt idx="896">
                  <c:v>104</c:v>
                </c:pt>
                <c:pt idx="897">
                  <c:v>81</c:v>
                </c:pt>
                <c:pt idx="898">
                  <c:v>110</c:v>
                </c:pt>
                <c:pt idx="899">
                  <c:v>62</c:v>
                </c:pt>
                <c:pt idx="900">
                  <c:v>130</c:v>
                </c:pt>
                <c:pt idx="901">
                  <c:v>94</c:v>
                </c:pt>
                <c:pt idx="902">
                  <c:v>97</c:v>
                </c:pt>
                <c:pt idx="903">
                  <c:v>124</c:v>
                </c:pt>
                <c:pt idx="904">
                  <c:v>91</c:v>
                </c:pt>
                <c:pt idx="905">
                  <c:v>121</c:v>
                </c:pt>
                <c:pt idx="906">
                  <c:v>72</c:v>
                </c:pt>
                <c:pt idx="907">
                  <c:v>103</c:v>
                </c:pt>
                <c:pt idx="908">
                  <c:v>108</c:v>
                </c:pt>
                <c:pt idx="909">
                  <c:v>85</c:v>
                </c:pt>
                <c:pt idx="910">
                  <c:v>97</c:v>
                </c:pt>
                <c:pt idx="911">
                  <c:v>82</c:v>
                </c:pt>
                <c:pt idx="912">
                  <c:v>95</c:v>
                </c:pt>
                <c:pt idx="913">
                  <c:v>88</c:v>
                </c:pt>
                <c:pt idx="914">
                  <c:v>89</c:v>
                </c:pt>
                <c:pt idx="915">
                  <c:v>68</c:v>
                </c:pt>
                <c:pt idx="916">
                  <c:v>116</c:v>
                </c:pt>
                <c:pt idx="917">
                  <c:v>97</c:v>
                </c:pt>
                <c:pt idx="918">
                  <c:v>94</c:v>
                </c:pt>
                <c:pt idx="919">
                  <c:v>120</c:v>
                </c:pt>
                <c:pt idx="920">
                  <c:v>108</c:v>
                </c:pt>
                <c:pt idx="921">
                  <c:v>112</c:v>
                </c:pt>
                <c:pt idx="922">
                  <c:v>101</c:v>
                </c:pt>
                <c:pt idx="923">
                  <c:v>100</c:v>
                </c:pt>
                <c:pt idx="924">
                  <c:v>74</c:v>
                </c:pt>
                <c:pt idx="925">
                  <c:v>101</c:v>
                </c:pt>
                <c:pt idx="926">
                  <c:v>83</c:v>
                </c:pt>
                <c:pt idx="927">
                  <c:v>80</c:v>
                </c:pt>
                <c:pt idx="928">
                  <c:v>93</c:v>
                </c:pt>
                <c:pt idx="929">
                  <c:v>100</c:v>
                </c:pt>
                <c:pt idx="930">
                  <c:v>108</c:v>
                </c:pt>
                <c:pt idx="931">
                  <c:v>94</c:v>
                </c:pt>
                <c:pt idx="932">
                  <c:v>116</c:v>
                </c:pt>
                <c:pt idx="933">
                  <c:v>76</c:v>
                </c:pt>
                <c:pt idx="934">
                  <c:v>73</c:v>
                </c:pt>
                <c:pt idx="935">
                  <c:v>100</c:v>
                </c:pt>
                <c:pt idx="936">
                  <c:v>119</c:v>
                </c:pt>
                <c:pt idx="937">
                  <c:v>119</c:v>
                </c:pt>
                <c:pt idx="938">
                  <c:v>102</c:v>
                </c:pt>
                <c:pt idx="939">
                  <c:v>112</c:v>
                </c:pt>
                <c:pt idx="940">
                  <c:v>101</c:v>
                </c:pt>
                <c:pt idx="941">
                  <c:v>112</c:v>
                </c:pt>
                <c:pt idx="942">
                  <c:v>74</c:v>
                </c:pt>
                <c:pt idx="943">
                  <c:v>102</c:v>
                </c:pt>
                <c:pt idx="944">
                  <c:v>84</c:v>
                </c:pt>
                <c:pt idx="945">
                  <c:v>132</c:v>
                </c:pt>
                <c:pt idx="946">
                  <c:v>92</c:v>
                </c:pt>
                <c:pt idx="947">
                  <c:v>96</c:v>
                </c:pt>
                <c:pt idx="948">
                  <c:v>85</c:v>
                </c:pt>
                <c:pt idx="949">
                  <c:v>88</c:v>
                </c:pt>
                <c:pt idx="950">
                  <c:v>104</c:v>
                </c:pt>
                <c:pt idx="951">
                  <c:v>110</c:v>
                </c:pt>
                <c:pt idx="952">
                  <c:v>86</c:v>
                </c:pt>
                <c:pt idx="953">
                  <c:v>86</c:v>
                </c:pt>
                <c:pt idx="954">
                  <c:v>84</c:v>
                </c:pt>
                <c:pt idx="955">
                  <c:v>88</c:v>
                </c:pt>
                <c:pt idx="956">
                  <c:v>89</c:v>
                </c:pt>
                <c:pt idx="957">
                  <c:v>94</c:v>
                </c:pt>
                <c:pt idx="958">
                  <c:v>75</c:v>
                </c:pt>
                <c:pt idx="959">
                  <c:v>86</c:v>
                </c:pt>
                <c:pt idx="960">
                  <c:v>101</c:v>
                </c:pt>
                <c:pt idx="961">
                  <c:v>111</c:v>
                </c:pt>
                <c:pt idx="962">
                  <c:v>111</c:v>
                </c:pt>
                <c:pt idx="963">
                  <c:v>80</c:v>
                </c:pt>
                <c:pt idx="964">
                  <c:v>117</c:v>
                </c:pt>
                <c:pt idx="965">
                  <c:v>120</c:v>
                </c:pt>
                <c:pt idx="966">
                  <c:v>109</c:v>
                </c:pt>
                <c:pt idx="967">
                  <c:v>90</c:v>
                </c:pt>
                <c:pt idx="968">
                  <c:v>139</c:v>
                </c:pt>
                <c:pt idx="969">
                  <c:v>139</c:v>
                </c:pt>
                <c:pt idx="970">
                  <c:v>97</c:v>
                </c:pt>
                <c:pt idx="971">
                  <c:v>94</c:v>
                </c:pt>
                <c:pt idx="972">
                  <c:v>79</c:v>
                </c:pt>
                <c:pt idx="973">
                  <c:v>109</c:v>
                </c:pt>
                <c:pt idx="974">
                  <c:v>108</c:v>
                </c:pt>
                <c:pt idx="975">
                  <c:v>123</c:v>
                </c:pt>
                <c:pt idx="976">
                  <c:v>110</c:v>
                </c:pt>
                <c:pt idx="977">
                  <c:v>113</c:v>
                </c:pt>
                <c:pt idx="978">
                  <c:v>95</c:v>
                </c:pt>
                <c:pt idx="979">
                  <c:v>96</c:v>
                </c:pt>
                <c:pt idx="980">
                  <c:v>113</c:v>
                </c:pt>
                <c:pt idx="981">
                  <c:v>105</c:v>
                </c:pt>
                <c:pt idx="982">
                  <c:v>102</c:v>
                </c:pt>
                <c:pt idx="983">
                  <c:v>104</c:v>
                </c:pt>
                <c:pt idx="984">
                  <c:v>104</c:v>
                </c:pt>
                <c:pt idx="985">
                  <c:v>101</c:v>
                </c:pt>
                <c:pt idx="986">
                  <c:v>99</c:v>
                </c:pt>
                <c:pt idx="987">
                  <c:v>119</c:v>
                </c:pt>
                <c:pt idx="988">
                  <c:v>90</c:v>
                </c:pt>
                <c:pt idx="989">
                  <c:v>81</c:v>
                </c:pt>
                <c:pt idx="990">
                  <c:v>99</c:v>
                </c:pt>
                <c:pt idx="991">
                  <c:v>81</c:v>
                </c:pt>
                <c:pt idx="992">
                  <c:v>81</c:v>
                </c:pt>
                <c:pt idx="993">
                  <c:v>87</c:v>
                </c:pt>
                <c:pt idx="994">
                  <c:v>89</c:v>
                </c:pt>
                <c:pt idx="995">
                  <c:v>89</c:v>
                </c:pt>
                <c:pt idx="996">
                  <c:v>102</c:v>
                </c:pt>
                <c:pt idx="997">
                  <c:v>104</c:v>
                </c:pt>
                <c:pt idx="998">
                  <c:v>80</c:v>
                </c:pt>
                <c:pt idx="999">
                  <c:v>106</c:v>
                </c:pt>
                <c:pt idx="1000">
                  <c:v>130</c:v>
                </c:pt>
                <c:pt idx="1001">
                  <c:v>78</c:v>
                </c:pt>
                <c:pt idx="1002">
                  <c:v>118</c:v>
                </c:pt>
                <c:pt idx="1003">
                  <c:v>109</c:v>
                </c:pt>
                <c:pt idx="1004">
                  <c:v>88</c:v>
                </c:pt>
                <c:pt idx="1005">
                  <c:v>94</c:v>
                </c:pt>
                <c:pt idx="1006">
                  <c:v>103</c:v>
                </c:pt>
                <c:pt idx="1007">
                  <c:v>97</c:v>
                </c:pt>
                <c:pt idx="1008">
                  <c:v>128</c:v>
                </c:pt>
                <c:pt idx="1009">
                  <c:v>89</c:v>
                </c:pt>
                <c:pt idx="1010">
                  <c:v>104</c:v>
                </c:pt>
                <c:pt idx="1011">
                  <c:v>122</c:v>
                </c:pt>
                <c:pt idx="1012">
                  <c:v>99</c:v>
                </c:pt>
                <c:pt idx="1013">
                  <c:v>128</c:v>
                </c:pt>
                <c:pt idx="1014">
                  <c:v>85</c:v>
                </c:pt>
                <c:pt idx="1015">
                  <c:v>118</c:v>
                </c:pt>
                <c:pt idx="1016">
                  <c:v>98</c:v>
                </c:pt>
                <c:pt idx="1017">
                  <c:v>98</c:v>
                </c:pt>
                <c:pt idx="1018">
                  <c:v>93</c:v>
                </c:pt>
                <c:pt idx="1019">
                  <c:v>109</c:v>
                </c:pt>
                <c:pt idx="1020">
                  <c:v>112</c:v>
                </c:pt>
                <c:pt idx="1021">
                  <c:v>109</c:v>
                </c:pt>
                <c:pt idx="1022">
                  <c:v>109</c:v>
                </c:pt>
                <c:pt idx="1023">
                  <c:v>114</c:v>
                </c:pt>
                <c:pt idx="1024">
                  <c:v>93</c:v>
                </c:pt>
                <c:pt idx="1025">
                  <c:v>91</c:v>
                </c:pt>
                <c:pt idx="1026">
                  <c:v>89</c:v>
                </c:pt>
                <c:pt idx="1027">
                  <c:v>117</c:v>
                </c:pt>
                <c:pt idx="1028">
                  <c:v>103</c:v>
                </c:pt>
                <c:pt idx="1029">
                  <c:v>112</c:v>
                </c:pt>
                <c:pt idx="1030">
                  <c:v>86</c:v>
                </c:pt>
                <c:pt idx="1031">
                  <c:v>115</c:v>
                </c:pt>
                <c:pt idx="1032">
                  <c:v>107</c:v>
                </c:pt>
                <c:pt idx="1033">
                  <c:v>104</c:v>
                </c:pt>
                <c:pt idx="1034">
                  <c:v>91</c:v>
                </c:pt>
                <c:pt idx="1035">
                  <c:v>95</c:v>
                </c:pt>
                <c:pt idx="1036">
                  <c:v>97</c:v>
                </c:pt>
                <c:pt idx="1037">
                  <c:v>96</c:v>
                </c:pt>
                <c:pt idx="1038">
                  <c:v>112</c:v>
                </c:pt>
                <c:pt idx="1039">
                  <c:v>89</c:v>
                </c:pt>
                <c:pt idx="1040">
                  <c:v>86</c:v>
                </c:pt>
                <c:pt idx="1041">
                  <c:v>105</c:v>
                </c:pt>
                <c:pt idx="1042">
                  <c:v>96</c:v>
                </c:pt>
                <c:pt idx="1043">
                  <c:v>92</c:v>
                </c:pt>
                <c:pt idx="1044">
                  <c:v>96</c:v>
                </c:pt>
                <c:pt idx="1045">
                  <c:v>88</c:v>
                </c:pt>
                <c:pt idx="1046">
                  <c:v>103</c:v>
                </c:pt>
                <c:pt idx="1047">
                  <c:v>94</c:v>
                </c:pt>
                <c:pt idx="1048">
                  <c:v>105</c:v>
                </c:pt>
                <c:pt idx="1049">
                  <c:v>121</c:v>
                </c:pt>
                <c:pt idx="1050">
                  <c:v>77</c:v>
                </c:pt>
                <c:pt idx="1051">
                  <c:v>101</c:v>
                </c:pt>
                <c:pt idx="1052">
                  <c:v>89</c:v>
                </c:pt>
                <c:pt idx="1053">
                  <c:v>109</c:v>
                </c:pt>
                <c:pt idx="1054">
                  <c:v>98</c:v>
                </c:pt>
                <c:pt idx="1055">
                  <c:v>115</c:v>
                </c:pt>
                <c:pt idx="1056">
                  <c:v>67</c:v>
                </c:pt>
                <c:pt idx="1057">
                  <c:v>100</c:v>
                </c:pt>
                <c:pt idx="1058">
                  <c:v>80</c:v>
                </c:pt>
                <c:pt idx="1059">
                  <c:v>104</c:v>
                </c:pt>
                <c:pt idx="1060">
                  <c:v>104</c:v>
                </c:pt>
                <c:pt idx="1061">
                  <c:v>81</c:v>
                </c:pt>
                <c:pt idx="1062">
                  <c:v>83</c:v>
                </c:pt>
                <c:pt idx="1063">
                  <c:v>96</c:v>
                </c:pt>
                <c:pt idx="1064">
                  <c:v>77</c:v>
                </c:pt>
                <c:pt idx="1065">
                  <c:v>94</c:v>
                </c:pt>
                <c:pt idx="1066">
                  <c:v>93</c:v>
                </c:pt>
                <c:pt idx="1067">
                  <c:v>140</c:v>
                </c:pt>
                <c:pt idx="1068">
                  <c:v>120</c:v>
                </c:pt>
                <c:pt idx="1069">
                  <c:v>75</c:v>
                </c:pt>
                <c:pt idx="1070">
                  <c:v>95</c:v>
                </c:pt>
                <c:pt idx="1071">
                  <c:v>86</c:v>
                </c:pt>
                <c:pt idx="1072">
                  <c:v>100</c:v>
                </c:pt>
                <c:pt idx="1073">
                  <c:v>100</c:v>
                </c:pt>
                <c:pt idx="1074">
                  <c:v>86</c:v>
                </c:pt>
                <c:pt idx="1075">
                  <c:v>97</c:v>
                </c:pt>
                <c:pt idx="1076">
                  <c:v>109</c:v>
                </c:pt>
                <c:pt idx="1077">
                  <c:v>74</c:v>
                </c:pt>
                <c:pt idx="1078">
                  <c:v>128</c:v>
                </c:pt>
                <c:pt idx="1079">
                  <c:v>75</c:v>
                </c:pt>
                <c:pt idx="1080">
                  <c:v>84</c:v>
                </c:pt>
                <c:pt idx="1081">
                  <c:v>98</c:v>
                </c:pt>
                <c:pt idx="1082">
                  <c:v>73</c:v>
                </c:pt>
                <c:pt idx="1083">
                  <c:v>74</c:v>
                </c:pt>
                <c:pt idx="1084">
                  <c:v>75</c:v>
                </c:pt>
                <c:pt idx="1085">
                  <c:v>120</c:v>
                </c:pt>
                <c:pt idx="1086">
                  <c:v>74</c:v>
                </c:pt>
                <c:pt idx="1087">
                  <c:v>90</c:v>
                </c:pt>
                <c:pt idx="1088">
                  <c:v>117</c:v>
                </c:pt>
                <c:pt idx="1089">
                  <c:v>100</c:v>
                </c:pt>
                <c:pt idx="1090">
                  <c:v>86</c:v>
                </c:pt>
                <c:pt idx="1091">
                  <c:v>106</c:v>
                </c:pt>
                <c:pt idx="1092">
                  <c:v>102</c:v>
                </c:pt>
                <c:pt idx="1093">
                  <c:v>101</c:v>
                </c:pt>
                <c:pt idx="1094">
                  <c:v>82</c:v>
                </c:pt>
                <c:pt idx="1095">
                  <c:v>87</c:v>
                </c:pt>
                <c:pt idx="1096">
                  <c:v>94</c:v>
                </c:pt>
                <c:pt idx="1097">
                  <c:v>96</c:v>
                </c:pt>
                <c:pt idx="1098">
                  <c:v>70</c:v>
                </c:pt>
                <c:pt idx="1099">
                  <c:v>74</c:v>
                </c:pt>
                <c:pt idx="1100">
                  <c:v>88</c:v>
                </c:pt>
                <c:pt idx="1101">
                  <c:v>78</c:v>
                </c:pt>
                <c:pt idx="1102">
                  <c:v>80</c:v>
                </c:pt>
                <c:pt idx="1103">
                  <c:v>69</c:v>
                </c:pt>
                <c:pt idx="1104">
                  <c:v>95</c:v>
                </c:pt>
                <c:pt idx="1105">
                  <c:v>91</c:v>
                </c:pt>
                <c:pt idx="1106">
                  <c:v>128</c:v>
                </c:pt>
                <c:pt idx="1107">
                  <c:v>80</c:v>
                </c:pt>
                <c:pt idx="1108">
                  <c:v>87</c:v>
                </c:pt>
                <c:pt idx="1109">
                  <c:v>78</c:v>
                </c:pt>
                <c:pt idx="1110">
                  <c:v>137</c:v>
                </c:pt>
                <c:pt idx="1111">
                  <c:v>94</c:v>
                </c:pt>
                <c:pt idx="1112">
                  <c:v>110</c:v>
                </c:pt>
                <c:pt idx="1113">
                  <c:v>109</c:v>
                </c:pt>
                <c:pt idx="1114">
                  <c:v>99</c:v>
                </c:pt>
                <c:pt idx="1115">
                  <c:v>87</c:v>
                </c:pt>
                <c:pt idx="1116">
                  <c:v>106</c:v>
                </c:pt>
                <c:pt idx="1117">
                  <c:v>99</c:v>
                </c:pt>
                <c:pt idx="1118">
                  <c:v>88</c:v>
                </c:pt>
                <c:pt idx="1119">
                  <c:v>103</c:v>
                </c:pt>
                <c:pt idx="1120">
                  <c:v>104</c:v>
                </c:pt>
                <c:pt idx="1121">
                  <c:v>120</c:v>
                </c:pt>
                <c:pt idx="1122">
                  <c:v>85</c:v>
                </c:pt>
                <c:pt idx="1123">
                  <c:v>108</c:v>
                </c:pt>
                <c:pt idx="1124">
                  <c:v>73</c:v>
                </c:pt>
                <c:pt idx="1125">
                  <c:v>87</c:v>
                </c:pt>
                <c:pt idx="1126">
                  <c:v>111</c:v>
                </c:pt>
                <c:pt idx="1127">
                  <c:v>86</c:v>
                </c:pt>
                <c:pt idx="1128">
                  <c:v>123</c:v>
                </c:pt>
                <c:pt idx="1129">
                  <c:v>106</c:v>
                </c:pt>
                <c:pt idx="1130">
                  <c:v>103</c:v>
                </c:pt>
                <c:pt idx="1131">
                  <c:v>108</c:v>
                </c:pt>
                <c:pt idx="1132">
                  <c:v>115</c:v>
                </c:pt>
                <c:pt idx="1133">
                  <c:v>107</c:v>
                </c:pt>
                <c:pt idx="1134">
                  <c:v>119</c:v>
                </c:pt>
                <c:pt idx="1135">
                  <c:v>79</c:v>
                </c:pt>
                <c:pt idx="1136">
                  <c:v>103</c:v>
                </c:pt>
                <c:pt idx="1137">
                  <c:v>86</c:v>
                </c:pt>
                <c:pt idx="1138">
                  <c:v>104</c:v>
                </c:pt>
                <c:pt idx="1139">
                  <c:v>109</c:v>
                </c:pt>
                <c:pt idx="1140">
                  <c:v>112</c:v>
                </c:pt>
                <c:pt idx="1141">
                  <c:v>78</c:v>
                </c:pt>
                <c:pt idx="1142">
                  <c:v>131</c:v>
                </c:pt>
                <c:pt idx="1143">
                  <c:v>98</c:v>
                </c:pt>
                <c:pt idx="1144">
                  <c:v>96</c:v>
                </c:pt>
                <c:pt idx="1145">
                  <c:v>96</c:v>
                </c:pt>
                <c:pt idx="1146">
                  <c:v>103</c:v>
                </c:pt>
                <c:pt idx="1147">
                  <c:v>78</c:v>
                </c:pt>
                <c:pt idx="1148">
                  <c:v>70</c:v>
                </c:pt>
                <c:pt idx="1149">
                  <c:v>74</c:v>
                </c:pt>
                <c:pt idx="1150">
                  <c:v>102</c:v>
                </c:pt>
                <c:pt idx="1151">
                  <c:v>100</c:v>
                </c:pt>
                <c:pt idx="1152">
                  <c:v>101</c:v>
                </c:pt>
                <c:pt idx="1153">
                  <c:v>105</c:v>
                </c:pt>
                <c:pt idx="1154">
                  <c:v>96</c:v>
                </c:pt>
                <c:pt idx="1155">
                  <c:v>100</c:v>
                </c:pt>
                <c:pt idx="1156">
                  <c:v>80</c:v>
                </c:pt>
                <c:pt idx="1157">
                  <c:v>116</c:v>
                </c:pt>
                <c:pt idx="1158">
                  <c:v>116</c:v>
                </c:pt>
                <c:pt idx="1159">
                  <c:v>116</c:v>
                </c:pt>
                <c:pt idx="1160">
                  <c:v>116</c:v>
                </c:pt>
                <c:pt idx="1161">
                  <c:v>116</c:v>
                </c:pt>
                <c:pt idx="1162">
                  <c:v>107</c:v>
                </c:pt>
                <c:pt idx="1163">
                  <c:v>98</c:v>
                </c:pt>
                <c:pt idx="1164">
                  <c:v>119</c:v>
                </c:pt>
                <c:pt idx="1165">
                  <c:v>119</c:v>
                </c:pt>
                <c:pt idx="1166">
                  <c:v>119</c:v>
                </c:pt>
                <c:pt idx="1167">
                  <c:v>121</c:v>
                </c:pt>
                <c:pt idx="1168">
                  <c:v>121</c:v>
                </c:pt>
                <c:pt idx="1169">
                  <c:v>96</c:v>
                </c:pt>
                <c:pt idx="1170">
                  <c:v>105</c:v>
                </c:pt>
                <c:pt idx="1171">
                  <c:v>106</c:v>
                </c:pt>
                <c:pt idx="1172">
                  <c:v>106</c:v>
                </c:pt>
                <c:pt idx="1173">
                  <c:v>109</c:v>
                </c:pt>
                <c:pt idx="1174">
                  <c:v>82</c:v>
                </c:pt>
                <c:pt idx="1175">
                  <c:v>82</c:v>
                </c:pt>
                <c:pt idx="1176">
                  <c:v>82</c:v>
                </c:pt>
                <c:pt idx="1177">
                  <c:v>82</c:v>
                </c:pt>
                <c:pt idx="1178">
                  <c:v>120</c:v>
                </c:pt>
                <c:pt idx="1179">
                  <c:v>108</c:v>
                </c:pt>
                <c:pt idx="1180">
                  <c:v>105</c:v>
                </c:pt>
                <c:pt idx="1181">
                  <c:v>109</c:v>
                </c:pt>
                <c:pt idx="1182">
                  <c:v>95</c:v>
                </c:pt>
                <c:pt idx="1183">
                  <c:v>95</c:v>
                </c:pt>
                <c:pt idx="1184">
                  <c:v>109</c:v>
                </c:pt>
                <c:pt idx="1185">
                  <c:v>100</c:v>
                </c:pt>
                <c:pt idx="1186">
                  <c:v>100</c:v>
                </c:pt>
                <c:pt idx="1187">
                  <c:v>118</c:v>
                </c:pt>
                <c:pt idx="1188">
                  <c:v>100</c:v>
                </c:pt>
                <c:pt idx="1189">
                  <c:v>91</c:v>
                </c:pt>
                <c:pt idx="1190">
                  <c:v>113</c:v>
                </c:pt>
                <c:pt idx="1191">
                  <c:v>99</c:v>
                </c:pt>
                <c:pt idx="1192">
                  <c:v>114</c:v>
                </c:pt>
                <c:pt idx="1193">
                  <c:v>113</c:v>
                </c:pt>
                <c:pt idx="1194">
                  <c:v>108</c:v>
                </c:pt>
                <c:pt idx="1195">
                  <c:v>106</c:v>
                </c:pt>
                <c:pt idx="1196">
                  <c:v>105</c:v>
                </c:pt>
                <c:pt idx="1197">
                  <c:v>129</c:v>
                </c:pt>
                <c:pt idx="1198">
                  <c:v>99</c:v>
                </c:pt>
                <c:pt idx="1199">
                  <c:v>80</c:v>
                </c:pt>
                <c:pt idx="1200">
                  <c:v>114</c:v>
                </c:pt>
                <c:pt idx="1201">
                  <c:v>121</c:v>
                </c:pt>
                <c:pt idx="1202">
                  <c:v>122</c:v>
                </c:pt>
                <c:pt idx="1203">
                  <c:v>105</c:v>
                </c:pt>
                <c:pt idx="1204">
                  <c:v>88</c:v>
                </c:pt>
                <c:pt idx="1205">
                  <c:v>104</c:v>
                </c:pt>
                <c:pt idx="1206">
                  <c:v>108</c:v>
                </c:pt>
                <c:pt idx="1207">
                  <c:v>109</c:v>
                </c:pt>
                <c:pt idx="1208">
                  <c:v>112</c:v>
                </c:pt>
                <c:pt idx="1209">
                  <c:v>96</c:v>
                </c:pt>
                <c:pt idx="1210">
                  <c:v>96</c:v>
                </c:pt>
                <c:pt idx="1211">
                  <c:v>96</c:v>
                </c:pt>
                <c:pt idx="1212">
                  <c:v>96</c:v>
                </c:pt>
                <c:pt idx="1213">
                  <c:v>96</c:v>
                </c:pt>
                <c:pt idx="1214">
                  <c:v>106</c:v>
                </c:pt>
                <c:pt idx="1215">
                  <c:v>110</c:v>
                </c:pt>
                <c:pt idx="1216">
                  <c:v>99</c:v>
                </c:pt>
                <c:pt idx="1217">
                  <c:v>112</c:v>
                </c:pt>
                <c:pt idx="1218">
                  <c:v>103</c:v>
                </c:pt>
                <c:pt idx="1219">
                  <c:v>84</c:v>
                </c:pt>
                <c:pt idx="1220">
                  <c:v>115</c:v>
                </c:pt>
                <c:pt idx="1221">
                  <c:v>97</c:v>
                </c:pt>
                <c:pt idx="1222">
                  <c:v>103</c:v>
                </c:pt>
                <c:pt idx="1223">
                  <c:v>103</c:v>
                </c:pt>
                <c:pt idx="1224">
                  <c:v>99</c:v>
                </c:pt>
                <c:pt idx="1225">
                  <c:v>83</c:v>
                </c:pt>
                <c:pt idx="1226">
                  <c:v>82</c:v>
                </c:pt>
                <c:pt idx="1227">
                  <c:v>83</c:v>
                </c:pt>
                <c:pt idx="1228">
                  <c:v>106</c:v>
                </c:pt>
                <c:pt idx="1229">
                  <c:v>128</c:v>
                </c:pt>
                <c:pt idx="1230">
                  <c:v>83</c:v>
                </c:pt>
                <c:pt idx="1231">
                  <c:v>118</c:v>
                </c:pt>
                <c:pt idx="1232">
                  <c:v>116</c:v>
                </c:pt>
                <c:pt idx="1233">
                  <c:v>83</c:v>
                </c:pt>
                <c:pt idx="1234">
                  <c:v>78</c:v>
                </c:pt>
                <c:pt idx="1235">
                  <c:v>76</c:v>
                </c:pt>
                <c:pt idx="1236">
                  <c:v>78</c:v>
                </c:pt>
                <c:pt idx="1237">
                  <c:v>118</c:v>
                </c:pt>
                <c:pt idx="1238">
                  <c:v>86</c:v>
                </c:pt>
                <c:pt idx="1239">
                  <c:v>116</c:v>
                </c:pt>
                <c:pt idx="1240">
                  <c:v>110</c:v>
                </c:pt>
                <c:pt idx="1241">
                  <c:v>124</c:v>
                </c:pt>
                <c:pt idx="1242">
                  <c:v>103</c:v>
                </c:pt>
                <c:pt idx="1243">
                  <c:v>86</c:v>
                </c:pt>
                <c:pt idx="1244">
                  <c:v>100</c:v>
                </c:pt>
                <c:pt idx="1245">
                  <c:v>98</c:v>
                </c:pt>
                <c:pt idx="1246">
                  <c:v>114</c:v>
                </c:pt>
                <c:pt idx="1247">
                  <c:v>115</c:v>
                </c:pt>
                <c:pt idx="1248">
                  <c:v>109</c:v>
                </c:pt>
                <c:pt idx="1249">
                  <c:v>101</c:v>
                </c:pt>
                <c:pt idx="1250">
                  <c:v>140</c:v>
                </c:pt>
                <c:pt idx="1251">
                  <c:v>93</c:v>
                </c:pt>
                <c:pt idx="1252">
                  <c:v>92</c:v>
                </c:pt>
                <c:pt idx="1253">
                  <c:v>68</c:v>
                </c:pt>
                <c:pt idx="1254">
                  <c:v>111</c:v>
                </c:pt>
                <c:pt idx="1255">
                  <c:v>101</c:v>
                </c:pt>
                <c:pt idx="1256">
                  <c:v>114</c:v>
                </c:pt>
                <c:pt idx="1257">
                  <c:v>77</c:v>
                </c:pt>
                <c:pt idx="1258">
                  <c:v>99</c:v>
                </c:pt>
                <c:pt idx="1259">
                  <c:v>80</c:v>
                </c:pt>
                <c:pt idx="1260">
                  <c:v>96</c:v>
                </c:pt>
                <c:pt idx="1261">
                  <c:v>85</c:v>
                </c:pt>
                <c:pt idx="1262">
                  <c:v>91</c:v>
                </c:pt>
                <c:pt idx="1263">
                  <c:v>128</c:v>
                </c:pt>
                <c:pt idx="1264">
                  <c:v>128</c:v>
                </c:pt>
                <c:pt idx="1265">
                  <c:v>106</c:v>
                </c:pt>
              </c:numCache>
            </c:numRef>
          </c:xVal>
          <c:yVal>
            <c:numRef>
              <c:f>EPD_MPD_CHANGE!$AD$2:$AD$1267</c:f>
              <c:numCache>
                <c:formatCode>General</c:formatCode>
                <c:ptCount val="1266"/>
                <c:pt idx="0">
                  <c:v>104.74638295243514</c:v>
                </c:pt>
                <c:pt idx="1">
                  <c:v>127.02948252773417</c:v>
                </c:pt>
                <c:pt idx="2">
                  <c:v>111.0068006841457</c:v>
                </c:pt>
                <c:pt idx="3">
                  <c:v>84.698000669324998</c:v>
                </c:pt>
                <c:pt idx="4">
                  <c:v>118.00216703407186</c:v>
                </c:pt>
                <c:pt idx="5">
                  <c:v>105.65996146099199</c:v>
                </c:pt>
                <c:pt idx="6">
                  <c:v>141.03638629075587</c:v>
                </c:pt>
                <c:pt idx="7">
                  <c:v>83.389560780310262</c:v>
                </c:pt>
                <c:pt idx="8">
                  <c:v>108.71372582755455</c:v>
                </c:pt>
                <c:pt idx="9">
                  <c:v>118.65479294026424</c:v>
                </c:pt>
                <c:pt idx="10">
                  <c:v>115.40620778701988</c:v>
                </c:pt>
                <c:pt idx="11">
                  <c:v>104.7187731436513</c:v>
                </c:pt>
                <c:pt idx="12">
                  <c:v>94.542159050426434</c:v>
                </c:pt>
                <c:pt idx="13">
                  <c:v>100.45938634873417</c:v>
                </c:pt>
                <c:pt idx="14">
                  <c:v>133.05956108484483</c:v>
                </c:pt>
                <c:pt idx="15">
                  <c:v>99.566334451501305</c:v>
                </c:pt>
                <c:pt idx="16">
                  <c:v>117.6443293315143</c:v>
                </c:pt>
                <c:pt idx="17">
                  <c:v>107.90376769963848</c:v>
                </c:pt>
                <c:pt idx="18">
                  <c:v>87.843430704751782</c:v>
                </c:pt>
                <c:pt idx="19">
                  <c:v>114.7966263233227</c:v>
                </c:pt>
                <c:pt idx="20">
                  <c:v>139.99186176765085</c:v>
                </c:pt>
                <c:pt idx="21">
                  <c:v>116.01602791326393</c:v>
                </c:pt>
                <c:pt idx="22">
                  <c:v>140.28004079771011</c:v>
                </c:pt>
                <c:pt idx="23">
                  <c:v>117.29349000924427</c:v>
                </c:pt>
                <c:pt idx="24">
                  <c:v>122.00454975123097</c:v>
                </c:pt>
                <c:pt idx="25">
                  <c:v>112.1075264761471</c:v>
                </c:pt>
                <c:pt idx="26">
                  <c:v>111.33962835190108</c:v>
                </c:pt>
                <c:pt idx="27">
                  <c:v>118.22803666619882</c:v>
                </c:pt>
                <c:pt idx="28">
                  <c:v>112.67195485693513</c:v>
                </c:pt>
                <c:pt idx="29">
                  <c:v>123.14922618944607</c:v>
                </c:pt>
                <c:pt idx="30">
                  <c:v>115.8324400858716</c:v>
                </c:pt>
                <c:pt idx="31">
                  <c:v>123.95131232432369</c:v>
                </c:pt>
                <c:pt idx="32">
                  <c:v>95.135575943114205</c:v>
                </c:pt>
                <c:pt idx="33">
                  <c:v>102.66226266603765</c:v>
                </c:pt>
                <c:pt idx="34">
                  <c:v>114.610196897674</c:v>
                </c:pt>
                <c:pt idx="35">
                  <c:v>85.752303509045888</c:v>
                </c:pt>
                <c:pt idx="36">
                  <c:v>86.011287605721733</c:v>
                </c:pt>
                <c:pt idx="37">
                  <c:v>85.00227937261225</c:v>
                </c:pt>
                <c:pt idx="38">
                  <c:v>79.635162133865364</c:v>
                </c:pt>
                <c:pt idx="39">
                  <c:v>70.155652461858992</c:v>
                </c:pt>
                <c:pt idx="40">
                  <c:v>82.883321107884768</c:v>
                </c:pt>
                <c:pt idx="41">
                  <c:v>59.842095408071017</c:v>
                </c:pt>
                <c:pt idx="42">
                  <c:v>62.076878310665933</c:v>
                </c:pt>
                <c:pt idx="43">
                  <c:v>82.496854609271423</c:v>
                </c:pt>
                <c:pt idx="44">
                  <c:v>73.844592686516293</c:v>
                </c:pt>
                <c:pt idx="45">
                  <c:v>50.776806594770015</c:v>
                </c:pt>
                <c:pt idx="46">
                  <c:v>93.452133495157923</c:v>
                </c:pt>
                <c:pt idx="47">
                  <c:v>61.940984162705519</c:v>
                </c:pt>
                <c:pt idx="48">
                  <c:v>90.043596207006473</c:v>
                </c:pt>
                <c:pt idx="49">
                  <c:v>84.94114526955147</c:v>
                </c:pt>
                <c:pt idx="50">
                  <c:v>61.190994232785364</c:v>
                </c:pt>
                <c:pt idx="51">
                  <c:v>97.8430670676115</c:v>
                </c:pt>
                <c:pt idx="52">
                  <c:v>91.808626281810234</c:v>
                </c:pt>
                <c:pt idx="53">
                  <c:v>65.320569840395009</c:v>
                </c:pt>
                <c:pt idx="54">
                  <c:v>85.520127810003927</c:v>
                </c:pt>
                <c:pt idx="55">
                  <c:v>61.527536911821144</c:v>
                </c:pt>
                <c:pt idx="56">
                  <c:v>86.495592941683356</c:v>
                </c:pt>
                <c:pt idx="57">
                  <c:v>92.382736284457508</c:v>
                </c:pt>
                <c:pt idx="58">
                  <c:v>73.732245151401003</c:v>
                </c:pt>
                <c:pt idx="59">
                  <c:v>89.736088251229745</c:v>
                </c:pt>
                <c:pt idx="60">
                  <c:v>73.405301283945604</c:v>
                </c:pt>
                <c:pt idx="61">
                  <c:v>57.921335227397932</c:v>
                </c:pt>
                <c:pt idx="62">
                  <c:v>71.526201415416764</c:v>
                </c:pt>
                <c:pt idx="63">
                  <c:v>116.7748057344446</c:v>
                </c:pt>
                <c:pt idx="64">
                  <c:v>81.535137411106319</c:v>
                </c:pt>
                <c:pt idx="65">
                  <c:v>67.324917468427003</c:v>
                </c:pt>
                <c:pt idx="66">
                  <c:v>76.88848284880001</c:v>
                </c:pt>
                <c:pt idx="67">
                  <c:v>74.577616496125131</c:v>
                </c:pt>
                <c:pt idx="68">
                  <c:v>79.033479034136406</c:v>
                </c:pt>
                <c:pt idx="69">
                  <c:v>123.67904472347914</c:v>
                </c:pt>
                <c:pt idx="70">
                  <c:v>93.01274321985926</c:v>
                </c:pt>
                <c:pt idx="71">
                  <c:v>75.328658590343153</c:v>
                </c:pt>
                <c:pt idx="72">
                  <c:v>85.008223464505974</c:v>
                </c:pt>
                <c:pt idx="73">
                  <c:v>86.742891104227567</c:v>
                </c:pt>
                <c:pt idx="74">
                  <c:v>86.529551802693121</c:v>
                </c:pt>
                <c:pt idx="75">
                  <c:v>71.032544298054674</c:v>
                </c:pt>
                <c:pt idx="76">
                  <c:v>82.679955974761768</c:v>
                </c:pt>
                <c:pt idx="77">
                  <c:v>107.00649895103923</c:v>
                </c:pt>
                <c:pt idx="78">
                  <c:v>85.155611566574237</c:v>
                </c:pt>
                <c:pt idx="79">
                  <c:v>41.926730803827745</c:v>
                </c:pt>
                <c:pt idx="80">
                  <c:v>68.563612748330428</c:v>
                </c:pt>
                <c:pt idx="81">
                  <c:v>83.331974175090778</c:v>
                </c:pt>
                <c:pt idx="82">
                  <c:v>104.44391182813537</c:v>
                </c:pt>
                <c:pt idx="83">
                  <c:v>107.34889014635037</c:v>
                </c:pt>
                <c:pt idx="84">
                  <c:v>121.02579714975826</c:v>
                </c:pt>
                <c:pt idx="85">
                  <c:v>70.353028866060228</c:v>
                </c:pt>
                <c:pt idx="86">
                  <c:v>80.536463077316853</c:v>
                </c:pt>
                <c:pt idx="87">
                  <c:v>106.22395991790606</c:v>
                </c:pt>
                <c:pt idx="88">
                  <c:v>67.652665921741132</c:v>
                </c:pt>
                <c:pt idx="89">
                  <c:v>105.52872692700672</c:v>
                </c:pt>
                <c:pt idx="90">
                  <c:v>119.4505057801788</c:v>
                </c:pt>
                <c:pt idx="91">
                  <c:v>85.756015982147119</c:v>
                </c:pt>
                <c:pt idx="92">
                  <c:v>81.694061137818395</c:v>
                </c:pt>
                <c:pt idx="93">
                  <c:v>90.96756582441526</c:v>
                </c:pt>
                <c:pt idx="94">
                  <c:v>95.849536504742716</c:v>
                </c:pt>
                <c:pt idx="95">
                  <c:v>81.366721554008961</c:v>
                </c:pt>
                <c:pt idx="96">
                  <c:v>79.698481312122283</c:v>
                </c:pt>
                <c:pt idx="97">
                  <c:v>73.351881598462214</c:v>
                </c:pt>
                <c:pt idx="98">
                  <c:v>108.94547462221603</c:v>
                </c:pt>
                <c:pt idx="99">
                  <c:v>122.09703275114285</c:v>
                </c:pt>
                <c:pt idx="100">
                  <c:v>135.92504036102062</c:v>
                </c:pt>
                <c:pt idx="101">
                  <c:v>115.71318780657315</c:v>
                </c:pt>
                <c:pt idx="102">
                  <c:v>102.53237540041904</c:v>
                </c:pt>
                <c:pt idx="103">
                  <c:v>139.23104921456778</c:v>
                </c:pt>
                <c:pt idx="104">
                  <c:v>103.56340759827363</c:v>
                </c:pt>
                <c:pt idx="105">
                  <c:v>79.903227422451209</c:v>
                </c:pt>
                <c:pt idx="106">
                  <c:v>67.263347302660165</c:v>
                </c:pt>
                <c:pt idx="107">
                  <c:v>100.94381661200651</c:v>
                </c:pt>
                <c:pt idx="108">
                  <c:v>79.115948751328091</c:v>
                </c:pt>
                <c:pt idx="109">
                  <c:v>46.974128533049992</c:v>
                </c:pt>
                <c:pt idx="110">
                  <c:v>67.070954811908351</c:v>
                </c:pt>
                <c:pt idx="111">
                  <c:v>122.56521937565729</c:v>
                </c:pt>
                <c:pt idx="112">
                  <c:v>95.348366627728282</c:v>
                </c:pt>
                <c:pt idx="113">
                  <c:v>75.69722088468346</c:v>
                </c:pt>
                <c:pt idx="114">
                  <c:v>93.437570285796411</c:v>
                </c:pt>
                <c:pt idx="115">
                  <c:v>102.79603506421269</c:v>
                </c:pt>
                <c:pt idx="116">
                  <c:v>120.33941280478771</c:v>
                </c:pt>
                <c:pt idx="117">
                  <c:v>109.91577562049534</c:v>
                </c:pt>
                <c:pt idx="118">
                  <c:v>59.652992283796991</c:v>
                </c:pt>
                <c:pt idx="119">
                  <c:v>99.152352338394621</c:v>
                </c:pt>
                <c:pt idx="120">
                  <c:v>73.155193770410094</c:v>
                </c:pt>
                <c:pt idx="121">
                  <c:v>103.41398810272604</c:v>
                </c:pt>
                <c:pt idx="122">
                  <c:v>63.508464446389105</c:v>
                </c:pt>
                <c:pt idx="123">
                  <c:v>106.20486423325372</c:v>
                </c:pt>
                <c:pt idx="124">
                  <c:v>73.525332839831862</c:v>
                </c:pt>
                <c:pt idx="125">
                  <c:v>97.578930437919283</c:v>
                </c:pt>
                <c:pt idx="126">
                  <c:v>73.244361727203028</c:v>
                </c:pt>
                <c:pt idx="127">
                  <c:v>72.891554493485145</c:v>
                </c:pt>
                <c:pt idx="128">
                  <c:v>82.211617068330753</c:v>
                </c:pt>
                <c:pt idx="129">
                  <c:v>87.883374600799442</c:v>
                </c:pt>
                <c:pt idx="130">
                  <c:v>65.671973685968027</c:v>
                </c:pt>
                <c:pt idx="131">
                  <c:v>97.82853181005099</c:v>
                </c:pt>
                <c:pt idx="132">
                  <c:v>105.56859527565979</c:v>
                </c:pt>
                <c:pt idx="133">
                  <c:v>82.255978957401069</c:v>
                </c:pt>
                <c:pt idx="134">
                  <c:v>106.52237396763793</c:v>
                </c:pt>
                <c:pt idx="135">
                  <c:v>97.538746286332525</c:v>
                </c:pt>
                <c:pt idx="136">
                  <c:v>102.87972908036338</c:v>
                </c:pt>
                <c:pt idx="137">
                  <c:v>79.962931049614227</c:v>
                </c:pt>
                <c:pt idx="138">
                  <c:v>85.404499428234573</c:v>
                </c:pt>
                <c:pt idx="139">
                  <c:v>119.09603328211965</c:v>
                </c:pt>
                <c:pt idx="140">
                  <c:v>89.110533918672417</c:v>
                </c:pt>
                <c:pt idx="141">
                  <c:v>81.369389867777002</c:v>
                </c:pt>
                <c:pt idx="142">
                  <c:v>96.742804648777593</c:v>
                </c:pt>
                <c:pt idx="143">
                  <c:v>109.21840029040017</c:v>
                </c:pt>
                <c:pt idx="144">
                  <c:v>82.032958638285578</c:v>
                </c:pt>
                <c:pt idx="145">
                  <c:v>112.22503046925621</c:v>
                </c:pt>
                <c:pt idx="146">
                  <c:v>91.055693066414278</c:v>
                </c:pt>
                <c:pt idx="147">
                  <c:v>129.50701342464336</c:v>
                </c:pt>
                <c:pt idx="148">
                  <c:v>84.850353684472822</c:v>
                </c:pt>
                <c:pt idx="149">
                  <c:v>88.449960872767363</c:v>
                </c:pt>
                <c:pt idx="150">
                  <c:v>81.923692135144222</c:v>
                </c:pt>
                <c:pt idx="151">
                  <c:v>98.708016550552841</c:v>
                </c:pt>
                <c:pt idx="152">
                  <c:v>83.93694334547564</c:v>
                </c:pt>
                <c:pt idx="153">
                  <c:v>79.732735917306172</c:v>
                </c:pt>
                <c:pt idx="154">
                  <c:v>93.76591744142263</c:v>
                </c:pt>
                <c:pt idx="155">
                  <c:v>93.433932267102236</c:v>
                </c:pt>
                <c:pt idx="156">
                  <c:v>104.15447363113579</c:v>
                </c:pt>
                <c:pt idx="157">
                  <c:v>89.065307883358287</c:v>
                </c:pt>
                <c:pt idx="158">
                  <c:v>112.3204650001292</c:v>
                </c:pt>
                <c:pt idx="159">
                  <c:v>116.03213062247079</c:v>
                </c:pt>
                <c:pt idx="160">
                  <c:v>81.699023035716735</c:v>
                </c:pt>
                <c:pt idx="161">
                  <c:v>61.134005389194265</c:v>
                </c:pt>
                <c:pt idx="162">
                  <c:v>130.37862204421393</c:v>
                </c:pt>
                <c:pt idx="163">
                  <c:v>74.641959923342213</c:v>
                </c:pt>
                <c:pt idx="164">
                  <c:v>130.18948208629584</c:v>
                </c:pt>
                <c:pt idx="165">
                  <c:v>100.53347208578829</c:v>
                </c:pt>
                <c:pt idx="166">
                  <c:v>60.678606963253905</c:v>
                </c:pt>
                <c:pt idx="167">
                  <c:v>77.833690679491042</c:v>
                </c:pt>
                <c:pt idx="168">
                  <c:v>101.66223309839501</c:v>
                </c:pt>
                <c:pt idx="169">
                  <c:v>83.284581512239711</c:v>
                </c:pt>
                <c:pt idx="170">
                  <c:v>98.954104388109016</c:v>
                </c:pt>
                <c:pt idx="171">
                  <c:v>126.97812869689315</c:v>
                </c:pt>
                <c:pt idx="172">
                  <c:v>81.121398295208266</c:v>
                </c:pt>
                <c:pt idx="173">
                  <c:v>104.20357522392085</c:v>
                </c:pt>
                <c:pt idx="174">
                  <c:v>101.04797640898579</c:v>
                </c:pt>
                <c:pt idx="175">
                  <c:v>80.826743678934847</c:v>
                </c:pt>
                <c:pt idx="176">
                  <c:v>88.072943870644181</c:v>
                </c:pt>
                <c:pt idx="177">
                  <c:v>102.67351023678177</c:v>
                </c:pt>
                <c:pt idx="178">
                  <c:v>105.14529104128685</c:v>
                </c:pt>
                <c:pt idx="179">
                  <c:v>96.470562882366394</c:v>
                </c:pt>
                <c:pt idx="180">
                  <c:v>75.154952563179421</c:v>
                </c:pt>
                <c:pt idx="181">
                  <c:v>77.467060737313076</c:v>
                </c:pt>
                <c:pt idx="182">
                  <c:v>83.103245724982159</c:v>
                </c:pt>
                <c:pt idx="183">
                  <c:v>103.57092549730491</c:v>
                </c:pt>
                <c:pt idx="184">
                  <c:v>74.334363204658274</c:v>
                </c:pt>
                <c:pt idx="185">
                  <c:v>85.141405224415109</c:v>
                </c:pt>
                <c:pt idx="186">
                  <c:v>70.117883980375481</c:v>
                </c:pt>
                <c:pt idx="187">
                  <c:v>109.77343917018406</c:v>
                </c:pt>
                <c:pt idx="188">
                  <c:v>107.99429160470038</c:v>
                </c:pt>
                <c:pt idx="189">
                  <c:v>102.2935854434115</c:v>
                </c:pt>
                <c:pt idx="190">
                  <c:v>80.558985015597969</c:v>
                </c:pt>
                <c:pt idx="191">
                  <c:v>90.151214453535445</c:v>
                </c:pt>
                <c:pt idx="192">
                  <c:v>66.937930936419193</c:v>
                </c:pt>
                <c:pt idx="193">
                  <c:v>116.95929298671152</c:v>
                </c:pt>
                <c:pt idx="194">
                  <c:v>99.271631701941089</c:v>
                </c:pt>
                <c:pt idx="195">
                  <c:v>119.79165624944073</c:v>
                </c:pt>
                <c:pt idx="196">
                  <c:v>71.670027751306151</c:v>
                </c:pt>
                <c:pt idx="197">
                  <c:v>86.895130206652283</c:v>
                </c:pt>
                <c:pt idx="198">
                  <c:v>75.846716054569256</c:v>
                </c:pt>
                <c:pt idx="199">
                  <c:v>69.455400630765553</c:v>
                </c:pt>
                <c:pt idx="200">
                  <c:v>72.335282169301024</c:v>
                </c:pt>
                <c:pt idx="201">
                  <c:v>79.991144694630393</c:v>
                </c:pt>
                <c:pt idx="202">
                  <c:v>117.38104814342827</c:v>
                </c:pt>
                <c:pt idx="203">
                  <c:v>81.490988357614853</c:v>
                </c:pt>
                <c:pt idx="204">
                  <c:v>81.704629058790815</c:v>
                </c:pt>
                <c:pt idx="205">
                  <c:v>81.029894047879921</c:v>
                </c:pt>
                <c:pt idx="206">
                  <c:v>81.588876212691986</c:v>
                </c:pt>
                <c:pt idx="207">
                  <c:v>68.347654916487045</c:v>
                </c:pt>
                <c:pt idx="208">
                  <c:v>64.44615978265729</c:v>
                </c:pt>
                <c:pt idx="209">
                  <c:v>71.697316346087433</c:v>
                </c:pt>
                <c:pt idx="210">
                  <c:v>97.617875150172168</c:v>
                </c:pt>
                <c:pt idx="211">
                  <c:v>66.66209472634236</c:v>
                </c:pt>
                <c:pt idx="212">
                  <c:v>103.57611255966572</c:v>
                </c:pt>
                <c:pt idx="213">
                  <c:v>81.902795407082152</c:v>
                </c:pt>
                <c:pt idx="214">
                  <c:v>68.568887506539085</c:v>
                </c:pt>
                <c:pt idx="215">
                  <c:v>124.49805156712816</c:v>
                </c:pt>
                <c:pt idx="216">
                  <c:v>71.396142083553656</c:v>
                </c:pt>
                <c:pt idx="217">
                  <c:v>84.240491721074278</c:v>
                </c:pt>
                <c:pt idx="218">
                  <c:v>96.674430891713499</c:v>
                </c:pt>
                <c:pt idx="219">
                  <c:v>105.65936960722935</c:v>
                </c:pt>
                <c:pt idx="220">
                  <c:v>85.686412730905673</c:v>
                </c:pt>
                <c:pt idx="221">
                  <c:v>137.5108396550346</c:v>
                </c:pt>
                <c:pt idx="222">
                  <c:v>104.91394448719845</c:v>
                </c:pt>
                <c:pt idx="223">
                  <c:v>116.09921214405817</c:v>
                </c:pt>
                <c:pt idx="224">
                  <c:v>95.837041228936073</c:v>
                </c:pt>
                <c:pt idx="225">
                  <c:v>119.10611482029196</c:v>
                </c:pt>
                <c:pt idx="226">
                  <c:v>114.00363410138439</c:v>
                </c:pt>
                <c:pt idx="227">
                  <c:v>126.36328409136809</c:v>
                </c:pt>
                <c:pt idx="228">
                  <c:v>120.18081397891019</c:v>
                </c:pt>
                <c:pt idx="229">
                  <c:v>119.45400091341541</c:v>
                </c:pt>
                <c:pt idx="230">
                  <c:v>140.08398251443049</c:v>
                </c:pt>
                <c:pt idx="231">
                  <c:v>102.90003497504887</c:v>
                </c:pt>
                <c:pt idx="232">
                  <c:v>106.89331507729568</c:v>
                </c:pt>
                <c:pt idx="233">
                  <c:v>100.23604943863144</c:v>
                </c:pt>
                <c:pt idx="234">
                  <c:v>112.2591445722588</c:v>
                </c:pt>
                <c:pt idx="235">
                  <c:v>90.247645057630081</c:v>
                </c:pt>
                <c:pt idx="236">
                  <c:v>87.210554193720768</c:v>
                </c:pt>
                <c:pt idx="237">
                  <c:v>155.28608201585016</c:v>
                </c:pt>
                <c:pt idx="238">
                  <c:v>108.41294197022113</c:v>
                </c:pt>
                <c:pt idx="239">
                  <c:v>139.02255587323634</c:v>
                </c:pt>
                <c:pt idx="240">
                  <c:v>138.65011816516434</c:v>
                </c:pt>
                <c:pt idx="241">
                  <c:v>126.72033320148812</c:v>
                </c:pt>
                <c:pt idx="242">
                  <c:v>135.02895734248696</c:v>
                </c:pt>
                <c:pt idx="243">
                  <c:v>122.56988501901002</c:v>
                </c:pt>
                <c:pt idx="244">
                  <c:v>99.636381145170773</c:v>
                </c:pt>
                <c:pt idx="245">
                  <c:v>109.24951400842012</c:v>
                </c:pt>
                <c:pt idx="246">
                  <c:v>97.720535318280454</c:v>
                </c:pt>
                <c:pt idx="247">
                  <c:v>107.18546881437372</c:v>
                </c:pt>
                <c:pt idx="248">
                  <c:v>112.47186211137161</c:v>
                </c:pt>
                <c:pt idx="249">
                  <c:v>118.18970847358722</c:v>
                </c:pt>
                <c:pt idx="250">
                  <c:v>105.69110096448244</c:v>
                </c:pt>
                <c:pt idx="251">
                  <c:v>89.047162401628086</c:v>
                </c:pt>
                <c:pt idx="252">
                  <c:v>109.74126640918938</c:v>
                </c:pt>
                <c:pt idx="253">
                  <c:v>122.2731446168779</c:v>
                </c:pt>
                <c:pt idx="254">
                  <c:v>122.05559179758302</c:v>
                </c:pt>
                <c:pt idx="255">
                  <c:v>94.838591555089579</c:v>
                </c:pt>
                <c:pt idx="256">
                  <c:v>80.518207478459999</c:v>
                </c:pt>
                <c:pt idx="257">
                  <c:v>144.39918166088253</c:v>
                </c:pt>
                <c:pt idx="258">
                  <c:v>129.09032872694272</c:v>
                </c:pt>
                <c:pt idx="259">
                  <c:v>134.99675016196235</c:v>
                </c:pt>
                <c:pt idx="260">
                  <c:v>130.07822298036871</c:v>
                </c:pt>
                <c:pt idx="261">
                  <c:v>110.32196936715349</c:v>
                </c:pt>
                <c:pt idx="262">
                  <c:v>117.50059060434315</c:v>
                </c:pt>
                <c:pt idx="263">
                  <c:v>133.41132558266992</c:v>
                </c:pt>
                <c:pt idx="264">
                  <c:v>133.24511582815563</c:v>
                </c:pt>
                <c:pt idx="265">
                  <c:v>131.93956742018565</c:v>
                </c:pt>
                <c:pt idx="266">
                  <c:v>129.03349386264944</c:v>
                </c:pt>
                <c:pt idx="267">
                  <c:v>82.629108641440865</c:v>
                </c:pt>
                <c:pt idx="268">
                  <c:v>118.33435190361368</c:v>
                </c:pt>
                <c:pt idx="269">
                  <c:v>111.53383044581231</c:v>
                </c:pt>
                <c:pt idx="270">
                  <c:v>113.72965445972562</c:v>
                </c:pt>
                <c:pt idx="271">
                  <c:v>122.0765095638063</c:v>
                </c:pt>
                <c:pt idx="272">
                  <c:v>106.13008481483051</c:v>
                </c:pt>
                <c:pt idx="273">
                  <c:v>126.17749938812393</c:v>
                </c:pt>
                <c:pt idx="274">
                  <c:v>116.08187569582026</c:v>
                </c:pt>
                <c:pt idx="275">
                  <c:v>119.71519689131817</c:v>
                </c:pt>
                <c:pt idx="276">
                  <c:v>118.15507852527196</c:v>
                </c:pt>
                <c:pt idx="277">
                  <c:v>98.21047898647511</c:v>
                </c:pt>
                <c:pt idx="278">
                  <c:v>108.18161816348889</c:v>
                </c:pt>
                <c:pt idx="279">
                  <c:v>117.49975592269708</c:v>
                </c:pt>
                <c:pt idx="280">
                  <c:v>80.589318727453033</c:v>
                </c:pt>
                <c:pt idx="281">
                  <c:v>97.228413131940655</c:v>
                </c:pt>
                <c:pt idx="282">
                  <c:v>109.7226160057793</c:v>
                </c:pt>
                <c:pt idx="283">
                  <c:v>123.36223311538254</c:v>
                </c:pt>
                <c:pt idx="284">
                  <c:v>120.91396942972194</c:v>
                </c:pt>
                <c:pt idx="285">
                  <c:v>105.1204288677052</c:v>
                </c:pt>
                <c:pt idx="286">
                  <c:v>111.41735550071142</c:v>
                </c:pt>
                <c:pt idx="287">
                  <c:v>110.48858457254926</c:v>
                </c:pt>
                <c:pt idx="288">
                  <c:v>121.04608724750464</c:v>
                </c:pt>
                <c:pt idx="289">
                  <c:v>120.20927939238216</c:v>
                </c:pt>
                <c:pt idx="290">
                  <c:v>101.50100683292382</c:v>
                </c:pt>
                <c:pt idx="291">
                  <c:v>76.073268456640548</c:v>
                </c:pt>
                <c:pt idx="292">
                  <c:v>122.97390513289615</c:v>
                </c:pt>
                <c:pt idx="293">
                  <c:v>75.686019561208639</c:v>
                </c:pt>
                <c:pt idx="294">
                  <c:v>145.75031120795435</c:v>
                </c:pt>
                <c:pt idx="295">
                  <c:v>137.67220971592999</c:v>
                </c:pt>
                <c:pt idx="296">
                  <c:v>95.636387646481268</c:v>
                </c:pt>
                <c:pt idx="297">
                  <c:v>116.50823919111198</c:v>
                </c:pt>
                <c:pt idx="298">
                  <c:v>117.37438046715693</c:v>
                </c:pt>
                <c:pt idx="299">
                  <c:v>109.72491576249277</c:v>
                </c:pt>
                <c:pt idx="300">
                  <c:v>126.57869298914646</c:v>
                </c:pt>
                <c:pt idx="301">
                  <c:v>118.68814625720843</c:v>
                </c:pt>
                <c:pt idx="302">
                  <c:v>107.01955751257579</c:v>
                </c:pt>
                <c:pt idx="303">
                  <c:v>83.959244085103123</c:v>
                </c:pt>
                <c:pt idx="304">
                  <c:v>101.63616738473661</c:v>
                </c:pt>
                <c:pt idx="305">
                  <c:v>146.11610214379132</c:v>
                </c:pt>
                <c:pt idx="306">
                  <c:v>132.19694828727395</c:v>
                </c:pt>
                <c:pt idx="307">
                  <c:v>110.80689673071252</c:v>
                </c:pt>
                <c:pt idx="308">
                  <c:v>101.88619708483371</c:v>
                </c:pt>
                <c:pt idx="309">
                  <c:v>107.6821484210232</c:v>
                </c:pt>
                <c:pt idx="310">
                  <c:v>114.8679563835135</c:v>
                </c:pt>
                <c:pt idx="311">
                  <c:v>125.38791218708015</c:v>
                </c:pt>
                <c:pt idx="312">
                  <c:v>145.45937298178083</c:v>
                </c:pt>
                <c:pt idx="313">
                  <c:v>126.88852048351438</c:v>
                </c:pt>
                <c:pt idx="314">
                  <c:v>107.36951134939702</c:v>
                </c:pt>
                <c:pt idx="315">
                  <c:v>89.684019433581213</c:v>
                </c:pt>
                <c:pt idx="316">
                  <c:v>115.23595943129287</c:v>
                </c:pt>
                <c:pt idx="317">
                  <c:v>81.520878734901956</c:v>
                </c:pt>
                <c:pt idx="318">
                  <c:v>75.427999063204723</c:v>
                </c:pt>
                <c:pt idx="319">
                  <c:v>75.66999797815609</c:v>
                </c:pt>
                <c:pt idx="320">
                  <c:v>100.08787000254003</c:v>
                </c:pt>
                <c:pt idx="321">
                  <c:v>100.78771742454836</c:v>
                </c:pt>
                <c:pt idx="322">
                  <c:v>85.552003089009901</c:v>
                </c:pt>
                <c:pt idx="323">
                  <c:v>78.22360796022339</c:v>
                </c:pt>
                <c:pt idx="324">
                  <c:v>89.377369878969361</c:v>
                </c:pt>
                <c:pt idx="325">
                  <c:v>95.24987641510377</c:v>
                </c:pt>
                <c:pt idx="326">
                  <c:v>106.88971860410271</c:v>
                </c:pt>
                <c:pt idx="327">
                  <c:v>105.1558558385119</c:v>
                </c:pt>
                <c:pt idx="328">
                  <c:v>119.63717472516046</c:v>
                </c:pt>
                <c:pt idx="329">
                  <c:v>77.920453151977284</c:v>
                </c:pt>
                <c:pt idx="330">
                  <c:v>97.330252891854627</c:v>
                </c:pt>
                <c:pt idx="331">
                  <c:v>86.951583270079482</c:v>
                </c:pt>
                <c:pt idx="332">
                  <c:v>104.45751773728257</c:v>
                </c:pt>
                <c:pt idx="333">
                  <c:v>100.55290717896617</c:v>
                </c:pt>
                <c:pt idx="334">
                  <c:v>131.9568238323904</c:v>
                </c:pt>
                <c:pt idx="335">
                  <c:v>114.55181167239282</c:v>
                </c:pt>
                <c:pt idx="336">
                  <c:v>119.68733898821685</c:v>
                </c:pt>
                <c:pt idx="337">
                  <c:v>107.48414673846099</c:v>
                </c:pt>
                <c:pt idx="338">
                  <c:v>75.562841151300134</c:v>
                </c:pt>
                <c:pt idx="339">
                  <c:v>86.536974725610975</c:v>
                </c:pt>
                <c:pt idx="340">
                  <c:v>65.002051537529894</c:v>
                </c:pt>
                <c:pt idx="341">
                  <c:v>101.8987580503652</c:v>
                </c:pt>
                <c:pt idx="342">
                  <c:v>84.258944883281643</c:v>
                </c:pt>
                <c:pt idx="343">
                  <c:v>75.748834319534794</c:v>
                </c:pt>
                <c:pt idx="344">
                  <c:v>99.551129586066224</c:v>
                </c:pt>
                <c:pt idx="345">
                  <c:v>83.674915778449801</c:v>
                </c:pt>
                <c:pt idx="346">
                  <c:v>92.938722721704679</c:v>
                </c:pt>
                <c:pt idx="347">
                  <c:v>100.65051950515749</c:v>
                </c:pt>
                <c:pt idx="348">
                  <c:v>66.654585081837993</c:v>
                </c:pt>
                <c:pt idx="349">
                  <c:v>74.385550150032884</c:v>
                </c:pt>
                <c:pt idx="350">
                  <c:v>78.684094889738134</c:v>
                </c:pt>
                <c:pt idx="351">
                  <c:v>84.081788835296706</c:v>
                </c:pt>
                <c:pt idx="352">
                  <c:v>133.95176298711448</c:v>
                </c:pt>
                <c:pt idx="353">
                  <c:v>96.030414812568608</c:v>
                </c:pt>
                <c:pt idx="354">
                  <c:v>72.213781879942076</c:v>
                </c:pt>
                <c:pt idx="355">
                  <c:v>74.668581421853787</c:v>
                </c:pt>
                <c:pt idx="356">
                  <c:v>95.457508073758461</c:v>
                </c:pt>
                <c:pt idx="357">
                  <c:v>81.264714382061641</c:v>
                </c:pt>
                <c:pt idx="358">
                  <c:v>101.23660415467997</c:v>
                </c:pt>
                <c:pt idx="359">
                  <c:v>87.15767812759519</c:v>
                </c:pt>
                <c:pt idx="360">
                  <c:v>117.07706927751619</c:v>
                </c:pt>
                <c:pt idx="361">
                  <c:v>82.44726645476301</c:v>
                </c:pt>
                <c:pt idx="362">
                  <c:v>87.017321495185698</c:v>
                </c:pt>
                <c:pt idx="363">
                  <c:v>100.15908190541332</c:v>
                </c:pt>
                <c:pt idx="364">
                  <c:v>91.177602293191626</c:v>
                </c:pt>
                <c:pt idx="365">
                  <c:v>90.765602097795977</c:v>
                </c:pt>
                <c:pt idx="366">
                  <c:v>143.39089968434419</c:v>
                </c:pt>
                <c:pt idx="367">
                  <c:v>102.44048805338331</c:v>
                </c:pt>
                <c:pt idx="368">
                  <c:v>80.586649872083285</c:v>
                </c:pt>
                <c:pt idx="369">
                  <c:v>88.642716016596793</c:v>
                </c:pt>
                <c:pt idx="370">
                  <c:v>73.885882056775586</c:v>
                </c:pt>
                <c:pt idx="371">
                  <c:v>106.43196363121376</c:v>
                </c:pt>
                <c:pt idx="372">
                  <c:v>116.44111427388111</c:v>
                </c:pt>
                <c:pt idx="373">
                  <c:v>78.846426667165957</c:v>
                </c:pt>
                <c:pt idx="374">
                  <c:v>103.60270086366428</c:v>
                </c:pt>
                <c:pt idx="375">
                  <c:v>91.298465963615129</c:v>
                </c:pt>
                <c:pt idx="376">
                  <c:v>72.708117158043834</c:v>
                </c:pt>
                <c:pt idx="377">
                  <c:v>93.327040157205516</c:v>
                </c:pt>
                <c:pt idx="378">
                  <c:v>105.22453523084555</c:v>
                </c:pt>
                <c:pt idx="379">
                  <c:v>100.60189852094749</c:v>
                </c:pt>
                <c:pt idx="380">
                  <c:v>126.13407952227892</c:v>
                </c:pt>
                <c:pt idx="381">
                  <c:v>128.40601864085008</c:v>
                </c:pt>
                <c:pt idx="382">
                  <c:v>133.80856563989536</c:v>
                </c:pt>
                <c:pt idx="383">
                  <c:v>79.458218313705231</c:v>
                </c:pt>
                <c:pt idx="384">
                  <c:v>91.749997527719373</c:v>
                </c:pt>
                <c:pt idx="385">
                  <c:v>82.681705892346315</c:v>
                </c:pt>
                <c:pt idx="386">
                  <c:v>121.36328484219743</c:v>
                </c:pt>
                <c:pt idx="387">
                  <c:v>86.275944749032362</c:v>
                </c:pt>
                <c:pt idx="388">
                  <c:v>122.98451655627808</c:v>
                </c:pt>
                <c:pt idx="389">
                  <c:v>67.176445647529235</c:v>
                </c:pt>
                <c:pt idx="390">
                  <c:v>110.86113607835833</c:v>
                </c:pt>
                <c:pt idx="391">
                  <c:v>106.58415722734503</c:v>
                </c:pt>
                <c:pt idx="392">
                  <c:v>105.12614030354807</c:v>
                </c:pt>
                <c:pt idx="393">
                  <c:v>86.263874210293238</c:v>
                </c:pt>
                <c:pt idx="394">
                  <c:v>78.821657373181409</c:v>
                </c:pt>
                <c:pt idx="395">
                  <c:v>102.57330169511836</c:v>
                </c:pt>
                <c:pt idx="396">
                  <c:v>86.162644406773666</c:v>
                </c:pt>
                <c:pt idx="397">
                  <c:v>75.592010209624519</c:v>
                </c:pt>
                <c:pt idx="398">
                  <c:v>96.257560217161114</c:v>
                </c:pt>
                <c:pt idx="399">
                  <c:v>58.04750663738281</c:v>
                </c:pt>
                <c:pt idx="400">
                  <c:v>89.972281626270004</c:v>
                </c:pt>
                <c:pt idx="401">
                  <c:v>88.094047467339578</c:v>
                </c:pt>
                <c:pt idx="402">
                  <c:v>97.153017148412687</c:v>
                </c:pt>
                <c:pt idx="403">
                  <c:v>106.53748335898987</c:v>
                </c:pt>
                <c:pt idx="404">
                  <c:v>81.664595275634952</c:v>
                </c:pt>
                <c:pt idx="405">
                  <c:v>81.137869692970568</c:v>
                </c:pt>
                <c:pt idx="406">
                  <c:v>93.708372661116911</c:v>
                </c:pt>
                <c:pt idx="407">
                  <c:v>107.93886142771537</c:v>
                </c:pt>
                <c:pt idx="408">
                  <c:v>113.61989328891322</c:v>
                </c:pt>
                <c:pt idx="409">
                  <c:v>103.68240719465186</c:v>
                </c:pt>
                <c:pt idx="410">
                  <c:v>114.76929556979024</c:v>
                </c:pt>
                <c:pt idx="411">
                  <c:v>100.53986647075712</c:v>
                </c:pt>
                <c:pt idx="412">
                  <c:v>84.314531016354763</c:v>
                </c:pt>
                <c:pt idx="413">
                  <c:v>82.058581811729695</c:v>
                </c:pt>
                <c:pt idx="414">
                  <c:v>81.0220464860585</c:v>
                </c:pt>
                <c:pt idx="415">
                  <c:v>81.076497270964069</c:v>
                </c:pt>
                <c:pt idx="416">
                  <c:v>79.826501082223984</c:v>
                </c:pt>
                <c:pt idx="417">
                  <c:v>110.9474463307875</c:v>
                </c:pt>
                <c:pt idx="418">
                  <c:v>110.93870963689938</c:v>
                </c:pt>
                <c:pt idx="419">
                  <c:v>83.635690560403631</c:v>
                </c:pt>
                <c:pt idx="420">
                  <c:v>67.362857750558675</c:v>
                </c:pt>
                <c:pt idx="421">
                  <c:v>68.203162720637508</c:v>
                </c:pt>
                <c:pt idx="422">
                  <c:v>101.51763468915746</c:v>
                </c:pt>
                <c:pt idx="423">
                  <c:v>100.30051119014523</c:v>
                </c:pt>
                <c:pt idx="424">
                  <c:v>105.5850422907171</c:v>
                </c:pt>
                <c:pt idx="425">
                  <c:v>103.06896416832549</c:v>
                </c:pt>
                <c:pt idx="426">
                  <c:v>103.48931135434094</c:v>
                </c:pt>
                <c:pt idx="427">
                  <c:v>101.4034716265611</c:v>
                </c:pt>
                <c:pt idx="428">
                  <c:v>81.420722375748127</c:v>
                </c:pt>
                <c:pt idx="429">
                  <c:v>98.142943241552032</c:v>
                </c:pt>
                <c:pt idx="430">
                  <c:v>61.057028801189198</c:v>
                </c:pt>
                <c:pt idx="431">
                  <c:v>100.86840457675973</c:v>
                </c:pt>
                <c:pt idx="432">
                  <c:v>93.066934027154275</c:v>
                </c:pt>
                <c:pt idx="433">
                  <c:v>117.19952537452399</c:v>
                </c:pt>
                <c:pt idx="434">
                  <c:v>109.70375725231769</c:v>
                </c:pt>
                <c:pt idx="435">
                  <c:v>47.133165390524603</c:v>
                </c:pt>
                <c:pt idx="436">
                  <c:v>98.341389213994304</c:v>
                </c:pt>
                <c:pt idx="437">
                  <c:v>105.0482566046349</c:v>
                </c:pt>
                <c:pt idx="438">
                  <c:v>105.10015590917034</c:v>
                </c:pt>
                <c:pt idx="439">
                  <c:v>109.60211508706145</c:v>
                </c:pt>
                <c:pt idx="440">
                  <c:v>102.81662225120351</c:v>
                </c:pt>
                <c:pt idx="441">
                  <c:v>123.92898464605473</c:v>
                </c:pt>
                <c:pt idx="442">
                  <c:v>105.07659820062985</c:v>
                </c:pt>
                <c:pt idx="443">
                  <c:v>95.96281879808754</c:v>
                </c:pt>
                <c:pt idx="444">
                  <c:v>98.275602183189349</c:v>
                </c:pt>
                <c:pt idx="445">
                  <c:v>91.516076869251378</c:v>
                </c:pt>
                <c:pt idx="446">
                  <c:v>90.943976084200912</c:v>
                </c:pt>
                <c:pt idx="447">
                  <c:v>123.8175609658949</c:v>
                </c:pt>
                <c:pt idx="448">
                  <c:v>118.88073619907389</c:v>
                </c:pt>
                <c:pt idx="449">
                  <c:v>99.946825425354277</c:v>
                </c:pt>
                <c:pt idx="450">
                  <c:v>92.048268213471019</c:v>
                </c:pt>
                <c:pt idx="451">
                  <c:v>137.76031361144535</c:v>
                </c:pt>
                <c:pt idx="452">
                  <c:v>88.749846335186845</c:v>
                </c:pt>
                <c:pt idx="453">
                  <c:v>75.880681549990669</c:v>
                </c:pt>
                <c:pt idx="454">
                  <c:v>82.981844425319636</c:v>
                </c:pt>
                <c:pt idx="455">
                  <c:v>124.91284831138879</c:v>
                </c:pt>
                <c:pt idx="456">
                  <c:v>73.15388064963868</c:v>
                </c:pt>
                <c:pt idx="457">
                  <c:v>82.224317624769782</c:v>
                </c:pt>
                <c:pt idx="458">
                  <c:v>122.29222010633433</c:v>
                </c:pt>
                <c:pt idx="459">
                  <c:v>115.41188302382831</c:v>
                </c:pt>
                <c:pt idx="460">
                  <c:v>101.03021373752553</c:v>
                </c:pt>
                <c:pt idx="461">
                  <c:v>80.743861198461886</c:v>
                </c:pt>
                <c:pt idx="462">
                  <c:v>132.77040837024128</c:v>
                </c:pt>
                <c:pt idx="463">
                  <c:v>92.266321442859706</c:v>
                </c:pt>
                <c:pt idx="464">
                  <c:v>81.821374380870424</c:v>
                </c:pt>
                <c:pt idx="465">
                  <c:v>76.752479521697182</c:v>
                </c:pt>
                <c:pt idx="466">
                  <c:v>117.34269396192836</c:v>
                </c:pt>
                <c:pt idx="467">
                  <c:v>91.0764054887171</c:v>
                </c:pt>
                <c:pt idx="468">
                  <c:v>97.314797952492228</c:v>
                </c:pt>
                <c:pt idx="469">
                  <c:v>100.78635393975419</c:v>
                </c:pt>
                <c:pt idx="470">
                  <c:v>97.622589017155704</c:v>
                </c:pt>
                <c:pt idx="471">
                  <c:v>87.984468357920505</c:v>
                </c:pt>
                <c:pt idx="472">
                  <c:v>102.58994336189072</c:v>
                </c:pt>
                <c:pt idx="473">
                  <c:v>72.171887795913165</c:v>
                </c:pt>
                <c:pt idx="474">
                  <c:v>101.82136238466123</c:v>
                </c:pt>
                <c:pt idx="475">
                  <c:v>78.548520571154512</c:v>
                </c:pt>
                <c:pt idx="476">
                  <c:v>71.547673293199097</c:v>
                </c:pt>
                <c:pt idx="477">
                  <c:v>88.747947964981364</c:v>
                </c:pt>
                <c:pt idx="478">
                  <c:v>81.121463890447586</c:v>
                </c:pt>
                <c:pt idx="479">
                  <c:v>79.163905215944752</c:v>
                </c:pt>
                <c:pt idx="480">
                  <c:v>64.987044482961096</c:v>
                </c:pt>
                <c:pt idx="481">
                  <c:v>104.56041598218778</c:v>
                </c:pt>
                <c:pt idx="482">
                  <c:v>102.40254064322987</c:v>
                </c:pt>
                <c:pt idx="483">
                  <c:v>84.588193915334372</c:v>
                </c:pt>
                <c:pt idx="484">
                  <c:v>100.06559327330727</c:v>
                </c:pt>
                <c:pt idx="485">
                  <c:v>122.15362001535125</c:v>
                </c:pt>
                <c:pt idx="486">
                  <c:v>76.425943669695329</c:v>
                </c:pt>
                <c:pt idx="487">
                  <c:v>98.728329365570588</c:v>
                </c:pt>
                <c:pt idx="488">
                  <c:v>93.619901122843387</c:v>
                </c:pt>
                <c:pt idx="489">
                  <c:v>85.060005892327794</c:v>
                </c:pt>
                <c:pt idx="490">
                  <c:v>76.667799415821875</c:v>
                </c:pt>
                <c:pt idx="491">
                  <c:v>100.59194777765957</c:v>
                </c:pt>
                <c:pt idx="492">
                  <c:v>99.27819016530043</c:v>
                </c:pt>
                <c:pt idx="493">
                  <c:v>97.845393756326303</c:v>
                </c:pt>
                <c:pt idx="494">
                  <c:v>120.7834022642475</c:v>
                </c:pt>
                <c:pt idx="495">
                  <c:v>122.81792583642235</c:v>
                </c:pt>
                <c:pt idx="496">
                  <c:v>119.30161021749872</c:v>
                </c:pt>
                <c:pt idx="497">
                  <c:v>132.38101428319041</c:v>
                </c:pt>
                <c:pt idx="498">
                  <c:v>96.499243522275975</c:v>
                </c:pt>
                <c:pt idx="499">
                  <c:v>100.31991833524958</c:v>
                </c:pt>
                <c:pt idx="500">
                  <c:v>115.46782922869293</c:v>
                </c:pt>
                <c:pt idx="501">
                  <c:v>117.30036538349513</c:v>
                </c:pt>
                <c:pt idx="502">
                  <c:v>106.98581350780705</c:v>
                </c:pt>
                <c:pt idx="503">
                  <c:v>97.080251183365164</c:v>
                </c:pt>
                <c:pt idx="504">
                  <c:v>91.303582659476945</c:v>
                </c:pt>
                <c:pt idx="505">
                  <c:v>88.312850065623621</c:v>
                </c:pt>
                <c:pt idx="506">
                  <c:v>97.580540933081636</c:v>
                </c:pt>
                <c:pt idx="507">
                  <c:v>110.80423952405599</c:v>
                </c:pt>
                <c:pt idx="508">
                  <c:v>113.00768829528154</c:v>
                </c:pt>
                <c:pt idx="509">
                  <c:v>97.310009690369853</c:v>
                </c:pt>
                <c:pt idx="510">
                  <c:v>83.36324924484407</c:v>
                </c:pt>
                <c:pt idx="511">
                  <c:v>113.95561827380993</c:v>
                </c:pt>
                <c:pt idx="512">
                  <c:v>108.47033891921885</c:v>
                </c:pt>
                <c:pt idx="513">
                  <c:v>93.987462233668751</c:v>
                </c:pt>
                <c:pt idx="514">
                  <c:v>102.85912648710961</c:v>
                </c:pt>
                <c:pt idx="515">
                  <c:v>98.188631426074863</c:v>
                </c:pt>
                <c:pt idx="516">
                  <c:v>72.9139935358766</c:v>
                </c:pt>
                <c:pt idx="517">
                  <c:v>97.863306933714156</c:v>
                </c:pt>
                <c:pt idx="518">
                  <c:v>86.054396887326234</c:v>
                </c:pt>
                <c:pt idx="519">
                  <c:v>71.929586556945623</c:v>
                </c:pt>
                <c:pt idx="520">
                  <c:v>110.89643309676424</c:v>
                </c:pt>
                <c:pt idx="521">
                  <c:v>75.701498545243865</c:v>
                </c:pt>
                <c:pt idx="522">
                  <c:v>77.400479603171064</c:v>
                </c:pt>
                <c:pt idx="523">
                  <c:v>82.750333815329057</c:v>
                </c:pt>
                <c:pt idx="524">
                  <c:v>89.114769881868739</c:v>
                </c:pt>
                <c:pt idx="525">
                  <c:v>90.287686561545712</c:v>
                </c:pt>
                <c:pt idx="526">
                  <c:v>75.855790036961281</c:v>
                </c:pt>
                <c:pt idx="527">
                  <c:v>84.64141239928253</c:v>
                </c:pt>
                <c:pt idx="528">
                  <c:v>97.308410697582929</c:v>
                </c:pt>
                <c:pt idx="529">
                  <c:v>89.325511457573569</c:v>
                </c:pt>
                <c:pt idx="530">
                  <c:v>94.743562908058905</c:v>
                </c:pt>
                <c:pt idx="531">
                  <c:v>77.248080278385515</c:v>
                </c:pt>
                <c:pt idx="532">
                  <c:v>131.75960668299913</c:v>
                </c:pt>
                <c:pt idx="533">
                  <c:v>80.94286678673285</c:v>
                </c:pt>
                <c:pt idx="534">
                  <c:v>89.308869883438518</c:v>
                </c:pt>
                <c:pt idx="535">
                  <c:v>75.024479726365783</c:v>
                </c:pt>
                <c:pt idx="536">
                  <c:v>110.32866699367014</c:v>
                </c:pt>
                <c:pt idx="537">
                  <c:v>86.221127543296163</c:v>
                </c:pt>
                <c:pt idx="538">
                  <c:v>106.83355290778439</c:v>
                </c:pt>
                <c:pt idx="539">
                  <c:v>100.29117743814412</c:v>
                </c:pt>
                <c:pt idx="540">
                  <c:v>96.326293826530161</c:v>
                </c:pt>
                <c:pt idx="541">
                  <c:v>102.37196825003031</c:v>
                </c:pt>
                <c:pt idx="542">
                  <c:v>97.212458382995891</c:v>
                </c:pt>
                <c:pt idx="543">
                  <c:v>93.197007414683824</c:v>
                </c:pt>
                <c:pt idx="544">
                  <c:v>90.771978959138991</c:v>
                </c:pt>
                <c:pt idx="545">
                  <c:v>81.820682727491871</c:v>
                </c:pt>
                <c:pt idx="546">
                  <c:v>77.27678758912991</c:v>
                </c:pt>
                <c:pt idx="547">
                  <c:v>103.783235290503</c:v>
                </c:pt>
                <c:pt idx="548">
                  <c:v>98.546066834461854</c:v>
                </c:pt>
                <c:pt idx="549">
                  <c:v>89.447175774410638</c:v>
                </c:pt>
                <c:pt idx="550">
                  <c:v>102.3393744345493</c:v>
                </c:pt>
                <c:pt idx="551">
                  <c:v>104.92673532447</c:v>
                </c:pt>
                <c:pt idx="552">
                  <c:v>116.6119703497812</c:v>
                </c:pt>
                <c:pt idx="553">
                  <c:v>110.04779287515042</c:v>
                </c:pt>
                <c:pt idx="554">
                  <c:v>115.07190680736841</c:v>
                </c:pt>
                <c:pt idx="555">
                  <c:v>106.98780020144079</c:v>
                </c:pt>
                <c:pt idx="556">
                  <c:v>101.00878003010918</c:v>
                </c:pt>
                <c:pt idx="557">
                  <c:v>112.348377016562</c:v>
                </c:pt>
                <c:pt idx="558">
                  <c:v>121.660815331406</c:v>
                </c:pt>
                <c:pt idx="559">
                  <c:v>107.25214046585999</c:v>
                </c:pt>
                <c:pt idx="560">
                  <c:v>102.072854936862</c:v>
                </c:pt>
                <c:pt idx="561">
                  <c:v>102.550059341622</c:v>
                </c:pt>
                <c:pt idx="562">
                  <c:v>112.34759079609</c:v>
                </c:pt>
                <c:pt idx="563">
                  <c:v>95.121087005929198</c:v>
                </c:pt>
                <c:pt idx="564">
                  <c:v>96.917275504055993</c:v>
                </c:pt>
                <c:pt idx="565">
                  <c:v>80.304474351482995</c:v>
                </c:pt>
                <c:pt idx="566">
                  <c:v>91.204922052415398</c:v>
                </c:pt>
                <c:pt idx="567">
                  <c:v>91.786987440190345</c:v>
                </c:pt>
                <c:pt idx="568">
                  <c:v>89.013439965646342</c:v>
                </c:pt>
                <c:pt idx="569">
                  <c:v>84.08723085877503</c:v>
                </c:pt>
                <c:pt idx="570">
                  <c:v>116.06548333991812</c:v>
                </c:pt>
                <c:pt idx="571">
                  <c:v>57.248510820880021</c:v>
                </c:pt>
                <c:pt idx="572">
                  <c:v>93.340553194677682</c:v>
                </c:pt>
                <c:pt idx="573">
                  <c:v>84.748721935281836</c:v>
                </c:pt>
                <c:pt idx="574">
                  <c:v>110.28454732571183</c:v>
                </c:pt>
                <c:pt idx="575">
                  <c:v>72.257153012804878</c:v>
                </c:pt>
                <c:pt idx="576">
                  <c:v>128.62044792015192</c:v>
                </c:pt>
                <c:pt idx="577">
                  <c:v>147.43729494207241</c:v>
                </c:pt>
                <c:pt idx="578">
                  <c:v>110.55632602253372</c:v>
                </c:pt>
                <c:pt idx="579">
                  <c:v>105.09783260904113</c:v>
                </c:pt>
                <c:pt idx="580">
                  <c:v>133.34029580926497</c:v>
                </c:pt>
                <c:pt idx="581">
                  <c:v>83.504893740704802</c:v>
                </c:pt>
                <c:pt idx="582">
                  <c:v>75.411660201098584</c:v>
                </c:pt>
                <c:pt idx="583">
                  <c:v>66.499089707681776</c:v>
                </c:pt>
                <c:pt idx="584">
                  <c:v>94.786984003938329</c:v>
                </c:pt>
                <c:pt idx="585">
                  <c:v>66.584797164246282</c:v>
                </c:pt>
                <c:pt idx="586">
                  <c:v>117.18907206004948</c:v>
                </c:pt>
                <c:pt idx="587">
                  <c:v>116.30868255175039</c:v>
                </c:pt>
                <c:pt idx="588">
                  <c:v>126.717321949197</c:v>
                </c:pt>
                <c:pt idx="589">
                  <c:v>81.652952098305221</c:v>
                </c:pt>
                <c:pt idx="590">
                  <c:v>84.925832370004244</c:v>
                </c:pt>
                <c:pt idx="591">
                  <c:v>89.361295875788372</c:v>
                </c:pt>
                <c:pt idx="592">
                  <c:v>75.67734819602012</c:v>
                </c:pt>
                <c:pt idx="593">
                  <c:v>114.65402000116443</c:v>
                </c:pt>
                <c:pt idx="594">
                  <c:v>98.142502486960851</c:v>
                </c:pt>
                <c:pt idx="595">
                  <c:v>88.75455438510879</c:v>
                </c:pt>
                <c:pt idx="596">
                  <c:v>94.049041935084873</c:v>
                </c:pt>
                <c:pt idx="597">
                  <c:v>78.302512599937089</c:v>
                </c:pt>
                <c:pt idx="598">
                  <c:v>116.1696831550321</c:v>
                </c:pt>
                <c:pt idx="599">
                  <c:v>86.701676606871175</c:v>
                </c:pt>
                <c:pt idx="600">
                  <c:v>108.67530476986427</c:v>
                </c:pt>
                <c:pt idx="601">
                  <c:v>133.91738689179417</c:v>
                </c:pt>
                <c:pt idx="602">
                  <c:v>94.354278580955935</c:v>
                </c:pt>
                <c:pt idx="603">
                  <c:v>122.30951098104097</c:v>
                </c:pt>
                <c:pt idx="604">
                  <c:v>88.982143629375173</c:v>
                </c:pt>
                <c:pt idx="605">
                  <c:v>88.909609644682334</c:v>
                </c:pt>
                <c:pt idx="606">
                  <c:v>83.093793312876102</c:v>
                </c:pt>
                <c:pt idx="607">
                  <c:v>85.123233765590641</c:v>
                </c:pt>
                <c:pt idx="608">
                  <c:v>100.17477534596811</c:v>
                </c:pt>
                <c:pt idx="609">
                  <c:v>83.322244126723376</c:v>
                </c:pt>
                <c:pt idx="610">
                  <c:v>89.370477121236007</c:v>
                </c:pt>
                <c:pt idx="611">
                  <c:v>106.6186059788036</c:v>
                </c:pt>
                <c:pt idx="612">
                  <c:v>85.475309631276431</c:v>
                </c:pt>
                <c:pt idx="613">
                  <c:v>103.52989043543725</c:v>
                </c:pt>
                <c:pt idx="614">
                  <c:v>62.642753751695444</c:v>
                </c:pt>
                <c:pt idx="615">
                  <c:v>82.435189462603049</c:v>
                </c:pt>
                <c:pt idx="616">
                  <c:v>73.834648135929882</c:v>
                </c:pt>
                <c:pt idx="617">
                  <c:v>71.525087045661536</c:v>
                </c:pt>
                <c:pt idx="618">
                  <c:v>77.522346896148377</c:v>
                </c:pt>
                <c:pt idx="619">
                  <c:v>122.40552864948819</c:v>
                </c:pt>
                <c:pt idx="620">
                  <c:v>128.6808870053236</c:v>
                </c:pt>
                <c:pt idx="621">
                  <c:v>126.45480311077776</c:v>
                </c:pt>
                <c:pt idx="622">
                  <c:v>116.17318395066633</c:v>
                </c:pt>
                <c:pt idx="623">
                  <c:v>75.888215089011737</c:v>
                </c:pt>
                <c:pt idx="624">
                  <c:v>111.03791701637911</c:v>
                </c:pt>
                <c:pt idx="625">
                  <c:v>77.618174559698346</c:v>
                </c:pt>
                <c:pt idx="626">
                  <c:v>88.173817154033813</c:v>
                </c:pt>
                <c:pt idx="627">
                  <c:v>76.798318784527055</c:v>
                </c:pt>
                <c:pt idx="628">
                  <c:v>74.706033921472851</c:v>
                </c:pt>
                <c:pt idx="629">
                  <c:v>96.914146722572866</c:v>
                </c:pt>
                <c:pt idx="630">
                  <c:v>113.71401930703064</c:v>
                </c:pt>
                <c:pt idx="631">
                  <c:v>113.73204503278501</c:v>
                </c:pt>
                <c:pt idx="632">
                  <c:v>89.39989075367285</c:v>
                </c:pt>
                <c:pt idx="633">
                  <c:v>103.70638525408501</c:v>
                </c:pt>
                <c:pt idx="634">
                  <c:v>106.87595404772001</c:v>
                </c:pt>
                <c:pt idx="635">
                  <c:v>88.271904979743979</c:v>
                </c:pt>
                <c:pt idx="636">
                  <c:v>94.753703475091527</c:v>
                </c:pt>
                <c:pt idx="637">
                  <c:v>73.573221503467039</c:v>
                </c:pt>
                <c:pt idx="638">
                  <c:v>81.483861808668522</c:v>
                </c:pt>
                <c:pt idx="639">
                  <c:v>118.95649219030305</c:v>
                </c:pt>
                <c:pt idx="640">
                  <c:v>116.39133080331959</c:v>
                </c:pt>
                <c:pt idx="641">
                  <c:v>107.74767072312703</c:v>
                </c:pt>
                <c:pt idx="642">
                  <c:v>68.82068627086187</c:v>
                </c:pt>
                <c:pt idx="643">
                  <c:v>100.73581034083539</c:v>
                </c:pt>
                <c:pt idx="644">
                  <c:v>73.245783125682664</c:v>
                </c:pt>
                <c:pt idx="645">
                  <c:v>101.12226406917839</c:v>
                </c:pt>
                <c:pt idx="646">
                  <c:v>101.10798994214773</c:v>
                </c:pt>
                <c:pt idx="647">
                  <c:v>75.731808495973667</c:v>
                </c:pt>
                <c:pt idx="648">
                  <c:v>88.343106117558833</c:v>
                </c:pt>
                <c:pt idx="649">
                  <c:v>71.850909328188465</c:v>
                </c:pt>
                <c:pt idx="650">
                  <c:v>108.9575791769315</c:v>
                </c:pt>
                <c:pt idx="651">
                  <c:v>71.092312901204735</c:v>
                </c:pt>
                <c:pt idx="652">
                  <c:v>71.408547612075267</c:v>
                </c:pt>
                <c:pt idx="653">
                  <c:v>56.484644898265614</c:v>
                </c:pt>
                <c:pt idx="654">
                  <c:v>85.567467378451582</c:v>
                </c:pt>
                <c:pt idx="655">
                  <c:v>72.528050681542283</c:v>
                </c:pt>
                <c:pt idx="656">
                  <c:v>71.449420104206439</c:v>
                </c:pt>
                <c:pt idx="657">
                  <c:v>92.015308697287551</c:v>
                </c:pt>
                <c:pt idx="658">
                  <c:v>92.90441286921488</c:v>
                </c:pt>
                <c:pt idx="659">
                  <c:v>84.858625595059806</c:v>
                </c:pt>
                <c:pt idx="660">
                  <c:v>82.654155914732854</c:v>
                </c:pt>
                <c:pt idx="661">
                  <c:v>84.398215917822867</c:v>
                </c:pt>
                <c:pt idx="662">
                  <c:v>92.332974741388895</c:v>
                </c:pt>
                <c:pt idx="663">
                  <c:v>94.395486450058655</c:v>
                </c:pt>
                <c:pt idx="664">
                  <c:v>96.020135793000989</c:v>
                </c:pt>
                <c:pt idx="665">
                  <c:v>88.784805963145686</c:v>
                </c:pt>
                <c:pt idx="666">
                  <c:v>71.620090354600634</c:v>
                </c:pt>
                <c:pt idx="667">
                  <c:v>67.001671676332336</c:v>
                </c:pt>
                <c:pt idx="668">
                  <c:v>73.036720793374243</c:v>
                </c:pt>
                <c:pt idx="669">
                  <c:v>73.639498737871108</c:v>
                </c:pt>
                <c:pt idx="670">
                  <c:v>71.509102110609206</c:v>
                </c:pt>
                <c:pt idx="671">
                  <c:v>62.19002283698029</c:v>
                </c:pt>
                <c:pt idx="672">
                  <c:v>68.473466855291505</c:v>
                </c:pt>
                <c:pt idx="673">
                  <c:v>98.532235075039949</c:v>
                </c:pt>
                <c:pt idx="674">
                  <c:v>100.2337166269011</c:v>
                </c:pt>
                <c:pt idx="675">
                  <c:v>109.67555205720436</c:v>
                </c:pt>
                <c:pt idx="676">
                  <c:v>97.142225779417359</c:v>
                </c:pt>
                <c:pt idx="677">
                  <c:v>89.538956231428216</c:v>
                </c:pt>
                <c:pt idx="678">
                  <c:v>113.29254025832377</c:v>
                </c:pt>
                <c:pt idx="679">
                  <c:v>103.07338291108226</c:v>
                </c:pt>
                <c:pt idx="680">
                  <c:v>123.15436855829155</c:v>
                </c:pt>
                <c:pt idx="681">
                  <c:v>88.701821643782935</c:v>
                </c:pt>
                <c:pt idx="682">
                  <c:v>102.59875547495818</c:v>
                </c:pt>
                <c:pt idx="683">
                  <c:v>82.038018466206964</c:v>
                </c:pt>
                <c:pt idx="684">
                  <c:v>87.120349683542244</c:v>
                </c:pt>
                <c:pt idx="685">
                  <c:v>85.380480088640653</c:v>
                </c:pt>
                <c:pt idx="686">
                  <c:v>86.668146271085234</c:v>
                </c:pt>
                <c:pt idx="687">
                  <c:v>106.62398128058103</c:v>
                </c:pt>
                <c:pt idx="688">
                  <c:v>93.781305825252645</c:v>
                </c:pt>
                <c:pt idx="689">
                  <c:v>101.61285503344382</c:v>
                </c:pt>
                <c:pt idx="690">
                  <c:v>100.73817743556388</c:v>
                </c:pt>
                <c:pt idx="691">
                  <c:v>107.32126031549525</c:v>
                </c:pt>
                <c:pt idx="692">
                  <c:v>109.01436615968839</c:v>
                </c:pt>
                <c:pt idx="693">
                  <c:v>113.46336861925461</c:v>
                </c:pt>
                <c:pt idx="694">
                  <c:v>114.28997591214629</c:v>
                </c:pt>
                <c:pt idx="695">
                  <c:v>108.9498533811102</c:v>
                </c:pt>
                <c:pt idx="696">
                  <c:v>117.14982193271668</c:v>
                </c:pt>
                <c:pt idx="697">
                  <c:v>99.591566635065391</c:v>
                </c:pt>
                <c:pt idx="698">
                  <c:v>117.00914349956757</c:v>
                </c:pt>
                <c:pt idx="699">
                  <c:v>100.77861294593143</c:v>
                </c:pt>
                <c:pt idx="700">
                  <c:v>102.76770455759912</c:v>
                </c:pt>
                <c:pt idx="701">
                  <c:v>105.31512047225668</c:v>
                </c:pt>
                <c:pt idx="702">
                  <c:v>112.12922544571897</c:v>
                </c:pt>
                <c:pt idx="703">
                  <c:v>105.75852255567513</c:v>
                </c:pt>
                <c:pt idx="704">
                  <c:v>110.93115034150587</c:v>
                </c:pt>
                <c:pt idx="705">
                  <c:v>96.195070860313734</c:v>
                </c:pt>
                <c:pt idx="706">
                  <c:v>103.80962711791709</c:v>
                </c:pt>
                <c:pt idx="707">
                  <c:v>106.2476520965408</c:v>
                </c:pt>
                <c:pt idx="708">
                  <c:v>99.849237951412505</c:v>
                </c:pt>
                <c:pt idx="709">
                  <c:v>95.506161811740512</c:v>
                </c:pt>
                <c:pt idx="710">
                  <c:v>109.1381175504367</c:v>
                </c:pt>
                <c:pt idx="711">
                  <c:v>106.32066521179036</c:v>
                </c:pt>
                <c:pt idx="712">
                  <c:v>107.19905453466959</c:v>
                </c:pt>
                <c:pt idx="713">
                  <c:v>97.169928058899572</c:v>
                </c:pt>
                <c:pt idx="714">
                  <c:v>104.85504324674902</c:v>
                </c:pt>
                <c:pt idx="715">
                  <c:v>90.296966885690011</c:v>
                </c:pt>
                <c:pt idx="716">
                  <c:v>105.29270409159741</c:v>
                </c:pt>
                <c:pt idx="717">
                  <c:v>99.870808804445872</c:v>
                </c:pt>
                <c:pt idx="718">
                  <c:v>110.63008644208607</c:v>
                </c:pt>
                <c:pt idx="719">
                  <c:v>104.71775900353424</c:v>
                </c:pt>
                <c:pt idx="720">
                  <c:v>102.60102980782158</c:v>
                </c:pt>
                <c:pt idx="721">
                  <c:v>103.15265797093268</c:v>
                </c:pt>
                <c:pt idx="722">
                  <c:v>113.32880402179683</c:v>
                </c:pt>
                <c:pt idx="723">
                  <c:v>70.538120990741021</c:v>
                </c:pt>
                <c:pt idx="724">
                  <c:v>85.452871355319019</c:v>
                </c:pt>
                <c:pt idx="725">
                  <c:v>119.19119175459956</c:v>
                </c:pt>
                <c:pt idx="726">
                  <c:v>112.72996655119209</c:v>
                </c:pt>
                <c:pt idx="727">
                  <c:v>109.27642419092625</c:v>
                </c:pt>
                <c:pt idx="728">
                  <c:v>115.59495478022943</c:v>
                </c:pt>
                <c:pt idx="729">
                  <c:v>98.119638693282312</c:v>
                </c:pt>
                <c:pt idx="730">
                  <c:v>118.29815580283267</c:v>
                </c:pt>
                <c:pt idx="731">
                  <c:v>121.31580430499828</c:v>
                </c:pt>
                <c:pt idx="732">
                  <c:v>114.35244149139282</c:v>
                </c:pt>
                <c:pt idx="733">
                  <c:v>127.32260444172537</c:v>
                </c:pt>
                <c:pt idx="734">
                  <c:v>91.256560264950082</c:v>
                </c:pt>
                <c:pt idx="735">
                  <c:v>124.09633643397224</c:v>
                </c:pt>
                <c:pt idx="736">
                  <c:v>95.167593224252713</c:v>
                </c:pt>
                <c:pt idx="737">
                  <c:v>114.34030633139328</c:v>
                </c:pt>
                <c:pt idx="738">
                  <c:v>82.253280635030791</c:v>
                </c:pt>
                <c:pt idx="739">
                  <c:v>86.191879535202048</c:v>
                </c:pt>
                <c:pt idx="740">
                  <c:v>116.82406224097257</c:v>
                </c:pt>
                <c:pt idx="741">
                  <c:v>95.03481226988805</c:v>
                </c:pt>
                <c:pt idx="742">
                  <c:v>103.33634528668499</c:v>
                </c:pt>
                <c:pt idx="743">
                  <c:v>89.013449828079629</c:v>
                </c:pt>
                <c:pt idx="744">
                  <c:v>95.357479360676606</c:v>
                </c:pt>
                <c:pt idx="745">
                  <c:v>109.9908692618789</c:v>
                </c:pt>
                <c:pt idx="746">
                  <c:v>88.903489388720743</c:v>
                </c:pt>
                <c:pt idx="747">
                  <c:v>89.268123295594947</c:v>
                </c:pt>
                <c:pt idx="748">
                  <c:v>109.43001599723981</c:v>
                </c:pt>
                <c:pt idx="749">
                  <c:v>91.008891006588726</c:v>
                </c:pt>
                <c:pt idx="750">
                  <c:v>85.773875373051538</c:v>
                </c:pt>
                <c:pt idx="751">
                  <c:v>118.68077581346239</c:v>
                </c:pt>
                <c:pt idx="752">
                  <c:v>95.298634785713247</c:v>
                </c:pt>
                <c:pt idx="753">
                  <c:v>95.22037401811609</c:v>
                </c:pt>
                <c:pt idx="754">
                  <c:v>91.066322223414517</c:v>
                </c:pt>
                <c:pt idx="755">
                  <c:v>75.206953315918952</c:v>
                </c:pt>
                <c:pt idx="756">
                  <c:v>121.23930843896433</c:v>
                </c:pt>
                <c:pt idx="757">
                  <c:v>88.354126449833856</c:v>
                </c:pt>
                <c:pt idx="758">
                  <c:v>82.93141734867757</c:v>
                </c:pt>
                <c:pt idx="759">
                  <c:v>67.483393470005296</c:v>
                </c:pt>
                <c:pt idx="760">
                  <c:v>69.567785610912594</c:v>
                </c:pt>
                <c:pt idx="761">
                  <c:v>73.525694812032754</c:v>
                </c:pt>
                <c:pt idx="762">
                  <c:v>76.545636233054026</c:v>
                </c:pt>
                <c:pt idx="763">
                  <c:v>91.444933593615488</c:v>
                </c:pt>
                <c:pt idx="764">
                  <c:v>100.41310814957815</c:v>
                </c:pt>
                <c:pt idx="765">
                  <c:v>55.043810820378368</c:v>
                </c:pt>
                <c:pt idx="766">
                  <c:v>82.735061708519979</c:v>
                </c:pt>
                <c:pt idx="767">
                  <c:v>76.722302900944371</c:v>
                </c:pt>
                <c:pt idx="768">
                  <c:v>60.747968763847396</c:v>
                </c:pt>
                <c:pt idx="769">
                  <c:v>103.85455871625054</c:v>
                </c:pt>
                <c:pt idx="770">
                  <c:v>84.261127641338703</c:v>
                </c:pt>
                <c:pt idx="771">
                  <c:v>82.050306442974744</c:v>
                </c:pt>
                <c:pt idx="772">
                  <c:v>55.189452345715047</c:v>
                </c:pt>
                <c:pt idx="773">
                  <c:v>77.132655394737938</c:v>
                </c:pt>
                <c:pt idx="774">
                  <c:v>52.316067111991323</c:v>
                </c:pt>
                <c:pt idx="775">
                  <c:v>94.020026711265047</c:v>
                </c:pt>
                <c:pt idx="776">
                  <c:v>129.91561633843304</c:v>
                </c:pt>
                <c:pt idx="777">
                  <c:v>98.500534119746092</c:v>
                </c:pt>
                <c:pt idx="778">
                  <c:v>84.569849632695679</c:v>
                </c:pt>
                <c:pt idx="779">
                  <c:v>88.253878339826116</c:v>
                </c:pt>
                <c:pt idx="780">
                  <c:v>105.33644176891673</c:v>
                </c:pt>
                <c:pt idx="781">
                  <c:v>97.98567925395767</c:v>
                </c:pt>
                <c:pt idx="782">
                  <c:v>104.45289273337492</c:v>
                </c:pt>
                <c:pt idx="783">
                  <c:v>102.73348263492291</c:v>
                </c:pt>
                <c:pt idx="784">
                  <c:v>103.5215919928845</c:v>
                </c:pt>
                <c:pt idx="785">
                  <c:v>98.655400701330265</c:v>
                </c:pt>
                <c:pt idx="786">
                  <c:v>105.14319746151426</c:v>
                </c:pt>
                <c:pt idx="787">
                  <c:v>135.3573796696123</c:v>
                </c:pt>
                <c:pt idx="788">
                  <c:v>70.859336526870493</c:v>
                </c:pt>
                <c:pt idx="789">
                  <c:v>89.174489940697455</c:v>
                </c:pt>
                <c:pt idx="790">
                  <c:v>65.409680556688627</c:v>
                </c:pt>
                <c:pt idx="791">
                  <c:v>100.27468486517678</c:v>
                </c:pt>
                <c:pt idx="792">
                  <c:v>108.29905413163634</c:v>
                </c:pt>
                <c:pt idx="793">
                  <c:v>75.391006117293841</c:v>
                </c:pt>
                <c:pt idx="794">
                  <c:v>99.201507430351867</c:v>
                </c:pt>
                <c:pt idx="795">
                  <c:v>92.692714039457087</c:v>
                </c:pt>
                <c:pt idx="796">
                  <c:v>77.311850866551268</c:v>
                </c:pt>
                <c:pt idx="797">
                  <c:v>74.195504583476108</c:v>
                </c:pt>
                <c:pt idx="798">
                  <c:v>80.340733429115659</c:v>
                </c:pt>
                <c:pt idx="799">
                  <c:v>96.975751149758892</c:v>
                </c:pt>
                <c:pt idx="800">
                  <c:v>99.177014224366204</c:v>
                </c:pt>
                <c:pt idx="801">
                  <c:v>81.471778809700822</c:v>
                </c:pt>
                <c:pt idx="802">
                  <c:v>101.25438894241874</c:v>
                </c:pt>
                <c:pt idx="803">
                  <c:v>99.128783544493515</c:v>
                </c:pt>
                <c:pt idx="804">
                  <c:v>94.835073014253425</c:v>
                </c:pt>
                <c:pt idx="805">
                  <c:v>98.008605610602288</c:v>
                </c:pt>
                <c:pt idx="806">
                  <c:v>76.477917902243021</c:v>
                </c:pt>
                <c:pt idx="807">
                  <c:v>111.51908526368145</c:v>
                </c:pt>
                <c:pt idx="808">
                  <c:v>73.453490690125307</c:v>
                </c:pt>
                <c:pt idx="809">
                  <c:v>96.843001887521794</c:v>
                </c:pt>
                <c:pt idx="810">
                  <c:v>122.83978675840562</c:v>
                </c:pt>
                <c:pt idx="811">
                  <c:v>91.771058764622381</c:v>
                </c:pt>
                <c:pt idx="812">
                  <c:v>82.246397894894358</c:v>
                </c:pt>
                <c:pt idx="813">
                  <c:v>62.906975346463419</c:v>
                </c:pt>
                <c:pt idx="814">
                  <c:v>95.704513873851155</c:v>
                </c:pt>
                <c:pt idx="815">
                  <c:v>85.905875852436111</c:v>
                </c:pt>
                <c:pt idx="816">
                  <c:v>87.029326574353874</c:v>
                </c:pt>
                <c:pt idx="817">
                  <c:v>69.461419954667889</c:v>
                </c:pt>
                <c:pt idx="818">
                  <c:v>92.573143478393646</c:v>
                </c:pt>
                <c:pt idx="819">
                  <c:v>79.037644275777822</c:v>
                </c:pt>
                <c:pt idx="820">
                  <c:v>79.668290722126557</c:v>
                </c:pt>
                <c:pt idx="821">
                  <c:v>65.606457549561611</c:v>
                </c:pt>
                <c:pt idx="822">
                  <c:v>74.804002502056676</c:v>
                </c:pt>
                <c:pt idx="823">
                  <c:v>107.6698594163876</c:v>
                </c:pt>
                <c:pt idx="824">
                  <c:v>118.67094561369905</c:v>
                </c:pt>
                <c:pt idx="825">
                  <c:v>70.668069122146989</c:v>
                </c:pt>
                <c:pt idx="826">
                  <c:v>83.077230640417824</c:v>
                </c:pt>
                <c:pt idx="827">
                  <c:v>77.964030938433481</c:v>
                </c:pt>
                <c:pt idx="828">
                  <c:v>82.863968765980573</c:v>
                </c:pt>
                <c:pt idx="829">
                  <c:v>103.72172409263359</c:v>
                </c:pt>
                <c:pt idx="830">
                  <c:v>95.020720792119107</c:v>
                </c:pt>
                <c:pt idx="831">
                  <c:v>78.030663197540761</c:v>
                </c:pt>
                <c:pt idx="832">
                  <c:v>86.47316940273015</c:v>
                </c:pt>
                <c:pt idx="833">
                  <c:v>103.93895905684796</c:v>
                </c:pt>
                <c:pt idx="834">
                  <c:v>107.31687014390289</c:v>
                </c:pt>
                <c:pt idx="835">
                  <c:v>122.77419626009802</c:v>
                </c:pt>
                <c:pt idx="836">
                  <c:v>105.78463415991639</c:v>
                </c:pt>
                <c:pt idx="837">
                  <c:v>78.364639832704441</c:v>
                </c:pt>
                <c:pt idx="838">
                  <c:v>87.966550399069916</c:v>
                </c:pt>
                <c:pt idx="839">
                  <c:v>95.763342443307806</c:v>
                </c:pt>
                <c:pt idx="840">
                  <c:v>97.187801838959146</c:v>
                </c:pt>
                <c:pt idx="841">
                  <c:v>101.33680131875822</c:v>
                </c:pt>
                <c:pt idx="842">
                  <c:v>110.57451935509427</c:v>
                </c:pt>
                <c:pt idx="843">
                  <c:v>88.85885341171128</c:v>
                </c:pt>
                <c:pt idx="844">
                  <c:v>90.140676723521807</c:v>
                </c:pt>
                <c:pt idx="845">
                  <c:v>117.72221877909868</c:v>
                </c:pt>
                <c:pt idx="846">
                  <c:v>123.62388916618248</c:v>
                </c:pt>
                <c:pt idx="847">
                  <c:v>98.97953925072855</c:v>
                </c:pt>
                <c:pt idx="848">
                  <c:v>113.04061635691556</c:v>
                </c:pt>
                <c:pt idx="849">
                  <c:v>109.20461416528197</c:v>
                </c:pt>
                <c:pt idx="850">
                  <c:v>91.610680024536236</c:v>
                </c:pt>
                <c:pt idx="851">
                  <c:v>95.810313238532984</c:v>
                </c:pt>
                <c:pt idx="852">
                  <c:v>121.4426952275314</c:v>
                </c:pt>
                <c:pt idx="853">
                  <c:v>108.20717162096409</c:v>
                </c:pt>
                <c:pt idx="854">
                  <c:v>85.715004908924186</c:v>
                </c:pt>
                <c:pt idx="855">
                  <c:v>102.79692240285732</c:v>
                </c:pt>
                <c:pt idx="856">
                  <c:v>111.46324868057785</c:v>
                </c:pt>
                <c:pt idx="857">
                  <c:v>85.9738383565535</c:v>
                </c:pt>
                <c:pt idx="858">
                  <c:v>85.267046135320371</c:v>
                </c:pt>
                <c:pt idx="859">
                  <c:v>95.536808008396079</c:v>
                </c:pt>
                <c:pt idx="860">
                  <c:v>98.359190145470876</c:v>
                </c:pt>
                <c:pt idx="861">
                  <c:v>119.42694308809953</c:v>
                </c:pt>
                <c:pt idx="862">
                  <c:v>104.47123561725063</c:v>
                </c:pt>
                <c:pt idx="863">
                  <c:v>91.012288232220186</c:v>
                </c:pt>
                <c:pt idx="864">
                  <c:v>125.77328746741979</c:v>
                </c:pt>
                <c:pt idx="865">
                  <c:v>103.9023337178172</c:v>
                </c:pt>
                <c:pt idx="866">
                  <c:v>100.43916726288511</c:v>
                </c:pt>
                <c:pt idx="867">
                  <c:v>112.5954599628496</c:v>
                </c:pt>
                <c:pt idx="868">
                  <c:v>130.62785264217007</c:v>
                </c:pt>
                <c:pt idx="869">
                  <c:v>129.51775081667751</c:v>
                </c:pt>
                <c:pt idx="870">
                  <c:v>111.22038216036776</c:v>
                </c:pt>
                <c:pt idx="871">
                  <c:v>131.11260836471499</c:v>
                </c:pt>
                <c:pt idx="872">
                  <c:v>102.67711712285937</c:v>
                </c:pt>
                <c:pt idx="873">
                  <c:v>128.53719173424739</c:v>
                </c:pt>
                <c:pt idx="874">
                  <c:v>134.38306223442342</c:v>
                </c:pt>
                <c:pt idx="875">
                  <c:v>136.63823342520516</c:v>
                </c:pt>
                <c:pt idx="876">
                  <c:v>124.79054399875947</c:v>
                </c:pt>
                <c:pt idx="877">
                  <c:v>129.31182277637569</c:v>
                </c:pt>
                <c:pt idx="878">
                  <c:v>129.07004994111355</c:v>
                </c:pt>
                <c:pt idx="879">
                  <c:v>114.52012751200587</c:v>
                </c:pt>
                <c:pt idx="880">
                  <c:v>93.20457939469263</c:v>
                </c:pt>
                <c:pt idx="881">
                  <c:v>100.1634505111186</c:v>
                </c:pt>
                <c:pt idx="882">
                  <c:v>124.104396138564</c:v>
                </c:pt>
                <c:pt idx="883">
                  <c:v>116.53339267777524</c:v>
                </c:pt>
                <c:pt idx="884">
                  <c:v>119.35153031891146</c:v>
                </c:pt>
                <c:pt idx="885">
                  <c:v>119.19675775235126</c:v>
                </c:pt>
                <c:pt idx="886">
                  <c:v>119.41635298075937</c:v>
                </c:pt>
                <c:pt idx="887">
                  <c:v>107.54862229014215</c:v>
                </c:pt>
                <c:pt idx="888">
                  <c:v>82.376117841030435</c:v>
                </c:pt>
                <c:pt idx="889">
                  <c:v>87.026051249256682</c:v>
                </c:pt>
                <c:pt idx="890">
                  <c:v>83.542963436047074</c:v>
                </c:pt>
                <c:pt idx="891">
                  <c:v>105.5465806954511</c:v>
                </c:pt>
                <c:pt idx="892">
                  <c:v>114.33313280962339</c:v>
                </c:pt>
                <c:pt idx="893">
                  <c:v>68.911267020609358</c:v>
                </c:pt>
                <c:pt idx="894">
                  <c:v>116.98449140504724</c:v>
                </c:pt>
                <c:pt idx="895">
                  <c:v>109.82332467635372</c:v>
                </c:pt>
                <c:pt idx="896">
                  <c:v>102.61032790834304</c:v>
                </c:pt>
                <c:pt idx="897">
                  <c:v>73.047812328576398</c:v>
                </c:pt>
                <c:pt idx="898">
                  <c:v>110.26407234880959</c:v>
                </c:pt>
                <c:pt idx="899">
                  <c:v>64.59071971481805</c:v>
                </c:pt>
                <c:pt idx="900">
                  <c:v>136.78057685290847</c:v>
                </c:pt>
                <c:pt idx="901">
                  <c:v>95.444383608570149</c:v>
                </c:pt>
                <c:pt idx="902">
                  <c:v>96.944046663162183</c:v>
                </c:pt>
                <c:pt idx="903">
                  <c:v>128.83604232306303</c:v>
                </c:pt>
                <c:pt idx="904">
                  <c:v>90.397202956234025</c:v>
                </c:pt>
                <c:pt idx="905">
                  <c:v>119.62690344714521</c:v>
                </c:pt>
                <c:pt idx="906">
                  <c:v>68.824875283745939</c:v>
                </c:pt>
                <c:pt idx="907">
                  <c:v>101.53055921804504</c:v>
                </c:pt>
                <c:pt idx="908">
                  <c:v>111.42721043690685</c:v>
                </c:pt>
                <c:pt idx="909">
                  <c:v>83.269977321862413</c:v>
                </c:pt>
                <c:pt idx="910">
                  <c:v>102.21371567405889</c:v>
                </c:pt>
                <c:pt idx="911">
                  <c:v>82.003763132100104</c:v>
                </c:pt>
                <c:pt idx="912">
                  <c:v>93.645614443137802</c:v>
                </c:pt>
                <c:pt idx="913">
                  <c:v>83.897447729721634</c:v>
                </c:pt>
                <c:pt idx="914">
                  <c:v>86.328626107004411</c:v>
                </c:pt>
                <c:pt idx="915">
                  <c:v>74.508840167448696</c:v>
                </c:pt>
                <c:pt idx="916">
                  <c:v>118.38212558489434</c:v>
                </c:pt>
                <c:pt idx="917">
                  <c:v>99.872881886047068</c:v>
                </c:pt>
                <c:pt idx="918">
                  <c:v>91.909375487532373</c:v>
                </c:pt>
                <c:pt idx="919">
                  <c:v>130.12966588451016</c:v>
                </c:pt>
                <c:pt idx="920">
                  <c:v>113.20229877806061</c:v>
                </c:pt>
                <c:pt idx="921">
                  <c:v>109.08261491920587</c:v>
                </c:pt>
                <c:pt idx="922">
                  <c:v>99.11813900435574</c:v>
                </c:pt>
                <c:pt idx="923">
                  <c:v>97.258796182344625</c:v>
                </c:pt>
                <c:pt idx="924">
                  <c:v>76.20708697985927</c:v>
                </c:pt>
                <c:pt idx="925">
                  <c:v>101.60734648506691</c:v>
                </c:pt>
                <c:pt idx="926">
                  <c:v>76.411483017630758</c:v>
                </c:pt>
                <c:pt idx="927">
                  <c:v>78.36415999918421</c:v>
                </c:pt>
                <c:pt idx="928">
                  <c:v>93.812165294845045</c:v>
                </c:pt>
                <c:pt idx="929">
                  <c:v>99.553139599986153</c:v>
                </c:pt>
                <c:pt idx="930">
                  <c:v>110.4596598177215</c:v>
                </c:pt>
                <c:pt idx="931">
                  <c:v>92.486000228004926</c:v>
                </c:pt>
                <c:pt idx="932">
                  <c:v>118.84104234505025</c:v>
                </c:pt>
                <c:pt idx="933">
                  <c:v>74.806089503739884</c:v>
                </c:pt>
                <c:pt idx="934">
                  <c:v>70.88047782525507</c:v>
                </c:pt>
                <c:pt idx="935">
                  <c:v>97.56845404893015</c:v>
                </c:pt>
                <c:pt idx="936">
                  <c:v>119.21197955690137</c:v>
                </c:pt>
                <c:pt idx="937">
                  <c:v>112.10575867176155</c:v>
                </c:pt>
                <c:pt idx="938">
                  <c:v>103.93899332199834</c:v>
                </c:pt>
                <c:pt idx="939">
                  <c:v>113.83300639003508</c:v>
                </c:pt>
                <c:pt idx="940">
                  <c:v>107.54482175181973</c:v>
                </c:pt>
                <c:pt idx="941">
                  <c:v>109.66627223557346</c:v>
                </c:pt>
                <c:pt idx="942">
                  <c:v>82.0285173515325</c:v>
                </c:pt>
                <c:pt idx="943">
                  <c:v>99.755062432580942</c:v>
                </c:pt>
                <c:pt idx="944">
                  <c:v>83.667275209948883</c:v>
                </c:pt>
                <c:pt idx="945">
                  <c:v>136.53655362398186</c:v>
                </c:pt>
                <c:pt idx="946">
                  <c:v>90.886058399466734</c:v>
                </c:pt>
                <c:pt idx="947">
                  <c:v>89.212640670951501</c:v>
                </c:pt>
                <c:pt idx="948">
                  <c:v>82.860212800756841</c:v>
                </c:pt>
                <c:pt idx="949">
                  <c:v>88.413568484085232</c:v>
                </c:pt>
                <c:pt idx="950">
                  <c:v>109.56985576457092</c:v>
                </c:pt>
                <c:pt idx="951">
                  <c:v>111.49413571036615</c:v>
                </c:pt>
                <c:pt idx="952">
                  <c:v>84.688755985928935</c:v>
                </c:pt>
                <c:pt idx="953">
                  <c:v>85.435072044190377</c:v>
                </c:pt>
                <c:pt idx="954">
                  <c:v>82.988368321600746</c:v>
                </c:pt>
                <c:pt idx="955">
                  <c:v>89.468875741363831</c:v>
                </c:pt>
                <c:pt idx="956">
                  <c:v>86.827357246183055</c:v>
                </c:pt>
                <c:pt idx="957">
                  <c:v>94.641901525991344</c:v>
                </c:pt>
                <c:pt idx="958">
                  <c:v>74.90434133150238</c:v>
                </c:pt>
                <c:pt idx="959">
                  <c:v>88.706991842605362</c:v>
                </c:pt>
                <c:pt idx="960">
                  <c:v>102.25954623460868</c:v>
                </c:pt>
                <c:pt idx="961">
                  <c:v>111.8546782894163</c:v>
                </c:pt>
                <c:pt idx="962">
                  <c:v>112.364213025757</c:v>
                </c:pt>
                <c:pt idx="963">
                  <c:v>81.154237610326646</c:v>
                </c:pt>
                <c:pt idx="964">
                  <c:v>120.26594600529988</c:v>
                </c:pt>
                <c:pt idx="965">
                  <c:v>114.93278641893484</c:v>
                </c:pt>
                <c:pt idx="966">
                  <c:v>105.39485432863826</c:v>
                </c:pt>
                <c:pt idx="967">
                  <c:v>88.545778882887916</c:v>
                </c:pt>
                <c:pt idx="968">
                  <c:v>142.12963894853704</c:v>
                </c:pt>
                <c:pt idx="969">
                  <c:v>142.36142851987572</c:v>
                </c:pt>
                <c:pt idx="970">
                  <c:v>95.277741736031132</c:v>
                </c:pt>
                <c:pt idx="971">
                  <c:v>94.179095362054468</c:v>
                </c:pt>
                <c:pt idx="972">
                  <c:v>77.645912272954135</c:v>
                </c:pt>
                <c:pt idx="973">
                  <c:v>111.73478242010259</c:v>
                </c:pt>
                <c:pt idx="974">
                  <c:v>110.77524345014018</c:v>
                </c:pt>
                <c:pt idx="975">
                  <c:v>125.9829147597322</c:v>
                </c:pt>
                <c:pt idx="976">
                  <c:v>109.25679363742279</c:v>
                </c:pt>
                <c:pt idx="977">
                  <c:v>114.31324874943392</c:v>
                </c:pt>
                <c:pt idx="978">
                  <c:v>100.7088425574718</c:v>
                </c:pt>
                <c:pt idx="979">
                  <c:v>98.248255101593884</c:v>
                </c:pt>
                <c:pt idx="980">
                  <c:v>118.03038976385642</c:v>
                </c:pt>
                <c:pt idx="981">
                  <c:v>109.24439231925462</c:v>
                </c:pt>
                <c:pt idx="982">
                  <c:v>106.12671906095885</c:v>
                </c:pt>
                <c:pt idx="983">
                  <c:v>109.27786690323393</c:v>
                </c:pt>
                <c:pt idx="984">
                  <c:v>105.66821781892091</c:v>
                </c:pt>
                <c:pt idx="985">
                  <c:v>101.95653613821499</c:v>
                </c:pt>
                <c:pt idx="986">
                  <c:v>115.29075496065688</c:v>
                </c:pt>
                <c:pt idx="987">
                  <c:v>111.1231910249365</c:v>
                </c:pt>
                <c:pt idx="988">
                  <c:v>87.450944938126824</c:v>
                </c:pt>
                <c:pt idx="989">
                  <c:v>82.855567636810449</c:v>
                </c:pt>
                <c:pt idx="990">
                  <c:v>103.88203486306752</c:v>
                </c:pt>
                <c:pt idx="991">
                  <c:v>82.024822622846884</c:v>
                </c:pt>
                <c:pt idx="992">
                  <c:v>80.058550965600475</c:v>
                </c:pt>
                <c:pt idx="993">
                  <c:v>89.329513481087545</c:v>
                </c:pt>
                <c:pt idx="994">
                  <c:v>103.20382125805288</c:v>
                </c:pt>
                <c:pt idx="995">
                  <c:v>104.67644663793222</c:v>
                </c:pt>
                <c:pt idx="996">
                  <c:v>104.35355127496365</c:v>
                </c:pt>
                <c:pt idx="997">
                  <c:v>106.94238964469439</c:v>
                </c:pt>
                <c:pt idx="998">
                  <c:v>84.371919630294315</c:v>
                </c:pt>
                <c:pt idx="999">
                  <c:v>112.4370364521544</c:v>
                </c:pt>
                <c:pt idx="1000">
                  <c:v>132.27048686537225</c:v>
                </c:pt>
                <c:pt idx="1001">
                  <c:v>74.805752186563993</c:v>
                </c:pt>
                <c:pt idx="1002">
                  <c:v>121.04488680209387</c:v>
                </c:pt>
                <c:pt idx="1003">
                  <c:v>103.71638782484941</c:v>
                </c:pt>
                <c:pt idx="1004">
                  <c:v>93.031497307350662</c:v>
                </c:pt>
                <c:pt idx="1005">
                  <c:v>90.32338859929024</c:v>
                </c:pt>
                <c:pt idx="1006">
                  <c:v>107.63800894837068</c:v>
                </c:pt>
                <c:pt idx="1007">
                  <c:v>97.945593031351436</c:v>
                </c:pt>
                <c:pt idx="1008">
                  <c:v>128.1154406331386</c:v>
                </c:pt>
                <c:pt idx="1009">
                  <c:v>86.952407351553845</c:v>
                </c:pt>
                <c:pt idx="1010">
                  <c:v>106.64056744449596</c:v>
                </c:pt>
                <c:pt idx="1011">
                  <c:v>108.47225587884348</c:v>
                </c:pt>
                <c:pt idx="1012">
                  <c:v>103.23035461454724</c:v>
                </c:pt>
                <c:pt idx="1013">
                  <c:v>128.83569352326353</c:v>
                </c:pt>
                <c:pt idx="1014">
                  <c:v>83.076806202647191</c:v>
                </c:pt>
                <c:pt idx="1015">
                  <c:v>109.79319158692606</c:v>
                </c:pt>
                <c:pt idx="1016">
                  <c:v>99.939240523658995</c:v>
                </c:pt>
                <c:pt idx="1017">
                  <c:v>99.663812480369828</c:v>
                </c:pt>
                <c:pt idx="1018">
                  <c:v>99.749450309503942</c:v>
                </c:pt>
                <c:pt idx="1019">
                  <c:v>115.18889253556202</c:v>
                </c:pt>
                <c:pt idx="1020">
                  <c:v>116.9261739834578</c:v>
                </c:pt>
                <c:pt idx="1021">
                  <c:v>116.20161542337495</c:v>
                </c:pt>
                <c:pt idx="1022">
                  <c:v>114.74956186555792</c:v>
                </c:pt>
                <c:pt idx="1023">
                  <c:v>119.62811216610488</c:v>
                </c:pt>
                <c:pt idx="1024">
                  <c:v>97.279074077725539</c:v>
                </c:pt>
                <c:pt idx="1025">
                  <c:v>84.305656501675671</c:v>
                </c:pt>
                <c:pt idx="1026">
                  <c:v>91.276667035979926</c:v>
                </c:pt>
                <c:pt idx="1027">
                  <c:v>120.42938275330758</c:v>
                </c:pt>
                <c:pt idx="1028">
                  <c:v>107.42612277752337</c:v>
                </c:pt>
                <c:pt idx="1029">
                  <c:v>119.95510530634128</c:v>
                </c:pt>
                <c:pt idx="1030">
                  <c:v>86.386396830055276</c:v>
                </c:pt>
                <c:pt idx="1031">
                  <c:v>118.61026374452469</c:v>
                </c:pt>
                <c:pt idx="1032">
                  <c:v>106.11842953173732</c:v>
                </c:pt>
                <c:pt idx="1033">
                  <c:v>106.27420478624308</c:v>
                </c:pt>
                <c:pt idx="1034">
                  <c:v>94.003099529445677</c:v>
                </c:pt>
                <c:pt idx="1035">
                  <c:v>91.031555802805443</c:v>
                </c:pt>
                <c:pt idx="1036">
                  <c:v>98.62296569509229</c:v>
                </c:pt>
                <c:pt idx="1037">
                  <c:v>99.202521683609248</c:v>
                </c:pt>
                <c:pt idx="1038">
                  <c:v>114.62665468976164</c:v>
                </c:pt>
                <c:pt idx="1039">
                  <c:v>90.290311818227948</c:v>
                </c:pt>
                <c:pt idx="1040">
                  <c:v>86.357267407080769</c:v>
                </c:pt>
                <c:pt idx="1041">
                  <c:v>109.78220586354936</c:v>
                </c:pt>
                <c:pt idx="1042">
                  <c:v>98.552751491319952</c:v>
                </c:pt>
                <c:pt idx="1043">
                  <c:v>100.03191875588342</c:v>
                </c:pt>
                <c:pt idx="1044">
                  <c:v>105.15574513650624</c:v>
                </c:pt>
                <c:pt idx="1045">
                  <c:v>89.871406827444787</c:v>
                </c:pt>
                <c:pt idx="1046">
                  <c:v>106.27193784266539</c:v>
                </c:pt>
                <c:pt idx="1047">
                  <c:v>99.516289287220786</c:v>
                </c:pt>
                <c:pt idx="1048">
                  <c:v>112.55598574883098</c:v>
                </c:pt>
                <c:pt idx="1049">
                  <c:v>124.75882642942902</c:v>
                </c:pt>
                <c:pt idx="1050">
                  <c:v>84.32690118741138</c:v>
                </c:pt>
                <c:pt idx="1051">
                  <c:v>109.63379180580334</c:v>
                </c:pt>
                <c:pt idx="1052">
                  <c:v>90.954804785933433</c:v>
                </c:pt>
                <c:pt idx="1053">
                  <c:v>109.2228270186817</c:v>
                </c:pt>
                <c:pt idx="1054">
                  <c:v>108.06136619806098</c:v>
                </c:pt>
                <c:pt idx="1055">
                  <c:v>122.63727482129626</c:v>
                </c:pt>
                <c:pt idx="1056">
                  <c:v>76.734728523258411</c:v>
                </c:pt>
                <c:pt idx="1057">
                  <c:v>102.87196104081916</c:v>
                </c:pt>
                <c:pt idx="1058">
                  <c:v>80.218995750117685</c:v>
                </c:pt>
                <c:pt idx="1059">
                  <c:v>102.8487956370132</c:v>
                </c:pt>
                <c:pt idx="1060">
                  <c:v>108.44562606394715</c:v>
                </c:pt>
                <c:pt idx="1061">
                  <c:v>78.312199698825893</c:v>
                </c:pt>
                <c:pt idx="1062">
                  <c:v>84.079903250304938</c:v>
                </c:pt>
                <c:pt idx="1063">
                  <c:v>103.98317905631359</c:v>
                </c:pt>
                <c:pt idx="1064">
                  <c:v>76.703965873459182</c:v>
                </c:pt>
                <c:pt idx="1065">
                  <c:v>102.69443803774683</c:v>
                </c:pt>
                <c:pt idx="1066">
                  <c:v>96.878539093138514</c:v>
                </c:pt>
                <c:pt idx="1067">
                  <c:v>151.06975480605294</c:v>
                </c:pt>
                <c:pt idx="1068">
                  <c:v>124.72916342140249</c:v>
                </c:pt>
                <c:pt idx="1069">
                  <c:v>78.461755395985193</c:v>
                </c:pt>
                <c:pt idx="1070">
                  <c:v>98.178389631247597</c:v>
                </c:pt>
                <c:pt idx="1071">
                  <c:v>89.010389297012225</c:v>
                </c:pt>
                <c:pt idx="1072">
                  <c:v>98.29447128384254</c:v>
                </c:pt>
                <c:pt idx="1073">
                  <c:v>98.216160218017279</c:v>
                </c:pt>
                <c:pt idx="1074">
                  <c:v>89.539733087010504</c:v>
                </c:pt>
                <c:pt idx="1075">
                  <c:v>97.723176669345591</c:v>
                </c:pt>
                <c:pt idx="1076">
                  <c:v>111.76935631227508</c:v>
                </c:pt>
                <c:pt idx="1077">
                  <c:v>75.656297412311545</c:v>
                </c:pt>
                <c:pt idx="1078">
                  <c:v>130.80082149751598</c:v>
                </c:pt>
                <c:pt idx="1079">
                  <c:v>76.881665425495257</c:v>
                </c:pt>
                <c:pt idx="1080">
                  <c:v>82.477749795520253</c:v>
                </c:pt>
                <c:pt idx="1081">
                  <c:v>102.26929643917255</c:v>
                </c:pt>
                <c:pt idx="1082">
                  <c:v>75.948125830323974</c:v>
                </c:pt>
                <c:pt idx="1083">
                  <c:v>70.742311799166615</c:v>
                </c:pt>
                <c:pt idx="1084">
                  <c:v>72.961877265628203</c:v>
                </c:pt>
                <c:pt idx="1085">
                  <c:v>134.89967175309005</c:v>
                </c:pt>
                <c:pt idx="1086">
                  <c:v>84.729656451265313</c:v>
                </c:pt>
                <c:pt idx="1087">
                  <c:v>93.49632565839174</c:v>
                </c:pt>
                <c:pt idx="1088">
                  <c:v>120.15024397325666</c:v>
                </c:pt>
                <c:pt idx="1089">
                  <c:v>105.72297213344878</c:v>
                </c:pt>
                <c:pt idx="1090">
                  <c:v>89.863574543702256</c:v>
                </c:pt>
                <c:pt idx="1091">
                  <c:v>106.73626967699479</c:v>
                </c:pt>
                <c:pt idx="1092">
                  <c:v>99.84028278955951</c:v>
                </c:pt>
                <c:pt idx="1093">
                  <c:v>101.65070692370695</c:v>
                </c:pt>
                <c:pt idx="1094">
                  <c:v>84.420802415026188</c:v>
                </c:pt>
                <c:pt idx="1095">
                  <c:v>89.718111235290095</c:v>
                </c:pt>
                <c:pt idx="1096">
                  <c:v>97.929985622747637</c:v>
                </c:pt>
                <c:pt idx="1097">
                  <c:v>102.98088223597597</c:v>
                </c:pt>
                <c:pt idx="1098">
                  <c:v>79.969963011020269</c:v>
                </c:pt>
                <c:pt idx="1099">
                  <c:v>76.647885614317943</c:v>
                </c:pt>
                <c:pt idx="1100">
                  <c:v>92.371147602436878</c:v>
                </c:pt>
                <c:pt idx="1101">
                  <c:v>80.24189118677161</c:v>
                </c:pt>
                <c:pt idx="1102">
                  <c:v>88.475742777143466</c:v>
                </c:pt>
                <c:pt idx="1103">
                  <c:v>74.039875008366849</c:v>
                </c:pt>
                <c:pt idx="1104">
                  <c:v>99.516093018802806</c:v>
                </c:pt>
                <c:pt idx="1105">
                  <c:v>90.931376729517027</c:v>
                </c:pt>
                <c:pt idx="1106">
                  <c:v>135.26628543227227</c:v>
                </c:pt>
                <c:pt idx="1107">
                  <c:v>85.53234407397683</c:v>
                </c:pt>
                <c:pt idx="1108">
                  <c:v>89.018763302030493</c:v>
                </c:pt>
                <c:pt idx="1109">
                  <c:v>81.27614363723599</c:v>
                </c:pt>
                <c:pt idx="1110">
                  <c:v>145.34667662325487</c:v>
                </c:pt>
                <c:pt idx="1111">
                  <c:v>98.164013142245594</c:v>
                </c:pt>
                <c:pt idx="1112">
                  <c:v>117.23624795809665</c:v>
                </c:pt>
                <c:pt idx="1113">
                  <c:v>116.35019714395644</c:v>
                </c:pt>
                <c:pt idx="1114">
                  <c:v>100.73735907485334</c:v>
                </c:pt>
                <c:pt idx="1115">
                  <c:v>90.622509934688466</c:v>
                </c:pt>
                <c:pt idx="1116">
                  <c:v>111.55187074310045</c:v>
                </c:pt>
                <c:pt idx="1117">
                  <c:v>105.73886087731361</c:v>
                </c:pt>
                <c:pt idx="1118">
                  <c:v>93.244302406268858</c:v>
                </c:pt>
                <c:pt idx="1119">
                  <c:v>107.06008859397016</c:v>
                </c:pt>
                <c:pt idx="1120">
                  <c:v>108.20515495587431</c:v>
                </c:pt>
                <c:pt idx="1121">
                  <c:v>129.58332936386242</c:v>
                </c:pt>
                <c:pt idx="1122">
                  <c:v>95.291191007560869</c:v>
                </c:pt>
                <c:pt idx="1123">
                  <c:v>112.67398427318371</c:v>
                </c:pt>
                <c:pt idx="1124">
                  <c:v>76.822159314107026</c:v>
                </c:pt>
                <c:pt idx="1125">
                  <c:v>91.317326833779703</c:v>
                </c:pt>
                <c:pt idx="1126">
                  <c:v>115.48620707692582</c:v>
                </c:pt>
                <c:pt idx="1127">
                  <c:v>90.737558870721443</c:v>
                </c:pt>
                <c:pt idx="1128">
                  <c:v>130.16950391678736</c:v>
                </c:pt>
                <c:pt idx="1129">
                  <c:v>105.52346226587959</c:v>
                </c:pt>
                <c:pt idx="1130">
                  <c:v>101.31914096445054</c:v>
                </c:pt>
                <c:pt idx="1131">
                  <c:v>104.10305207378801</c:v>
                </c:pt>
                <c:pt idx="1132">
                  <c:v>121.17453230847607</c:v>
                </c:pt>
                <c:pt idx="1133">
                  <c:v>111.52256710517909</c:v>
                </c:pt>
                <c:pt idx="1134">
                  <c:v>121.14607926562022</c:v>
                </c:pt>
                <c:pt idx="1135">
                  <c:v>77.182523756412422</c:v>
                </c:pt>
                <c:pt idx="1136">
                  <c:v>106.11358161821879</c:v>
                </c:pt>
                <c:pt idx="1137">
                  <c:v>93.791438049889962</c:v>
                </c:pt>
                <c:pt idx="1138">
                  <c:v>110.79433382979992</c:v>
                </c:pt>
                <c:pt idx="1139">
                  <c:v>111.4039053655881</c:v>
                </c:pt>
                <c:pt idx="1140">
                  <c:v>119.4827710719822</c:v>
                </c:pt>
                <c:pt idx="1141">
                  <c:v>85.306800791962218</c:v>
                </c:pt>
                <c:pt idx="1142">
                  <c:v>141.39029520540984</c:v>
                </c:pt>
                <c:pt idx="1143">
                  <c:v>107.04115611657505</c:v>
                </c:pt>
                <c:pt idx="1144">
                  <c:v>101.26527011443591</c:v>
                </c:pt>
                <c:pt idx="1145">
                  <c:v>103.95319447080678</c:v>
                </c:pt>
                <c:pt idx="1146">
                  <c:v>104.88883332873334</c:v>
                </c:pt>
                <c:pt idx="1147">
                  <c:v>77.542580812532748</c:v>
                </c:pt>
                <c:pt idx="1148">
                  <c:v>79.526008212691281</c:v>
                </c:pt>
                <c:pt idx="1149">
                  <c:v>70.395092690171339</c:v>
                </c:pt>
                <c:pt idx="1150">
                  <c:v>103.84575335765528</c:v>
                </c:pt>
                <c:pt idx="1151">
                  <c:v>99.454180213330233</c:v>
                </c:pt>
                <c:pt idx="1152">
                  <c:v>100.8949312199276</c:v>
                </c:pt>
                <c:pt idx="1153">
                  <c:v>104.03928447850372</c:v>
                </c:pt>
                <c:pt idx="1154">
                  <c:v>97.46991624641025</c:v>
                </c:pt>
                <c:pt idx="1155">
                  <c:v>101.54340560097025</c:v>
                </c:pt>
                <c:pt idx="1156">
                  <c:v>98.183724462670057</c:v>
                </c:pt>
                <c:pt idx="1157">
                  <c:v>123.46761239441462</c:v>
                </c:pt>
                <c:pt idx="1158">
                  <c:v>122.06350046764689</c:v>
                </c:pt>
                <c:pt idx="1159">
                  <c:v>121.35507183441351</c:v>
                </c:pt>
                <c:pt idx="1160">
                  <c:v>119.10676098232466</c:v>
                </c:pt>
                <c:pt idx="1161">
                  <c:v>120.84465320651678</c:v>
                </c:pt>
                <c:pt idx="1162">
                  <c:v>109.12937197716526</c:v>
                </c:pt>
                <c:pt idx="1163">
                  <c:v>101.27278573904114</c:v>
                </c:pt>
                <c:pt idx="1164">
                  <c:v>123.86658628979933</c:v>
                </c:pt>
                <c:pt idx="1165">
                  <c:v>124.5713290896945</c:v>
                </c:pt>
                <c:pt idx="1166">
                  <c:v>124.52478244113816</c:v>
                </c:pt>
                <c:pt idx="1167">
                  <c:v>125.5308126300524</c:v>
                </c:pt>
                <c:pt idx="1168">
                  <c:v>131.55298538767988</c:v>
                </c:pt>
                <c:pt idx="1169">
                  <c:v>98.197113698516858</c:v>
                </c:pt>
                <c:pt idx="1170">
                  <c:v>105.53093827344308</c:v>
                </c:pt>
                <c:pt idx="1171">
                  <c:v>110.34649979423945</c:v>
                </c:pt>
                <c:pt idx="1172">
                  <c:v>107.27369020781576</c:v>
                </c:pt>
                <c:pt idx="1173">
                  <c:v>116.85662663484014</c:v>
                </c:pt>
                <c:pt idx="1174">
                  <c:v>78.640622023641058</c:v>
                </c:pt>
                <c:pt idx="1175">
                  <c:v>76.013837506725665</c:v>
                </c:pt>
                <c:pt idx="1176">
                  <c:v>76.559263305212198</c:v>
                </c:pt>
                <c:pt idx="1177">
                  <c:v>74.087387135634103</c:v>
                </c:pt>
                <c:pt idx="1178">
                  <c:v>110.23269415828941</c:v>
                </c:pt>
                <c:pt idx="1179">
                  <c:v>109.01687111199031</c:v>
                </c:pt>
                <c:pt idx="1180">
                  <c:v>113.28180634989688</c:v>
                </c:pt>
                <c:pt idx="1181">
                  <c:v>113.27924607049223</c:v>
                </c:pt>
                <c:pt idx="1182">
                  <c:v>100.03280797822244</c:v>
                </c:pt>
                <c:pt idx="1183">
                  <c:v>93.970891415885504</c:v>
                </c:pt>
                <c:pt idx="1184">
                  <c:v>112.21649352634037</c:v>
                </c:pt>
                <c:pt idx="1185">
                  <c:v>106.30332910221118</c:v>
                </c:pt>
                <c:pt idx="1186">
                  <c:v>103.83107276312683</c:v>
                </c:pt>
                <c:pt idx="1187">
                  <c:v>123.67426862730146</c:v>
                </c:pt>
                <c:pt idx="1188">
                  <c:v>103.29157176147072</c:v>
                </c:pt>
                <c:pt idx="1189">
                  <c:v>91.673288611837791</c:v>
                </c:pt>
                <c:pt idx="1190">
                  <c:v>117.38435406277101</c:v>
                </c:pt>
                <c:pt idx="1191">
                  <c:v>107.38326531788886</c:v>
                </c:pt>
                <c:pt idx="1192">
                  <c:v>118.1597027947569</c:v>
                </c:pt>
                <c:pt idx="1193">
                  <c:v>123.58555485450979</c:v>
                </c:pt>
                <c:pt idx="1194">
                  <c:v>110.96937916122531</c:v>
                </c:pt>
                <c:pt idx="1195">
                  <c:v>112.35933259389974</c:v>
                </c:pt>
                <c:pt idx="1196">
                  <c:v>111.33634639763987</c:v>
                </c:pt>
                <c:pt idx="1197">
                  <c:v>133.56463318208668</c:v>
                </c:pt>
                <c:pt idx="1198">
                  <c:v>101.61970266496856</c:v>
                </c:pt>
                <c:pt idx="1199">
                  <c:v>79.153925789033849</c:v>
                </c:pt>
                <c:pt idx="1200">
                  <c:v>119.10120828493066</c:v>
                </c:pt>
                <c:pt idx="1201">
                  <c:v>128.51744504332493</c:v>
                </c:pt>
                <c:pt idx="1202">
                  <c:v>128.39190655509046</c:v>
                </c:pt>
                <c:pt idx="1203">
                  <c:v>108.1671675795757</c:v>
                </c:pt>
                <c:pt idx="1204">
                  <c:v>88.095432368596875</c:v>
                </c:pt>
                <c:pt idx="1205">
                  <c:v>104.62028914129192</c:v>
                </c:pt>
                <c:pt idx="1206">
                  <c:v>120.15690293562308</c:v>
                </c:pt>
                <c:pt idx="1207">
                  <c:v>114.3398977568562</c:v>
                </c:pt>
                <c:pt idx="1208">
                  <c:v>121.43967303408066</c:v>
                </c:pt>
                <c:pt idx="1209">
                  <c:v>94.636896076506005</c:v>
                </c:pt>
                <c:pt idx="1210">
                  <c:v>108.152956647894</c:v>
                </c:pt>
                <c:pt idx="1211">
                  <c:v>99.390784792085995</c:v>
                </c:pt>
                <c:pt idx="1212">
                  <c:v>113.055922362234</c:v>
                </c:pt>
                <c:pt idx="1213">
                  <c:v>107.52955755494401</c:v>
                </c:pt>
                <c:pt idx="1214">
                  <c:v>120.30438635002</c:v>
                </c:pt>
                <c:pt idx="1215">
                  <c:v>109.44894113465</c:v>
                </c:pt>
                <c:pt idx="1216">
                  <c:v>106.614784412826</c:v>
                </c:pt>
                <c:pt idx="1217">
                  <c:v>116.679917457298</c:v>
                </c:pt>
                <c:pt idx="1218">
                  <c:v>109.664328327406</c:v>
                </c:pt>
                <c:pt idx="1219">
                  <c:v>101.16971239611</c:v>
                </c:pt>
                <c:pt idx="1220">
                  <c:v>120.49458888298</c:v>
                </c:pt>
                <c:pt idx="1221">
                  <c:v>95.55359050957</c:v>
                </c:pt>
                <c:pt idx="1222">
                  <c:v>97.772731504344449</c:v>
                </c:pt>
                <c:pt idx="1223">
                  <c:v>91.404304819543952</c:v>
                </c:pt>
                <c:pt idx="1224">
                  <c:v>108.81486279622193</c:v>
                </c:pt>
                <c:pt idx="1225">
                  <c:v>76.477216036608652</c:v>
                </c:pt>
                <c:pt idx="1226">
                  <c:v>78.733824547170286</c:v>
                </c:pt>
                <c:pt idx="1227">
                  <c:v>88.666545404022713</c:v>
                </c:pt>
                <c:pt idx="1228">
                  <c:v>109.46606569957588</c:v>
                </c:pt>
                <c:pt idx="1229">
                  <c:v>137.02062357845415</c:v>
                </c:pt>
                <c:pt idx="1230">
                  <c:v>88.276726090913783</c:v>
                </c:pt>
                <c:pt idx="1231">
                  <c:v>120.72389350289633</c:v>
                </c:pt>
                <c:pt idx="1232">
                  <c:v>120.80676714810906</c:v>
                </c:pt>
                <c:pt idx="1233">
                  <c:v>79.393568175982793</c:v>
                </c:pt>
                <c:pt idx="1234">
                  <c:v>83.918194870397002</c:v>
                </c:pt>
                <c:pt idx="1235">
                  <c:v>78.216529420667925</c:v>
                </c:pt>
                <c:pt idx="1236">
                  <c:v>77.607890974000753</c:v>
                </c:pt>
                <c:pt idx="1237">
                  <c:v>118.2808360439266</c:v>
                </c:pt>
                <c:pt idx="1238">
                  <c:v>83.97550705888483</c:v>
                </c:pt>
                <c:pt idx="1239">
                  <c:v>112.65694576340732</c:v>
                </c:pt>
                <c:pt idx="1240">
                  <c:v>114.46037376222584</c:v>
                </c:pt>
                <c:pt idx="1241">
                  <c:v>121.62346588998086</c:v>
                </c:pt>
                <c:pt idx="1242">
                  <c:v>105.28247789916885</c:v>
                </c:pt>
                <c:pt idx="1243">
                  <c:v>86.585962138021756</c:v>
                </c:pt>
                <c:pt idx="1244">
                  <c:v>104.38778382583357</c:v>
                </c:pt>
                <c:pt idx="1245">
                  <c:v>106.0312932004164</c:v>
                </c:pt>
                <c:pt idx="1246">
                  <c:v>118.40317161954951</c:v>
                </c:pt>
                <c:pt idx="1247">
                  <c:v>109.60731260303027</c:v>
                </c:pt>
                <c:pt idx="1248">
                  <c:v>112.66419378500322</c:v>
                </c:pt>
                <c:pt idx="1249">
                  <c:v>102.93755871378849</c:v>
                </c:pt>
                <c:pt idx="1250">
                  <c:v>133.36433210646462</c:v>
                </c:pt>
                <c:pt idx="1251">
                  <c:v>99.97656364111036</c:v>
                </c:pt>
                <c:pt idx="1252">
                  <c:v>94.896778364011467</c:v>
                </c:pt>
                <c:pt idx="1253">
                  <c:v>72.299022430448076</c:v>
                </c:pt>
                <c:pt idx="1254">
                  <c:v>109.25913706607753</c:v>
                </c:pt>
                <c:pt idx="1255">
                  <c:v>104.48361302583916</c:v>
                </c:pt>
                <c:pt idx="1256">
                  <c:v>117.40596905125264</c:v>
                </c:pt>
                <c:pt idx="1257">
                  <c:v>81.214361271825638</c:v>
                </c:pt>
                <c:pt idx="1258">
                  <c:v>99.019411663378648</c:v>
                </c:pt>
                <c:pt idx="1259">
                  <c:v>88.726059724642667</c:v>
                </c:pt>
                <c:pt idx="1260">
                  <c:v>92.893640974230792</c:v>
                </c:pt>
                <c:pt idx="1261">
                  <c:v>93.498476679446398</c:v>
                </c:pt>
                <c:pt idx="1262">
                  <c:v>91.097342249647596</c:v>
                </c:pt>
                <c:pt idx="1263">
                  <c:v>128.72304094761827</c:v>
                </c:pt>
                <c:pt idx="1264">
                  <c:v>133.24010312121939</c:v>
                </c:pt>
                <c:pt idx="1265">
                  <c:v>111.67020978473687</c:v>
                </c:pt>
              </c:numCache>
            </c:numRef>
          </c:yVal>
          <c:smooth val="0"/>
        </c:ser>
        <c:ser>
          <c:idx val="2"/>
          <c:order val="2"/>
          <c:tx>
            <c:strRef>
              <c:f>EPD_MPD_CHANGE!$AU$1</c:f>
              <c:strCache>
                <c:ptCount val="1"/>
                <c:pt idx="0">
                  <c:v>Change_YW</c:v>
                </c:pt>
              </c:strCache>
            </c:strRef>
          </c:tx>
          <c:spPr>
            <a:ln w="28575"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1"/>
            <c:trendlineLbl>
              <c:layout>
                <c:manualLayout>
                  <c:x val="8.8625644730188538E-2"/>
                  <c:y val="0.11948194051967496"/>
                </c:manualLayout>
              </c:layout>
              <c:numFmt formatCode="General" sourceLinked="0"/>
              <c:spPr>
                <a:noFill/>
                <a:ln>
                  <a:noFill/>
                </a:ln>
                <a:effectLst/>
              </c:spPr>
              <c:txPr>
                <a:bodyPr rot="0" spcFirstLastPara="1" vertOverflow="ellipsis" vert="horz" wrap="square" anchor="ctr" anchorCtr="1"/>
                <a:lstStyle/>
                <a:p>
                  <a:pPr algn="ctr" rtl="0">
                    <a:defRPr lang="en-US" sz="1400" b="0" i="0" u="none" strike="noStrike" kern="1200" baseline="0">
                      <a:solidFill>
                        <a:prstClr val="black">
                          <a:lumMod val="65000"/>
                          <a:lumOff val="35000"/>
                        </a:prstClr>
                      </a:solidFill>
                      <a:latin typeface="+mn-lt"/>
                      <a:ea typeface="+mn-ea"/>
                      <a:cs typeface="+mn-cs"/>
                    </a:defRPr>
                  </a:pPr>
                  <a:endParaRPr lang="en-US"/>
                </a:p>
              </c:txPr>
            </c:trendlineLbl>
          </c:trendline>
          <c:xVal>
            <c:numRef>
              <c:f>EPD_MPD_CHANGE!$G$2:$G$1267</c:f>
              <c:numCache>
                <c:formatCode>General</c:formatCode>
                <c:ptCount val="1266"/>
                <c:pt idx="0">
                  <c:v>96</c:v>
                </c:pt>
                <c:pt idx="1">
                  <c:v>119</c:v>
                </c:pt>
                <c:pt idx="2">
                  <c:v>109</c:v>
                </c:pt>
                <c:pt idx="3">
                  <c:v>85</c:v>
                </c:pt>
                <c:pt idx="4">
                  <c:v>116</c:v>
                </c:pt>
                <c:pt idx="5">
                  <c:v>93</c:v>
                </c:pt>
                <c:pt idx="6">
                  <c:v>140</c:v>
                </c:pt>
                <c:pt idx="7">
                  <c:v>77</c:v>
                </c:pt>
                <c:pt idx="8">
                  <c:v>104</c:v>
                </c:pt>
                <c:pt idx="9">
                  <c:v>116</c:v>
                </c:pt>
                <c:pt idx="10">
                  <c:v>116</c:v>
                </c:pt>
                <c:pt idx="11">
                  <c:v>103</c:v>
                </c:pt>
                <c:pt idx="12">
                  <c:v>94</c:v>
                </c:pt>
                <c:pt idx="13">
                  <c:v>99</c:v>
                </c:pt>
                <c:pt idx="14">
                  <c:v>133</c:v>
                </c:pt>
                <c:pt idx="15">
                  <c:v>98</c:v>
                </c:pt>
                <c:pt idx="16">
                  <c:v>115</c:v>
                </c:pt>
                <c:pt idx="17">
                  <c:v>107</c:v>
                </c:pt>
                <c:pt idx="18">
                  <c:v>87</c:v>
                </c:pt>
                <c:pt idx="19">
                  <c:v>107</c:v>
                </c:pt>
                <c:pt idx="20">
                  <c:v>139</c:v>
                </c:pt>
                <c:pt idx="21">
                  <c:v>106</c:v>
                </c:pt>
                <c:pt idx="22">
                  <c:v>135</c:v>
                </c:pt>
                <c:pt idx="23">
                  <c:v>115</c:v>
                </c:pt>
                <c:pt idx="24">
                  <c:v>117</c:v>
                </c:pt>
                <c:pt idx="25">
                  <c:v>113</c:v>
                </c:pt>
                <c:pt idx="26">
                  <c:v>114</c:v>
                </c:pt>
                <c:pt idx="27">
                  <c:v>118</c:v>
                </c:pt>
                <c:pt idx="28">
                  <c:v>112</c:v>
                </c:pt>
                <c:pt idx="29">
                  <c:v>122</c:v>
                </c:pt>
                <c:pt idx="30">
                  <c:v>111</c:v>
                </c:pt>
                <c:pt idx="31">
                  <c:v>126</c:v>
                </c:pt>
                <c:pt idx="32">
                  <c:v>95</c:v>
                </c:pt>
                <c:pt idx="33">
                  <c:v>98</c:v>
                </c:pt>
                <c:pt idx="34">
                  <c:v>106</c:v>
                </c:pt>
                <c:pt idx="35">
                  <c:v>91</c:v>
                </c:pt>
                <c:pt idx="36">
                  <c:v>91</c:v>
                </c:pt>
                <c:pt idx="37">
                  <c:v>95</c:v>
                </c:pt>
                <c:pt idx="38">
                  <c:v>95</c:v>
                </c:pt>
                <c:pt idx="39">
                  <c:v>75</c:v>
                </c:pt>
                <c:pt idx="40">
                  <c:v>93</c:v>
                </c:pt>
                <c:pt idx="41">
                  <c:v>68</c:v>
                </c:pt>
                <c:pt idx="42">
                  <c:v>68</c:v>
                </c:pt>
                <c:pt idx="43">
                  <c:v>92</c:v>
                </c:pt>
                <c:pt idx="44">
                  <c:v>77</c:v>
                </c:pt>
                <c:pt idx="45">
                  <c:v>56</c:v>
                </c:pt>
                <c:pt idx="46">
                  <c:v>106</c:v>
                </c:pt>
                <c:pt idx="47">
                  <c:v>69</c:v>
                </c:pt>
                <c:pt idx="48">
                  <c:v>93</c:v>
                </c:pt>
                <c:pt idx="49">
                  <c:v>85</c:v>
                </c:pt>
                <c:pt idx="50">
                  <c:v>68</c:v>
                </c:pt>
                <c:pt idx="51">
                  <c:v>102</c:v>
                </c:pt>
                <c:pt idx="52">
                  <c:v>96</c:v>
                </c:pt>
                <c:pt idx="53">
                  <c:v>66</c:v>
                </c:pt>
                <c:pt idx="54">
                  <c:v>92</c:v>
                </c:pt>
                <c:pt idx="55">
                  <c:v>70</c:v>
                </c:pt>
                <c:pt idx="56">
                  <c:v>92</c:v>
                </c:pt>
                <c:pt idx="57">
                  <c:v>112</c:v>
                </c:pt>
                <c:pt idx="58">
                  <c:v>76</c:v>
                </c:pt>
                <c:pt idx="59">
                  <c:v>95</c:v>
                </c:pt>
                <c:pt idx="60">
                  <c:v>66</c:v>
                </c:pt>
                <c:pt idx="61">
                  <c:v>39</c:v>
                </c:pt>
                <c:pt idx="62">
                  <c:v>48</c:v>
                </c:pt>
                <c:pt idx="63">
                  <c:v>99</c:v>
                </c:pt>
                <c:pt idx="64">
                  <c:v>82</c:v>
                </c:pt>
                <c:pt idx="65">
                  <c:v>74</c:v>
                </c:pt>
                <c:pt idx="66">
                  <c:v>76</c:v>
                </c:pt>
                <c:pt idx="67">
                  <c:v>77</c:v>
                </c:pt>
                <c:pt idx="68">
                  <c:v>88</c:v>
                </c:pt>
                <c:pt idx="69">
                  <c:v>136</c:v>
                </c:pt>
                <c:pt idx="70">
                  <c:v>94</c:v>
                </c:pt>
                <c:pt idx="71">
                  <c:v>76</c:v>
                </c:pt>
                <c:pt idx="72">
                  <c:v>85</c:v>
                </c:pt>
                <c:pt idx="73">
                  <c:v>86</c:v>
                </c:pt>
                <c:pt idx="74">
                  <c:v>85</c:v>
                </c:pt>
                <c:pt idx="75">
                  <c:v>72</c:v>
                </c:pt>
                <c:pt idx="76">
                  <c:v>86</c:v>
                </c:pt>
                <c:pt idx="77">
                  <c:v>109</c:v>
                </c:pt>
                <c:pt idx="78">
                  <c:v>80</c:v>
                </c:pt>
                <c:pt idx="79">
                  <c:v>48</c:v>
                </c:pt>
                <c:pt idx="80">
                  <c:v>72</c:v>
                </c:pt>
                <c:pt idx="81">
                  <c:v>84</c:v>
                </c:pt>
                <c:pt idx="82">
                  <c:v>102</c:v>
                </c:pt>
                <c:pt idx="83">
                  <c:v>106</c:v>
                </c:pt>
                <c:pt idx="84">
                  <c:v>116</c:v>
                </c:pt>
                <c:pt idx="85">
                  <c:v>71</c:v>
                </c:pt>
                <c:pt idx="86">
                  <c:v>79</c:v>
                </c:pt>
                <c:pt idx="87">
                  <c:v>101</c:v>
                </c:pt>
                <c:pt idx="88">
                  <c:v>69</c:v>
                </c:pt>
                <c:pt idx="89">
                  <c:v>101</c:v>
                </c:pt>
                <c:pt idx="90">
                  <c:v>121</c:v>
                </c:pt>
                <c:pt idx="91">
                  <c:v>91</c:v>
                </c:pt>
                <c:pt idx="92">
                  <c:v>83</c:v>
                </c:pt>
                <c:pt idx="93">
                  <c:v>92</c:v>
                </c:pt>
                <c:pt idx="94">
                  <c:v>94</c:v>
                </c:pt>
                <c:pt idx="95">
                  <c:v>80</c:v>
                </c:pt>
                <c:pt idx="96">
                  <c:v>82</c:v>
                </c:pt>
                <c:pt idx="97">
                  <c:v>74</c:v>
                </c:pt>
                <c:pt idx="98">
                  <c:v>108</c:v>
                </c:pt>
                <c:pt idx="99">
                  <c:v>122</c:v>
                </c:pt>
                <c:pt idx="100">
                  <c:v>136</c:v>
                </c:pt>
                <c:pt idx="101">
                  <c:v>115</c:v>
                </c:pt>
                <c:pt idx="102">
                  <c:v>99</c:v>
                </c:pt>
                <c:pt idx="103">
                  <c:v>139</c:v>
                </c:pt>
                <c:pt idx="104">
                  <c:v>97</c:v>
                </c:pt>
                <c:pt idx="105">
                  <c:v>82</c:v>
                </c:pt>
                <c:pt idx="106">
                  <c:v>70</c:v>
                </c:pt>
                <c:pt idx="107">
                  <c:v>100</c:v>
                </c:pt>
                <c:pt idx="108">
                  <c:v>84</c:v>
                </c:pt>
                <c:pt idx="109">
                  <c:v>53</c:v>
                </c:pt>
                <c:pt idx="110">
                  <c:v>69</c:v>
                </c:pt>
                <c:pt idx="111">
                  <c:v>120</c:v>
                </c:pt>
                <c:pt idx="112">
                  <c:v>88</c:v>
                </c:pt>
                <c:pt idx="113">
                  <c:v>77</c:v>
                </c:pt>
                <c:pt idx="114">
                  <c:v>93</c:v>
                </c:pt>
                <c:pt idx="115">
                  <c:v>98</c:v>
                </c:pt>
                <c:pt idx="116">
                  <c:v>116</c:v>
                </c:pt>
                <c:pt idx="117">
                  <c:v>107</c:v>
                </c:pt>
                <c:pt idx="118">
                  <c:v>63</c:v>
                </c:pt>
                <c:pt idx="119">
                  <c:v>95</c:v>
                </c:pt>
                <c:pt idx="120">
                  <c:v>77</c:v>
                </c:pt>
                <c:pt idx="121">
                  <c:v>104</c:v>
                </c:pt>
                <c:pt idx="122">
                  <c:v>64</c:v>
                </c:pt>
                <c:pt idx="123">
                  <c:v>108</c:v>
                </c:pt>
                <c:pt idx="124">
                  <c:v>75</c:v>
                </c:pt>
                <c:pt idx="125">
                  <c:v>99</c:v>
                </c:pt>
                <c:pt idx="126">
                  <c:v>76</c:v>
                </c:pt>
                <c:pt idx="127">
                  <c:v>74</c:v>
                </c:pt>
                <c:pt idx="128">
                  <c:v>86</c:v>
                </c:pt>
                <c:pt idx="129">
                  <c:v>94</c:v>
                </c:pt>
                <c:pt idx="130">
                  <c:v>68</c:v>
                </c:pt>
                <c:pt idx="131">
                  <c:v>97</c:v>
                </c:pt>
                <c:pt idx="132">
                  <c:v>105</c:v>
                </c:pt>
                <c:pt idx="133">
                  <c:v>83</c:v>
                </c:pt>
                <c:pt idx="134">
                  <c:v>106</c:v>
                </c:pt>
                <c:pt idx="135">
                  <c:v>106</c:v>
                </c:pt>
                <c:pt idx="136">
                  <c:v>100</c:v>
                </c:pt>
                <c:pt idx="137">
                  <c:v>82</c:v>
                </c:pt>
                <c:pt idx="138">
                  <c:v>88</c:v>
                </c:pt>
                <c:pt idx="139">
                  <c:v>122</c:v>
                </c:pt>
                <c:pt idx="140">
                  <c:v>89</c:v>
                </c:pt>
                <c:pt idx="141">
                  <c:v>85</c:v>
                </c:pt>
                <c:pt idx="142">
                  <c:v>97</c:v>
                </c:pt>
                <c:pt idx="143">
                  <c:v>108</c:v>
                </c:pt>
                <c:pt idx="144">
                  <c:v>84</c:v>
                </c:pt>
                <c:pt idx="145">
                  <c:v>110</c:v>
                </c:pt>
                <c:pt idx="146">
                  <c:v>91</c:v>
                </c:pt>
                <c:pt idx="147">
                  <c:v>125</c:v>
                </c:pt>
                <c:pt idx="148">
                  <c:v>90</c:v>
                </c:pt>
                <c:pt idx="149">
                  <c:v>87</c:v>
                </c:pt>
                <c:pt idx="150">
                  <c:v>82</c:v>
                </c:pt>
                <c:pt idx="151">
                  <c:v>94</c:v>
                </c:pt>
                <c:pt idx="152">
                  <c:v>85</c:v>
                </c:pt>
                <c:pt idx="153">
                  <c:v>78</c:v>
                </c:pt>
                <c:pt idx="154">
                  <c:v>99</c:v>
                </c:pt>
                <c:pt idx="155">
                  <c:v>93</c:v>
                </c:pt>
                <c:pt idx="156">
                  <c:v>101</c:v>
                </c:pt>
                <c:pt idx="157">
                  <c:v>86</c:v>
                </c:pt>
                <c:pt idx="158">
                  <c:v>109</c:v>
                </c:pt>
                <c:pt idx="159">
                  <c:v>113</c:v>
                </c:pt>
                <c:pt idx="160">
                  <c:v>80</c:v>
                </c:pt>
                <c:pt idx="161">
                  <c:v>64</c:v>
                </c:pt>
                <c:pt idx="162">
                  <c:v>133</c:v>
                </c:pt>
                <c:pt idx="163">
                  <c:v>79</c:v>
                </c:pt>
                <c:pt idx="164">
                  <c:v>126</c:v>
                </c:pt>
                <c:pt idx="165">
                  <c:v>98</c:v>
                </c:pt>
                <c:pt idx="166">
                  <c:v>64</c:v>
                </c:pt>
                <c:pt idx="167">
                  <c:v>80</c:v>
                </c:pt>
                <c:pt idx="168">
                  <c:v>105</c:v>
                </c:pt>
                <c:pt idx="169">
                  <c:v>74</c:v>
                </c:pt>
                <c:pt idx="170">
                  <c:v>97</c:v>
                </c:pt>
                <c:pt idx="171">
                  <c:v>122</c:v>
                </c:pt>
                <c:pt idx="172">
                  <c:v>83</c:v>
                </c:pt>
                <c:pt idx="173">
                  <c:v>103</c:v>
                </c:pt>
                <c:pt idx="174">
                  <c:v>102</c:v>
                </c:pt>
                <c:pt idx="175">
                  <c:v>79</c:v>
                </c:pt>
                <c:pt idx="176">
                  <c:v>88</c:v>
                </c:pt>
                <c:pt idx="177">
                  <c:v>100</c:v>
                </c:pt>
                <c:pt idx="178">
                  <c:v>102</c:v>
                </c:pt>
                <c:pt idx="179">
                  <c:v>87</c:v>
                </c:pt>
                <c:pt idx="180">
                  <c:v>78</c:v>
                </c:pt>
                <c:pt idx="181">
                  <c:v>77</c:v>
                </c:pt>
                <c:pt idx="182">
                  <c:v>88</c:v>
                </c:pt>
                <c:pt idx="183">
                  <c:v>105</c:v>
                </c:pt>
                <c:pt idx="184">
                  <c:v>75</c:v>
                </c:pt>
                <c:pt idx="185">
                  <c:v>85</c:v>
                </c:pt>
                <c:pt idx="186">
                  <c:v>68</c:v>
                </c:pt>
                <c:pt idx="187">
                  <c:v>112</c:v>
                </c:pt>
                <c:pt idx="188">
                  <c:v>107</c:v>
                </c:pt>
                <c:pt idx="189">
                  <c:v>104</c:v>
                </c:pt>
                <c:pt idx="190">
                  <c:v>80</c:v>
                </c:pt>
                <c:pt idx="191">
                  <c:v>91</c:v>
                </c:pt>
                <c:pt idx="192">
                  <c:v>70</c:v>
                </c:pt>
                <c:pt idx="193">
                  <c:v>114</c:v>
                </c:pt>
                <c:pt idx="194">
                  <c:v>99</c:v>
                </c:pt>
                <c:pt idx="195">
                  <c:v>117</c:v>
                </c:pt>
                <c:pt idx="196">
                  <c:v>71</c:v>
                </c:pt>
                <c:pt idx="197">
                  <c:v>87</c:v>
                </c:pt>
                <c:pt idx="198">
                  <c:v>74</c:v>
                </c:pt>
                <c:pt idx="199">
                  <c:v>73</c:v>
                </c:pt>
                <c:pt idx="200">
                  <c:v>67</c:v>
                </c:pt>
                <c:pt idx="201">
                  <c:v>80</c:v>
                </c:pt>
                <c:pt idx="202">
                  <c:v>109</c:v>
                </c:pt>
                <c:pt idx="203">
                  <c:v>76</c:v>
                </c:pt>
                <c:pt idx="204">
                  <c:v>82</c:v>
                </c:pt>
                <c:pt idx="205">
                  <c:v>81</c:v>
                </c:pt>
                <c:pt idx="206">
                  <c:v>76</c:v>
                </c:pt>
                <c:pt idx="207">
                  <c:v>63</c:v>
                </c:pt>
                <c:pt idx="208">
                  <c:v>72</c:v>
                </c:pt>
                <c:pt idx="209">
                  <c:v>79</c:v>
                </c:pt>
                <c:pt idx="210">
                  <c:v>100</c:v>
                </c:pt>
                <c:pt idx="211">
                  <c:v>66</c:v>
                </c:pt>
                <c:pt idx="212">
                  <c:v>113</c:v>
                </c:pt>
                <c:pt idx="213">
                  <c:v>78</c:v>
                </c:pt>
                <c:pt idx="214">
                  <c:v>74</c:v>
                </c:pt>
                <c:pt idx="215">
                  <c:v>118</c:v>
                </c:pt>
                <c:pt idx="216">
                  <c:v>71</c:v>
                </c:pt>
                <c:pt idx="217">
                  <c:v>82</c:v>
                </c:pt>
                <c:pt idx="218">
                  <c:v>98</c:v>
                </c:pt>
                <c:pt idx="219">
                  <c:v>105</c:v>
                </c:pt>
                <c:pt idx="220">
                  <c:v>83</c:v>
                </c:pt>
                <c:pt idx="221">
                  <c:v>132</c:v>
                </c:pt>
                <c:pt idx="222">
                  <c:v>104</c:v>
                </c:pt>
                <c:pt idx="223">
                  <c:v>115</c:v>
                </c:pt>
                <c:pt idx="224">
                  <c:v>92</c:v>
                </c:pt>
                <c:pt idx="225">
                  <c:v>116</c:v>
                </c:pt>
                <c:pt idx="226">
                  <c:v>109</c:v>
                </c:pt>
                <c:pt idx="227">
                  <c:v>124</c:v>
                </c:pt>
                <c:pt idx="228">
                  <c:v>117</c:v>
                </c:pt>
                <c:pt idx="229">
                  <c:v>117</c:v>
                </c:pt>
                <c:pt idx="230">
                  <c:v>134</c:v>
                </c:pt>
                <c:pt idx="231">
                  <c:v>97</c:v>
                </c:pt>
                <c:pt idx="232">
                  <c:v>104</c:v>
                </c:pt>
                <c:pt idx="233">
                  <c:v>95</c:v>
                </c:pt>
                <c:pt idx="234">
                  <c:v>109</c:v>
                </c:pt>
                <c:pt idx="235">
                  <c:v>90</c:v>
                </c:pt>
                <c:pt idx="236">
                  <c:v>81</c:v>
                </c:pt>
                <c:pt idx="237">
                  <c:v>146</c:v>
                </c:pt>
                <c:pt idx="238">
                  <c:v>105</c:v>
                </c:pt>
                <c:pt idx="239">
                  <c:v>134</c:v>
                </c:pt>
                <c:pt idx="240">
                  <c:v>131</c:v>
                </c:pt>
                <c:pt idx="241">
                  <c:v>121</c:v>
                </c:pt>
                <c:pt idx="242">
                  <c:v>125</c:v>
                </c:pt>
                <c:pt idx="243">
                  <c:v>120</c:v>
                </c:pt>
                <c:pt idx="244">
                  <c:v>96</c:v>
                </c:pt>
                <c:pt idx="245">
                  <c:v>105</c:v>
                </c:pt>
                <c:pt idx="246">
                  <c:v>92</c:v>
                </c:pt>
                <c:pt idx="247">
                  <c:v>107</c:v>
                </c:pt>
                <c:pt idx="248">
                  <c:v>112</c:v>
                </c:pt>
                <c:pt idx="249">
                  <c:v>112</c:v>
                </c:pt>
                <c:pt idx="250">
                  <c:v>102</c:v>
                </c:pt>
                <c:pt idx="251">
                  <c:v>90</c:v>
                </c:pt>
                <c:pt idx="252">
                  <c:v>109</c:v>
                </c:pt>
                <c:pt idx="253">
                  <c:v>125</c:v>
                </c:pt>
                <c:pt idx="254">
                  <c:v>119</c:v>
                </c:pt>
                <c:pt idx="255">
                  <c:v>92</c:v>
                </c:pt>
                <c:pt idx="256">
                  <c:v>80</c:v>
                </c:pt>
                <c:pt idx="257">
                  <c:v>140</c:v>
                </c:pt>
                <c:pt idx="258">
                  <c:v>124</c:v>
                </c:pt>
                <c:pt idx="259">
                  <c:v>126</c:v>
                </c:pt>
                <c:pt idx="260">
                  <c:v>122</c:v>
                </c:pt>
                <c:pt idx="261">
                  <c:v>107</c:v>
                </c:pt>
                <c:pt idx="262">
                  <c:v>113</c:v>
                </c:pt>
                <c:pt idx="263">
                  <c:v>128</c:v>
                </c:pt>
                <c:pt idx="264">
                  <c:v>127</c:v>
                </c:pt>
                <c:pt idx="265">
                  <c:v>123</c:v>
                </c:pt>
                <c:pt idx="266">
                  <c:v>123</c:v>
                </c:pt>
                <c:pt idx="267">
                  <c:v>75</c:v>
                </c:pt>
                <c:pt idx="268">
                  <c:v>115</c:v>
                </c:pt>
                <c:pt idx="269">
                  <c:v>102</c:v>
                </c:pt>
                <c:pt idx="270">
                  <c:v>112</c:v>
                </c:pt>
                <c:pt idx="271">
                  <c:v>114</c:v>
                </c:pt>
                <c:pt idx="272">
                  <c:v>99</c:v>
                </c:pt>
                <c:pt idx="273">
                  <c:v>121</c:v>
                </c:pt>
                <c:pt idx="274">
                  <c:v>114</c:v>
                </c:pt>
                <c:pt idx="275">
                  <c:v>113</c:v>
                </c:pt>
                <c:pt idx="276">
                  <c:v>120</c:v>
                </c:pt>
                <c:pt idx="277">
                  <c:v>98</c:v>
                </c:pt>
                <c:pt idx="278">
                  <c:v>102</c:v>
                </c:pt>
                <c:pt idx="279">
                  <c:v>108</c:v>
                </c:pt>
                <c:pt idx="280">
                  <c:v>78</c:v>
                </c:pt>
                <c:pt idx="281">
                  <c:v>100</c:v>
                </c:pt>
                <c:pt idx="282">
                  <c:v>105</c:v>
                </c:pt>
                <c:pt idx="283">
                  <c:v>122</c:v>
                </c:pt>
                <c:pt idx="284">
                  <c:v>115</c:v>
                </c:pt>
                <c:pt idx="285">
                  <c:v>105</c:v>
                </c:pt>
                <c:pt idx="286">
                  <c:v>108</c:v>
                </c:pt>
                <c:pt idx="287">
                  <c:v>107</c:v>
                </c:pt>
                <c:pt idx="288">
                  <c:v>116</c:v>
                </c:pt>
                <c:pt idx="289">
                  <c:v>110</c:v>
                </c:pt>
                <c:pt idx="290">
                  <c:v>96</c:v>
                </c:pt>
                <c:pt idx="291">
                  <c:v>77</c:v>
                </c:pt>
                <c:pt idx="292">
                  <c:v>119</c:v>
                </c:pt>
                <c:pt idx="293">
                  <c:v>74</c:v>
                </c:pt>
                <c:pt idx="294">
                  <c:v>139</c:v>
                </c:pt>
                <c:pt idx="295">
                  <c:v>135</c:v>
                </c:pt>
                <c:pt idx="296">
                  <c:v>87</c:v>
                </c:pt>
                <c:pt idx="297">
                  <c:v>118</c:v>
                </c:pt>
                <c:pt idx="298">
                  <c:v>110</c:v>
                </c:pt>
                <c:pt idx="299">
                  <c:v>109</c:v>
                </c:pt>
                <c:pt idx="300">
                  <c:v>129</c:v>
                </c:pt>
                <c:pt idx="301">
                  <c:v>116</c:v>
                </c:pt>
                <c:pt idx="302">
                  <c:v>106</c:v>
                </c:pt>
                <c:pt idx="303">
                  <c:v>86</c:v>
                </c:pt>
                <c:pt idx="304">
                  <c:v>101</c:v>
                </c:pt>
                <c:pt idx="305">
                  <c:v>142</c:v>
                </c:pt>
                <c:pt idx="306">
                  <c:v>125</c:v>
                </c:pt>
                <c:pt idx="307">
                  <c:v>102</c:v>
                </c:pt>
                <c:pt idx="308">
                  <c:v>98</c:v>
                </c:pt>
                <c:pt idx="309">
                  <c:v>99</c:v>
                </c:pt>
                <c:pt idx="310">
                  <c:v>114</c:v>
                </c:pt>
                <c:pt idx="311">
                  <c:v>127</c:v>
                </c:pt>
                <c:pt idx="312">
                  <c:v>138</c:v>
                </c:pt>
                <c:pt idx="313">
                  <c:v>122</c:v>
                </c:pt>
                <c:pt idx="314">
                  <c:v>104</c:v>
                </c:pt>
                <c:pt idx="315">
                  <c:v>87</c:v>
                </c:pt>
                <c:pt idx="316">
                  <c:v>116</c:v>
                </c:pt>
                <c:pt idx="317">
                  <c:v>83</c:v>
                </c:pt>
                <c:pt idx="318">
                  <c:v>76</c:v>
                </c:pt>
                <c:pt idx="319">
                  <c:v>76</c:v>
                </c:pt>
                <c:pt idx="320">
                  <c:v>98</c:v>
                </c:pt>
                <c:pt idx="321">
                  <c:v>100</c:v>
                </c:pt>
                <c:pt idx="322">
                  <c:v>84</c:v>
                </c:pt>
                <c:pt idx="323">
                  <c:v>81</c:v>
                </c:pt>
                <c:pt idx="324">
                  <c:v>90</c:v>
                </c:pt>
                <c:pt idx="325">
                  <c:v>95</c:v>
                </c:pt>
                <c:pt idx="326">
                  <c:v>105</c:v>
                </c:pt>
                <c:pt idx="327">
                  <c:v>112</c:v>
                </c:pt>
                <c:pt idx="328">
                  <c:v>124</c:v>
                </c:pt>
                <c:pt idx="329">
                  <c:v>76</c:v>
                </c:pt>
                <c:pt idx="330">
                  <c:v>100</c:v>
                </c:pt>
                <c:pt idx="331">
                  <c:v>86</c:v>
                </c:pt>
                <c:pt idx="332">
                  <c:v>99</c:v>
                </c:pt>
                <c:pt idx="333">
                  <c:v>103</c:v>
                </c:pt>
                <c:pt idx="334">
                  <c:v>126</c:v>
                </c:pt>
                <c:pt idx="335">
                  <c:v>114</c:v>
                </c:pt>
                <c:pt idx="336">
                  <c:v>117</c:v>
                </c:pt>
                <c:pt idx="337">
                  <c:v>106</c:v>
                </c:pt>
                <c:pt idx="338">
                  <c:v>72</c:v>
                </c:pt>
                <c:pt idx="339">
                  <c:v>85</c:v>
                </c:pt>
                <c:pt idx="340">
                  <c:v>66</c:v>
                </c:pt>
                <c:pt idx="341">
                  <c:v>100</c:v>
                </c:pt>
                <c:pt idx="342">
                  <c:v>86</c:v>
                </c:pt>
                <c:pt idx="343">
                  <c:v>79</c:v>
                </c:pt>
                <c:pt idx="344">
                  <c:v>95</c:v>
                </c:pt>
                <c:pt idx="345">
                  <c:v>92</c:v>
                </c:pt>
                <c:pt idx="346">
                  <c:v>92</c:v>
                </c:pt>
                <c:pt idx="347">
                  <c:v>100</c:v>
                </c:pt>
                <c:pt idx="348">
                  <c:v>68</c:v>
                </c:pt>
                <c:pt idx="349">
                  <c:v>78</c:v>
                </c:pt>
                <c:pt idx="350">
                  <c:v>77</c:v>
                </c:pt>
                <c:pt idx="351">
                  <c:v>88</c:v>
                </c:pt>
                <c:pt idx="352">
                  <c:v>129</c:v>
                </c:pt>
                <c:pt idx="353">
                  <c:v>96</c:v>
                </c:pt>
                <c:pt idx="354">
                  <c:v>68</c:v>
                </c:pt>
                <c:pt idx="355">
                  <c:v>71</c:v>
                </c:pt>
                <c:pt idx="356">
                  <c:v>93</c:v>
                </c:pt>
                <c:pt idx="357">
                  <c:v>82</c:v>
                </c:pt>
                <c:pt idx="358">
                  <c:v>97</c:v>
                </c:pt>
                <c:pt idx="359">
                  <c:v>88</c:v>
                </c:pt>
                <c:pt idx="360">
                  <c:v>110</c:v>
                </c:pt>
                <c:pt idx="361">
                  <c:v>83</c:v>
                </c:pt>
                <c:pt idx="362">
                  <c:v>86</c:v>
                </c:pt>
                <c:pt idx="363">
                  <c:v>100</c:v>
                </c:pt>
                <c:pt idx="364">
                  <c:v>88</c:v>
                </c:pt>
                <c:pt idx="365">
                  <c:v>93</c:v>
                </c:pt>
                <c:pt idx="366">
                  <c:v>134</c:v>
                </c:pt>
                <c:pt idx="367">
                  <c:v>102</c:v>
                </c:pt>
                <c:pt idx="368">
                  <c:v>82</c:v>
                </c:pt>
                <c:pt idx="369">
                  <c:v>90</c:v>
                </c:pt>
                <c:pt idx="370">
                  <c:v>76</c:v>
                </c:pt>
                <c:pt idx="371">
                  <c:v>103</c:v>
                </c:pt>
                <c:pt idx="372">
                  <c:v>110</c:v>
                </c:pt>
                <c:pt idx="373">
                  <c:v>80</c:v>
                </c:pt>
                <c:pt idx="374">
                  <c:v>101</c:v>
                </c:pt>
                <c:pt idx="375">
                  <c:v>92</c:v>
                </c:pt>
                <c:pt idx="376">
                  <c:v>75</c:v>
                </c:pt>
                <c:pt idx="377">
                  <c:v>94</c:v>
                </c:pt>
                <c:pt idx="378">
                  <c:v>100</c:v>
                </c:pt>
                <c:pt idx="379">
                  <c:v>97</c:v>
                </c:pt>
                <c:pt idx="380">
                  <c:v>124</c:v>
                </c:pt>
                <c:pt idx="381">
                  <c:v>125</c:v>
                </c:pt>
                <c:pt idx="382">
                  <c:v>130</c:v>
                </c:pt>
                <c:pt idx="383">
                  <c:v>82</c:v>
                </c:pt>
                <c:pt idx="384">
                  <c:v>102</c:v>
                </c:pt>
                <c:pt idx="385">
                  <c:v>84</c:v>
                </c:pt>
                <c:pt idx="386">
                  <c:v>118</c:v>
                </c:pt>
                <c:pt idx="387">
                  <c:v>91</c:v>
                </c:pt>
                <c:pt idx="388">
                  <c:v>118</c:v>
                </c:pt>
                <c:pt idx="389">
                  <c:v>72</c:v>
                </c:pt>
                <c:pt idx="390">
                  <c:v>106</c:v>
                </c:pt>
                <c:pt idx="391">
                  <c:v>106</c:v>
                </c:pt>
                <c:pt idx="392">
                  <c:v>103</c:v>
                </c:pt>
                <c:pt idx="393">
                  <c:v>88</c:v>
                </c:pt>
                <c:pt idx="394">
                  <c:v>82</c:v>
                </c:pt>
                <c:pt idx="395">
                  <c:v>95</c:v>
                </c:pt>
                <c:pt idx="396">
                  <c:v>85</c:v>
                </c:pt>
                <c:pt idx="397">
                  <c:v>74</c:v>
                </c:pt>
                <c:pt idx="398">
                  <c:v>96</c:v>
                </c:pt>
                <c:pt idx="399">
                  <c:v>62</c:v>
                </c:pt>
                <c:pt idx="400">
                  <c:v>94</c:v>
                </c:pt>
                <c:pt idx="401">
                  <c:v>87</c:v>
                </c:pt>
                <c:pt idx="402">
                  <c:v>98</c:v>
                </c:pt>
                <c:pt idx="403">
                  <c:v>107</c:v>
                </c:pt>
                <c:pt idx="404">
                  <c:v>82</c:v>
                </c:pt>
                <c:pt idx="405">
                  <c:v>75</c:v>
                </c:pt>
                <c:pt idx="406">
                  <c:v>91</c:v>
                </c:pt>
                <c:pt idx="407">
                  <c:v>102</c:v>
                </c:pt>
                <c:pt idx="408">
                  <c:v>107</c:v>
                </c:pt>
                <c:pt idx="409">
                  <c:v>99</c:v>
                </c:pt>
                <c:pt idx="410">
                  <c:v>117</c:v>
                </c:pt>
                <c:pt idx="411">
                  <c:v>99</c:v>
                </c:pt>
                <c:pt idx="412">
                  <c:v>81</c:v>
                </c:pt>
                <c:pt idx="413">
                  <c:v>81</c:v>
                </c:pt>
                <c:pt idx="414">
                  <c:v>81</c:v>
                </c:pt>
                <c:pt idx="415">
                  <c:v>81</c:v>
                </c:pt>
                <c:pt idx="416">
                  <c:v>81</c:v>
                </c:pt>
                <c:pt idx="417">
                  <c:v>109</c:v>
                </c:pt>
                <c:pt idx="418">
                  <c:v>109</c:v>
                </c:pt>
                <c:pt idx="419">
                  <c:v>83</c:v>
                </c:pt>
                <c:pt idx="420">
                  <c:v>76</c:v>
                </c:pt>
                <c:pt idx="421">
                  <c:v>76</c:v>
                </c:pt>
                <c:pt idx="422">
                  <c:v>102</c:v>
                </c:pt>
                <c:pt idx="423">
                  <c:v>102</c:v>
                </c:pt>
                <c:pt idx="424">
                  <c:v>102</c:v>
                </c:pt>
                <c:pt idx="425">
                  <c:v>102</c:v>
                </c:pt>
                <c:pt idx="426">
                  <c:v>102</c:v>
                </c:pt>
                <c:pt idx="427">
                  <c:v>107</c:v>
                </c:pt>
                <c:pt idx="428">
                  <c:v>81</c:v>
                </c:pt>
                <c:pt idx="429">
                  <c:v>103</c:v>
                </c:pt>
                <c:pt idx="430">
                  <c:v>66</c:v>
                </c:pt>
                <c:pt idx="431">
                  <c:v>99</c:v>
                </c:pt>
                <c:pt idx="432">
                  <c:v>94</c:v>
                </c:pt>
                <c:pt idx="433">
                  <c:v>112</c:v>
                </c:pt>
                <c:pt idx="434">
                  <c:v>103</c:v>
                </c:pt>
                <c:pt idx="435">
                  <c:v>54</c:v>
                </c:pt>
                <c:pt idx="436">
                  <c:v>100</c:v>
                </c:pt>
                <c:pt idx="437">
                  <c:v>100</c:v>
                </c:pt>
                <c:pt idx="438">
                  <c:v>100</c:v>
                </c:pt>
                <c:pt idx="439">
                  <c:v>115</c:v>
                </c:pt>
                <c:pt idx="440">
                  <c:v>112</c:v>
                </c:pt>
                <c:pt idx="441">
                  <c:v>119</c:v>
                </c:pt>
                <c:pt idx="442">
                  <c:v>102</c:v>
                </c:pt>
                <c:pt idx="443">
                  <c:v>94</c:v>
                </c:pt>
                <c:pt idx="444">
                  <c:v>100</c:v>
                </c:pt>
                <c:pt idx="445">
                  <c:v>88</c:v>
                </c:pt>
                <c:pt idx="446">
                  <c:v>89</c:v>
                </c:pt>
                <c:pt idx="447">
                  <c:v>119</c:v>
                </c:pt>
                <c:pt idx="448">
                  <c:v>114</c:v>
                </c:pt>
                <c:pt idx="449">
                  <c:v>100</c:v>
                </c:pt>
                <c:pt idx="450">
                  <c:v>90</c:v>
                </c:pt>
                <c:pt idx="451">
                  <c:v>131</c:v>
                </c:pt>
                <c:pt idx="452">
                  <c:v>91</c:v>
                </c:pt>
                <c:pt idx="453">
                  <c:v>76</c:v>
                </c:pt>
                <c:pt idx="454">
                  <c:v>82</c:v>
                </c:pt>
                <c:pt idx="455">
                  <c:v>122</c:v>
                </c:pt>
                <c:pt idx="456">
                  <c:v>75</c:v>
                </c:pt>
                <c:pt idx="457">
                  <c:v>85</c:v>
                </c:pt>
                <c:pt idx="458">
                  <c:v>118</c:v>
                </c:pt>
                <c:pt idx="459">
                  <c:v>109</c:v>
                </c:pt>
                <c:pt idx="460">
                  <c:v>94</c:v>
                </c:pt>
                <c:pt idx="461">
                  <c:v>78</c:v>
                </c:pt>
                <c:pt idx="462">
                  <c:v>125</c:v>
                </c:pt>
                <c:pt idx="463">
                  <c:v>89</c:v>
                </c:pt>
                <c:pt idx="464">
                  <c:v>78</c:v>
                </c:pt>
                <c:pt idx="465">
                  <c:v>72</c:v>
                </c:pt>
                <c:pt idx="466">
                  <c:v>112</c:v>
                </c:pt>
                <c:pt idx="467">
                  <c:v>91</c:v>
                </c:pt>
                <c:pt idx="468">
                  <c:v>97</c:v>
                </c:pt>
                <c:pt idx="469">
                  <c:v>95</c:v>
                </c:pt>
                <c:pt idx="470">
                  <c:v>95</c:v>
                </c:pt>
                <c:pt idx="471">
                  <c:v>87</c:v>
                </c:pt>
                <c:pt idx="472">
                  <c:v>102</c:v>
                </c:pt>
                <c:pt idx="473">
                  <c:v>72</c:v>
                </c:pt>
                <c:pt idx="474">
                  <c:v>100</c:v>
                </c:pt>
                <c:pt idx="475">
                  <c:v>78</c:v>
                </c:pt>
                <c:pt idx="476">
                  <c:v>72</c:v>
                </c:pt>
                <c:pt idx="477">
                  <c:v>92</c:v>
                </c:pt>
                <c:pt idx="478">
                  <c:v>79</c:v>
                </c:pt>
                <c:pt idx="479">
                  <c:v>74</c:v>
                </c:pt>
                <c:pt idx="480">
                  <c:v>68</c:v>
                </c:pt>
                <c:pt idx="481">
                  <c:v>92</c:v>
                </c:pt>
                <c:pt idx="482">
                  <c:v>100</c:v>
                </c:pt>
                <c:pt idx="483">
                  <c:v>87</c:v>
                </c:pt>
                <c:pt idx="484">
                  <c:v>96</c:v>
                </c:pt>
                <c:pt idx="485">
                  <c:v>120</c:v>
                </c:pt>
                <c:pt idx="486">
                  <c:v>80</c:v>
                </c:pt>
                <c:pt idx="487">
                  <c:v>96</c:v>
                </c:pt>
                <c:pt idx="488">
                  <c:v>88</c:v>
                </c:pt>
                <c:pt idx="489">
                  <c:v>84</c:v>
                </c:pt>
                <c:pt idx="490">
                  <c:v>79</c:v>
                </c:pt>
                <c:pt idx="491">
                  <c:v>104</c:v>
                </c:pt>
                <c:pt idx="492">
                  <c:v>101</c:v>
                </c:pt>
                <c:pt idx="493">
                  <c:v>99</c:v>
                </c:pt>
                <c:pt idx="494">
                  <c:v>115</c:v>
                </c:pt>
                <c:pt idx="495">
                  <c:v>116</c:v>
                </c:pt>
                <c:pt idx="496">
                  <c:v>112</c:v>
                </c:pt>
                <c:pt idx="497">
                  <c:v>126</c:v>
                </c:pt>
                <c:pt idx="498">
                  <c:v>94</c:v>
                </c:pt>
                <c:pt idx="499">
                  <c:v>99</c:v>
                </c:pt>
                <c:pt idx="500">
                  <c:v>108</c:v>
                </c:pt>
                <c:pt idx="501">
                  <c:v>111</c:v>
                </c:pt>
                <c:pt idx="502">
                  <c:v>103</c:v>
                </c:pt>
                <c:pt idx="503">
                  <c:v>93</c:v>
                </c:pt>
                <c:pt idx="504">
                  <c:v>85</c:v>
                </c:pt>
                <c:pt idx="505">
                  <c:v>88</c:v>
                </c:pt>
                <c:pt idx="506">
                  <c:v>100</c:v>
                </c:pt>
                <c:pt idx="507">
                  <c:v>108</c:v>
                </c:pt>
                <c:pt idx="508">
                  <c:v>105</c:v>
                </c:pt>
                <c:pt idx="509">
                  <c:v>88</c:v>
                </c:pt>
                <c:pt idx="510">
                  <c:v>84</c:v>
                </c:pt>
                <c:pt idx="511">
                  <c:v>108</c:v>
                </c:pt>
                <c:pt idx="512">
                  <c:v>103</c:v>
                </c:pt>
                <c:pt idx="513">
                  <c:v>81</c:v>
                </c:pt>
                <c:pt idx="514">
                  <c:v>98</c:v>
                </c:pt>
                <c:pt idx="515">
                  <c:v>93</c:v>
                </c:pt>
                <c:pt idx="516">
                  <c:v>73</c:v>
                </c:pt>
                <c:pt idx="517">
                  <c:v>93</c:v>
                </c:pt>
                <c:pt idx="518">
                  <c:v>80</c:v>
                </c:pt>
                <c:pt idx="519">
                  <c:v>70</c:v>
                </c:pt>
                <c:pt idx="520">
                  <c:v>103</c:v>
                </c:pt>
                <c:pt idx="521">
                  <c:v>77</c:v>
                </c:pt>
                <c:pt idx="522">
                  <c:v>76</c:v>
                </c:pt>
                <c:pt idx="523">
                  <c:v>81</c:v>
                </c:pt>
                <c:pt idx="524">
                  <c:v>91</c:v>
                </c:pt>
                <c:pt idx="525">
                  <c:v>87</c:v>
                </c:pt>
                <c:pt idx="526">
                  <c:v>78</c:v>
                </c:pt>
                <c:pt idx="527">
                  <c:v>82</c:v>
                </c:pt>
                <c:pt idx="528">
                  <c:v>100</c:v>
                </c:pt>
                <c:pt idx="529">
                  <c:v>85</c:v>
                </c:pt>
                <c:pt idx="530">
                  <c:v>98</c:v>
                </c:pt>
                <c:pt idx="531">
                  <c:v>75</c:v>
                </c:pt>
                <c:pt idx="532">
                  <c:v>124</c:v>
                </c:pt>
                <c:pt idx="533">
                  <c:v>81</c:v>
                </c:pt>
                <c:pt idx="534">
                  <c:v>91</c:v>
                </c:pt>
                <c:pt idx="535">
                  <c:v>76</c:v>
                </c:pt>
                <c:pt idx="536">
                  <c:v>109</c:v>
                </c:pt>
                <c:pt idx="537">
                  <c:v>84</c:v>
                </c:pt>
                <c:pt idx="538">
                  <c:v>102</c:v>
                </c:pt>
                <c:pt idx="539">
                  <c:v>104</c:v>
                </c:pt>
                <c:pt idx="540">
                  <c:v>91</c:v>
                </c:pt>
                <c:pt idx="541">
                  <c:v>95</c:v>
                </c:pt>
                <c:pt idx="542">
                  <c:v>91</c:v>
                </c:pt>
                <c:pt idx="543">
                  <c:v>90</c:v>
                </c:pt>
                <c:pt idx="544">
                  <c:v>90</c:v>
                </c:pt>
                <c:pt idx="545">
                  <c:v>85</c:v>
                </c:pt>
                <c:pt idx="546">
                  <c:v>77</c:v>
                </c:pt>
                <c:pt idx="547">
                  <c:v>102</c:v>
                </c:pt>
                <c:pt idx="548">
                  <c:v>99</c:v>
                </c:pt>
                <c:pt idx="549">
                  <c:v>93</c:v>
                </c:pt>
                <c:pt idx="550">
                  <c:v>101</c:v>
                </c:pt>
                <c:pt idx="551">
                  <c:v>104</c:v>
                </c:pt>
                <c:pt idx="552">
                  <c:v>111</c:v>
                </c:pt>
                <c:pt idx="553">
                  <c:v>108</c:v>
                </c:pt>
                <c:pt idx="554">
                  <c:v>111</c:v>
                </c:pt>
                <c:pt idx="555">
                  <c:v>108</c:v>
                </c:pt>
                <c:pt idx="556">
                  <c:v>100</c:v>
                </c:pt>
                <c:pt idx="557">
                  <c:v>110</c:v>
                </c:pt>
                <c:pt idx="558">
                  <c:v>110</c:v>
                </c:pt>
                <c:pt idx="559">
                  <c:v>102</c:v>
                </c:pt>
                <c:pt idx="560">
                  <c:v>102</c:v>
                </c:pt>
                <c:pt idx="561">
                  <c:v>102</c:v>
                </c:pt>
                <c:pt idx="562">
                  <c:v>102</c:v>
                </c:pt>
                <c:pt idx="563">
                  <c:v>102</c:v>
                </c:pt>
                <c:pt idx="564">
                  <c:v>102</c:v>
                </c:pt>
                <c:pt idx="565">
                  <c:v>72</c:v>
                </c:pt>
                <c:pt idx="566">
                  <c:v>85</c:v>
                </c:pt>
                <c:pt idx="567">
                  <c:v>85</c:v>
                </c:pt>
                <c:pt idx="568">
                  <c:v>85</c:v>
                </c:pt>
                <c:pt idx="569">
                  <c:v>85</c:v>
                </c:pt>
                <c:pt idx="570">
                  <c:v>116</c:v>
                </c:pt>
                <c:pt idx="571">
                  <c:v>59</c:v>
                </c:pt>
                <c:pt idx="572">
                  <c:v>93</c:v>
                </c:pt>
                <c:pt idx="573">
                  <c:v>85</c:v>
                </c:pt>
                <c:pt idx="574">
                  <c:v>112</c:v>
                </c:pt>
                <c:pt idx="575">
                  <c:v>76</c:v>
                </c:pt>
                <c:pt idx="576">
                  <c:v>130</c:v>
                </c:pt>
                <c:pt idx="577">
                  <c:v>146</c:v>
                </c:pt>
                <c:pt idx="578">
                  <c:v>108</c:v>
                </c:pt>
                <c:pt idx="579">
                  <c:v>102</c:v>
                </c:pt>
                <c:pt idx="580">
                  <c:v>131</c:v>
                </c:pt>
                <c:pt idx="581">
                  <c:v>84</c:v>
                </c:pt>
                <c:pt idx="582">
                  <c:v>79</c:v>
                </c:pt>
                <c:pt idx="583">
                  <c:v>69</c:v>
                </c:pt>
                <c:pt idx="584">
                  <c:v>93</c:v>
                </c:pt>
                <c:pt idx="585">
                  <c:v>71</c:v>
                </c:pt>
                <c:pt idx="586">
                  <c:v>118</c:v>
                </c:pt>
                <c:pt idx="587">
                  <c:v>116</c:v>
                </c:pt>
                <c:pt idx="588">
                  <c:v>120</c:v>
                </c:pt>
                <c:pt idx="589">
                  <c:v>81</c:v>
                </c:pt>
                <c:pt idx="590">
                  <c:v>88</c:v>
                </c:pt>
                <c:pt idx="591">
                  <c:v>87</c:v>
                </c:pt>
                <c:pt idx="592">
                  <c:v>77</c:v>
                </c:pt>
                <c:pt idx="593">
                  <c:v>114</c:v>
                </c:pt>
                <c:pt idx="594">
                  <c:v>97</c:v>
                </c:pt>
                <c:pt idx="595">
                  <c:v>88</c:v>
                </c:pt>
                <c:pt idx="596">
                  <c:v>89</c:v>
                </c:pt>
                <c:pt idx="597">
                  <c:v>77</c:v>
                </c:pt>
                <c:pt idx="598">
                  <c:v>116</c:v>
                </c:pt>
                <c:pt idx="599">
                  <c:v>87</c:v>
                </c:pt>
                <c:pt idx="600">
                  <c:v>108</c:v>
                </c:pt>
                <c:pt idx="601">
                  <c:v>126</c:v>
                </c:pt>
                <c:pt idx="602">
                  <c:v>96</c:v>
                </c:pt>
                <c:pt idx="603">
                  <c:v>118</c:v>
                </c:pt>
                <c:pt idx="604">
                  <c:v>98</c:v>
                </c:pt>
                <c:pt idx="605">
                  <c:v>98</c:v>
                </c:pt>
                <c:pt idx="606">
                  <c:v>84</c:v>
                </c:pt>
                <c:pt idx="607">
                  <c:v>82</c:v>
                </c:pt>
                <c:pt idx="608">
                  <c:v>93</c:v>
                </c:pt>
                <c:pt idx="609">
                  <c:v>81</c:v>
                </c:pt>
                <c:pt idx="610">
                  <c:v>89</c:v>
                </c:pt>
                <c:pt idx="611">
                  <c:v>106</c:v>
                </c:pt>
                <c:pt idx="612">
                  <c:v>85</c:v>
                </c:pt>
                <c:pt idx="613">
                  <c:v>103</c:v>
                </c:pt>
                <c:pt idx="614">
                  <c:v>67</c:v>
                </c:pt>
                <c:pt idx="615">
                  <c:v>84</c:v>
                </c:pt>
                <c:pt idx="616">
                  <c:v>76</c:v>
                </c:pt>
                <c:pt idx="617">
                  <c:v>72</c:v>
                </c:pt>
                <c:pt idx="618">
                  <c:v>82</c:v>
                </c:pt>
                <c:pt idx="619">
                  <c:v>126</c:v>
                </c:pt>
                <c:pt idx="620">
                  <c:v>128</c:v>
                </c:pt>
                <c:pt idx="621">
                  <c:v>133</c:v>
                </c:pt>
                <c:pt idx="622">
                  <c:v>111</c:v>
                </c:pt>
                <c:pt idx="623">
                  <c:v>77</c:v>
                </c:pt>
                <c:pt idx="624">
                  <c:v>110</c:v>
                </c:pt>
                <c:pt idx="625">
                  <c:v>78</c:v>
                </c:pt>
                <c:pt idx="626">
                  <c:v>86</c:v>
                </c:pt>
                <c:pt idx="627">
                  <c:v>79</c:v>
                </c:pt>
                <c:pt idx="628">
                  <c:v>78</c:v>
                </c:pt>
                <c:pt idx="629">
                  <c:v>89</c:v>
                </c:pt>
                <c:pt idx="630">
                  <c:v>113</c:v>
                </c:pt>
                <c:pt idx="631">
                  <c:v>112</c:v>
                </c:pt>
                <c:pt idx="632">
                  <c:v>90</c:v>
                </c:pt>
                <c:pt idx="633">
                  <c:v>102</c:v>
                </c:pt>
                <c:pt idx="634">
                  <c:v>104</c:v>
                </c:pt>
                <c:pt idx="635">
                  <c:v>87</c:v>
                </c:pt>
                <c:pt idx="636">
                  <c:v>99</c:v>
                </c:pt>
                <c:pt idx="637">
                  <c:v>76</c:v>
                </c:pt>
                <c:pt idx="638">
                  <c:v>82</c:v>
                </c:pt>
                <c:pt idx="639">
                  <c:v>117</c:v>
                </c:pt>
                <c:pt idx="640">
                  <c:v>117</c:v>
                </c:pt>
                <c:pt idx="641">
                  <c:v>119</c:v>
                </c:pt>
                <c:pt idx="642">
                  <c:v>70</c:v>
                </c:pt>
                <c:pt idx="643">
                  <c:v>102</c:v>
                </c:pt>
                <c:pt idx="644">
                  <c:v>74</c:v>
                </c:pt>
                <c:pt idx="645">
                  <c:v>98</c:v>
                </c:pt>
                <c:pt idx="646">
                  <c:v>100</c:v>
                </c:pt>
                <c:pt idx="647">
                  <c:v>81</c:v>
                </c:pt>
                <c:pt idx="648">
                  <c:v>89</c:v>
                </c:pt>
                <c:pt idx="649">
                  <c:v>75</c:v>
                </c:pt>
                <c:pt idx="650">
                  <c:v>110</c:v>
                </c:pt>
                <c:pt idx="651">
                  <c:v>74</c:v>
                </c:pt>
                <c:pt idx="652">
                  <c:v>77</c:v>
                </c:pt>
                <c:pt idx="653">
                  <c:v>56</c:v>
                </c:pt>
                <c:pt idx="654">
                  <c:v>85</c:v>
                </c:pt>
                <c:pt idx="655">
                  <c:v>76</c:v>
                </c:pt>
                <c:pt idx="656">
                  <c:v>71</c:v>
                </c:pt>
                <c:pt idx="657">
                  <c:v>93</c:v>
                </c:pt>
                <c:pt idx="658">
                  <c:v>95</c:v>
                </c:pt>
                <c:pt idx="659">
                  <c:v>83</c:v>
                </c:pt>
                <c:pt idx="660">
                  <c:v>83</c:v>
                </c:pt>
                <c:pt idx="661">
                  <c:v>87</c:v>
                </c:pt>
                <c:pt idx="662">
                  <c:v>96</c:v>
                </c:pt>
                <c:pt idx="663">
                  <c:v>95</c:v>
                </c:pt>
                <c:pt idx="664">
                  <c:v>100</c:v>
                </c:pt>
                <c:pt idx="665">
                  <c:v>87</c:v>
                </c:pt>
                <c:pt idx="666">
                  <c:v>70</c:v>
                </c:pt>
                <c:pt idx="667">
                  <c:v>69</c:v>
                </c:pt>
                <c:pt idx="668">
                  <c:v>75</c:v>
                </c:pt>
                <c:pt idx="669">
                  <c:v>77</c:v>
                </c:pt>
                <c:pt idx="670">
                  <c:v>74</c:v>
                </c:pt>
                <c:pt idx="671">
                  <c:v>62</c:v>
                </c:pt>
                <c:pt idx="672">
                  <c:v>71</c:v>
                </c:pt>
                <c:pt idx="673">
                  <c:v>93</c:v>
                </c:pt>
                <c:pt idx="674">
                  <c:v>95</c:v>
                </c:pt>
                <c:pt idx="675">
                  <c:v>100</c:v>
                </c:pt>
                <c:pt idx="676">
                  <c:v>93</c:v>
                </c:pt>
                <c:pt idx="677">
                  <c:v>92</c:v>
                </c:pt>
                <c:pt idx="678">
                  <c:v>113</c:v>
                </c:pt>
                <c:pt idx="679">
                  <c:v>99</c:v>
                </c:pt>
                <c:pt idx="680">
                  <c:v>116</c:v>
                </c:pt>
                <c:pt idx="681">
                  <c:v>93</c:v>
                </c:pt>
                <c:pt idx="682">
                  <c:v>104</c:v>
                </c:pt>
                <c:pt idx="683">
                  <c:v>79</c:v>
                </c:pt>
                <c:pt idx="684">
                  <c:v>87</c:v>
                </c:pt>
                <c:pt idx="685">
                  <c:v>85</c:v>
                </c:pt>
                <c:pt idx="686">
                  <c:v>88</c:v>
                </c:pt>
                <c:pt idx="687">
                  <c:v>102</c:v>
                </c:pt>
                <c:pt idx="688">
                  <c:v>94</c:v>
                </c:pt>
                <c:pt idx="689">
                  <c:v>100</c:v>
                </c:pt>
                <c:pt idx="690">
                  <c:v>99</c:v>
                </c:pt>
                <c:pt idx="691">
                  <c:v>108</c:v>
                </c:pt>
                <c:pt idx="692">
                  <c:v>106</c:v>
                </c:pt>
                <c:pt idx="693">
                  <c:v>113</c:v>
                </c:pt>
                <c:pt idx="694">
                  <c:v>113</c:v>
                </c:pt>
                <c:pt idx="695">
                  <c:v>106</c:v>
                </c:pt>
                <c:pt idx="696">
                  <c:v>114</c:v>
                </c:pt>
                <c:pt idx="697">
                  <c:v>98</c:v>
                </c:pt>
                <c:pt idx="698">
                  <c:v>113</c:v>
                </c:pt>
                <c:pt idx="699">
                  <c:v>99</c:v>
                </c:pt>
                <c:pt idx="700">
                  <c:v>98</c:v>
                </c:pt>
                <c:pt idx="701">
                  <c:v>103</c:v>
                </c:pt>
                <c:pt idx="702">
                  <c:v>108</c:v>
                </c:pt>
                <c:pt idx="703">
                  <c:v>103</c:v>
                </c:pt>
                <c:pt idx="704">
                  <c:v>107</c:v>
                </c:pt>
                <c:pt idx="705">
                  <c:v>92</c:v>
                </c:pt>
                <c:pt idx="706">
                  <c:v>103</c:v>
                </c:pt>
                <c:pt idx="707">
                  <c:v>106</c:v>
                </c:pt>
                <c:pt idx="708">
                  <c:v>95</c:v>
                </c:pt>
                <c:pt idx="709">
                  <c:v>93</c:v>
                </c:pt>
                <c:pt idx="710">
                  <c:v>108</c:v>
                </c:pt>
                <c:pt idx="711">
                  <c:v>98</c:v>
                </c:pt>
                <c:pt idx="712">
                  <c:v>106</c:v>
                </c:pt>
                <c:pt idx="713">
                  <c:v>95</c:v>
                </c:pt>
                <c:pt idx="714">
                  <c:v>102</c:v>
                </c:pt>
                <c:pt idx="715">
                  <c:v>85</c:v>
                </c:pt>
                <c:pt idx="716">
                  <c:v>106</c:v>
                </c:pt>
                <c:pt idx="717">
                  <c:v>95</c:v>
                </c:pt>
                <c:pt idx="718">
                  <c:v>107</c:v>
                </c:pt>
                <c:pt idx="719">
                  <c:v>100</c:v>
                </c:pt>
                <c:pt idx="720">
                  <c:v>94</c:v>
                </c:pt>
                <c:pt idx="721">
                  <c:v>100</c:v>
                </c:pt>
                <c:pt idx="722">
                  <c:v>114</c:v>
                </c:pt>
                <c:pt idx="723">
                  <c:v>68</c:v>
                </c:pt>
                <c:pt idx="724">
                  <c:v>82</c:v>
                </c:pt>
                <c:pt idx="725">
                  <c:v>114</c:v>
                </c:pt>
                <c:pt idx="726">
                  <c:v>108</c:v>
                </c:pt>
                <c:pt idx="727">
                  <c:v>105</c:v>
                </c:pt>
                <c:pt idx="728">
                  <c:v>112</c:v>
                </c:pt>
                <c:pt idx="729">
                  <c:v>98</c:v>
                </c:pt>
                <c:pt idx="730">
                  <c:v>109</c:v>
                </c:pt>
                <c:pt idx="731">
                  <c:v>117</c:v>
                </c:pt>
                <c:pt idx="732">
                  <c:v>110</c:v>
                </c:pt>
                <c:pt idx="733">
                  <c:v>117</c:v>
                </c:pt>
                <c:pt idx="734">
                  <c:v>90</c:v>
                </c:pt>
                <c:pt idx="735">
                  <c:v>116</c:v>
                </c:pt>
                <c:pt idx="736">
                  <c:v>87</c:v>
                </c:pt>
                <c:pt idx="737">
                  <c:v>112</c:v>
                </c:pt>
                <c:pt idx="738">
                  <c:v>82</c:v>
                </c:pt>
                <c:pt idx="739">
                  <c:v>82</c:v>
                </c:pt>
                <c:pt idx="740">
                  <c:v>114</c:v>
                </c:pt>
                <c:pt idx="741">
                  <c:v>95</c:v>
                </c:pt>
                <c:pt idx="742">
                  <c:v>98</c:v>
                </c:pt>
                <c:pt idx="743">
                  <c:v>88</c:v>
                </c:pt>
                <c:pt idx="744">
                  <c:v>95</c:v>
                </c:pt>
                <c:pt idx="745">
                  <c:v>109</c:v>
                </c:pt>
                <c:pt idx="746">
                  <c:v>82</c:v>
                </c:pt>
                <c:pt idx="747">
                  <c:v>86</c:v>
                </c:pt>
                <c:pt idx="748">
                  <c:v>110</c:v>
                </c:pt>
                <c:pt idx="749">
                  <c:v>88</c:v>
                </c:pt>
                <c:pt idx="750">
                  <c:v>80</c:v>
                </c:pt>
                <c:pt idx="751">
                  <c:v>121</c:v>
                </c:pt>
                <c:pt idx="752">
                  <c:v>102</c:v>
                </c:pt>
                <c:pt idx="753">
                  <c:v>94</c:v>
                </c:pt>
                <c:pt idx="754">
                  <c:v>89</c:v>
                </c:pt>
                <c:pt idx="755">
                  <c:v>77</c:v>
                </c:pt>
                <c:pt idx="756">
                  <c:v>116</c:v>
                </c:pt>
                <c:pt idx="757">
                  <c:v>94</c:v>
                </c:pt>
                <c:pt idx="758">
                  <c:v>87</c:v>
                </c:pt>
                <c:pt idx="759">
                  <c:v>68</c:v>
                </c:pt>
                <c:pt idx="760">
                  <c:v>72</c:v>
                </c:pt>
                <c:pt idx="761">
                  <c:v>76</c:v>
                </c:pt>
                <c:pt idx="762">
                  <c:v>77</c:v>
                </c:pt>
                <c:pt idx="763">
                  <c:v>92</c:v>
                </c:pt>
                <c:pt idx="764">
                  <c:v>100</c:v>
                </c:pt>
                <c:pt idx="765">
                  <c:v>60</c:v>
                </c:pt>
                <c:pt idx="766">
                  <c:v>87</c:v>
                </c:pt>
                <c:pt idx="767">
                  <c:v>80</c:v>
                </c:pt>
                <c:pt idx="768">
                  <c:v>63</c:v>
                </c:pt>
                <c:pt idx="769">
                  <c:v>102</c:v>
                </c:pt>
                <c:pt idx="770">
                  <c:v>82</c:v>
                </c:pt>
                <c:pt idx="771">
                  <c:v>79</c:v>
                </c:pt>
                <c:pt idx="772">
                  <c:v>58</c:v>
                </c:pt>
                <c:pt idx="773">
                  <c:v>79</c:v>
                </c:pt>
                <c:pt idx="774">
                  <c:v>56</c:v>
                </c:pt>
                <c:pt idx="775">
                  <c:v>95</c:v>
                </c:pt>
                <c:pt idx="776">
                  <c:v>128</c:v>
                </c:pt>
                <c:pt idx="777">
                  <c:v>100</c:v>
                </c:pt>
                <c:pt idx="778">
                  <c:v>88</c:v>
                </c:pt>
                <c:pt idx="779">
                  <c:v>85</c:v>
                </c:pt>
                <c:pt idx="780">
                  <c:v>104</c:v>
                </c:pt>
                <c:pt idx="781">
                  <c:v>96</c:v>
                </c:pt>
                <c:pt idx="782">
                  <c:v>103</c:v>
                </c:pt>
                <c:pt idx="783">
                  <c:v>101</c:v>
                </c:pt>
                <c:pt idx="784">
                  <c:v>101</c:v>
                </c:pt>
                <c:pt idx="785">
                  <c:v>95</c:v>
                </c:pt>
                <c:pt idx="786">
                  <c:v>104</c:v>
                </c:pt>
                <c:pt idx="787">
                  <c:v>131</c:v>
                </c:pt>
                <c:pt idx="788">
                  <c:v>74</c:v>
                </c:pt>
                <c:pt idx="789">
                  <c:v>91</c:v>
                </c:pt>
                <c:pt idx="790">
                  <c:v>64</c:v>
                </c:pt>
                <c:pt idx="791">
                  <c:v>98</c:v>
                </c:pt>
                <c:pt idx="792">
                  <c:v>107</c:v>
                </c:pt>
                <c:pt idx="793">
                  <c:v>77</c:v>
                </c:pt>
                <c:pt idx="794">
                  <c:v>98</c:v>
                </c:pt>
                <c:pt idx="795">
                  <c:v>93</c:v>
                </c:pt>
                <c:pt idx="796">
                  <c:v>76</c:v>
                </c:pt>
                <c:pt idx="797">
                  <c:v>78</c:v>
                </c:pt>
                <c:pt idx="798">
                  <c:v>76</c:v>
                </c:pt>
                <c:pt idx="799">
                  <c:v>94</c:v>
                </c:pt>
                <c:pt idx="800">
                  <c:v>101</c:v>
                </c:pt>
                <c:pt idx="801">
                  <c:v>83</c:v>
                </c:pt>
                <c:pt idx="802">
                  <c:v>100</c:v>
                </c:pt>
                <c:pt idx="803">
                  <c:v>99</c:v>
                </c:pt>
                <c:pt idx="804">
                  <c:v>91</c:v>
                </c:pt>
                <c:pt idx="805">
                  <c:v>94</c:v>
                </c:pt>
                <c:pt idx="806">
                  <c:v>77</c:v>
                </c:pt>
                <c:pt idx="807">
                  <c:v>109</c:v>
                </c:pt>
                <c:pt idx="808">
                  <c:v>73</c:v>
                </c:pt>
                <c:pt idx="809">
                  <c:v>96</c:v>
                </c:pt>
                <c:pt idx="810">
                  <c:v>124</c:v>
                </c:pt>
                <c:pt idx="811">
                  <c:v>92</c:v>
                </c:pt>
                <c:pt idx="812">
                  <c:v>86</c:v>
                </c:pt>
                <c:pt idx="813">
                  <c:v>66</c:v>
                </c:pt>
                <c:pt idx="814">
                  <c:v>94</c:v>
                </c:pt>
                <c:pt idx="815">
                  <c:v>86</c:v>
                </c:pt>
                <c:pt idx="816">
                  <c:v>87</c:v>
                </c:pt>
                <c:pt idx="817">
                  <c:v>72</c:v>
                </c:pt>
                <c:pt idx="818">
                  <c:v>92</c:v>
                </c:pt>
                <c:pt idx="819">
                  <c:v>85</c:v>
                </c:pt>
                <c:pt idx="820">
                  <c:v>80</c:v>
                </c:pt>
                <c:pt idx="821">
                  <c:v>68</c:v>
                </c:pt>
                <c:pt idx="822">
                  <c:v>77</c:v>
                </c:pt>
                <c:pt idx="823">
                  <c:v>106</c:v>
                </c:pt>
                <c:pt idx="824">
                  <c:v>119</c:v>
                </c:pt>
                <c:pt idx="825">
                  <c:v>73</c:v>
                </c:pt>
                <c:pt idx="826">
                  <c:v>86</c:v>
                </c:pt>
                <c:pt idx="827">
                  <c:v>80</c:v>
                </c:pt>
                <c:pt idx="828">
                  <c:v>79</c:v>
                </c:pt>
                <c:pt idx="829">
                  <c:v>100</c:v>
                </c:pt>
                <c:pt idx="830">
                  <c:v>100</c:v>
                </c:pt>
                <c:pt idx="831">
                  <c:v>78</c:v>
                </c:pt>
                <c:pt idx="832">
                  <c:v>89</c:v>
                </c:pt>
                <c:pt idx="833">
                  <c:v>101</c:v>
                </c:pt>
                <c:pt idx="834">
                  <c:v>106</c:v>
                </c:pt>
                <c:pt idx="835">
                  <c:v>125</c:v>
                </c:pt>
                <c:pt idx="836">
                  <c:v>104</c:v>
                </c:pt>
                <c:pt idx="837">
                  <c:v>76</c:v>
                </c:pt>
                <c:pt idx="838">
                  <c:v>87</c:v>
                </c:pt>
                <c:pt idx="839">
                  <c:v>95</c:v>
                </c:pt>
                <c:pt idx="840">
                  <c:v>107</c:v>
                </c:pt>
                <c:pt idx="841">
                  <c:v>102</c:v>
                </c:pt>
                <c:pt idx="842">
                  <c:v>106</c:v>
                </c:pt>
                <c:pt idx="843">
                  <c:v>89</c:v>
                </c:pt>
                <c:pt idx="844">
                  <c:v>89</c:v>
                </c:pt>
                <c:pt idx="845">
                  <c:v>115</c:v>
                </c:pt>
                <c:pt idx="846">
                  <c:v>115</c:v>
                </c:pt>
                <c:pt idx="847">
                  <c:v>103</c:v>
                </c:pt>
                <c:pt idx="848">
                  <c:v>116</c:v>
                </c:pt>
                <c:pt idx="849">
                  <c:v>99</c:v>
                </c:pt>
                <c:pt idx="850">
                  <c:v>88</c:v>
                </c:pt>
                <c:pt idx="851">
                  <c:v>94</c:v>
                </c:pt>
                <c:pt idx="852">
                  <c:v>114</c:v>
                </c:pt>
                <c:pt idx="853">
                  <c:v>105</c:v>
                </c:pt>
                <c:pt idx="854">
                  <c:v>85</c:v>
                </c:pt>
                <c:pt idx="855">
                  <c:v>99</c:v>
                </c:pt>
                <c:pt idx="856">
                  <c:v>106</c:v>
                </c:pt>
                <c:pt idx="857">
                  <c:v>86</c:v>
                </c:pt>
                <c:pt idx="858">
                  <c:v>79</c:v>
                </c:pt>
                <c:pt idx="859">
                  <c:v>91</c:v>
                </c:pt>
                <c:pt idx="860">
                  <c:v>92</c:v>
                </c:pt>
                <c:pt idx="861">
                  <c:v>116</c:v>
                </c:pt>
                <c:pt idx="862">
                  <c:v>104</c:v>
                </c:pt>
                <c:pt idx="863">
                  <c:v>91</c:v>
                </c:pt>
                <c:pt idx="864">
                  <c:v>126</c:v>
                </c:pt>
                <c:pt idx="865">
                  <c:v>109</c:v>
                </c:pt>
                <c:pt idx="866">
                  <c:v>105</c:v>
                </c:pt>
                <c:pt idx="867">
                  <c:v>108</c:v>
                </c:pt>
                <c:pt idx="868">
                  <c:v>122</c:v>
                </c:pt>
                <c:pt idx="869">
                  <c:v>122</c:v>
                </c:pt>
                <c:pt idx="870">
                  <c:v>107</c:v>
                </c:pt>
                <c:pt idx="871">
                  <c:v>126</c:v>
                </c:pt>
                <c:pt idx="872">
                  <c:v>100</c:v>
                </c:pt>
                <c:pt idx="873">
                  <c:v>125</c:v>
                </c:pt>
                <c:pt idx="874">
                  <c:v>126</c:v>
                </c:pt>
                <c:pt idx="875">
                  <c:v>128</c:v>
                </c:pt>
                <c:pt idx="876">
                  <c:v>122</c:v>
                </c:pt>
                <c:pt idx="877">
                  <c:v>122</c:v>
                </c:pt>
                <c:pt idx="878">
                  <c:v>122</c:v>
                </c:pt>
                <c:pt idx="879">
                  <c:v>108</c:v>
                </c:pt>
                <c:pt idx="880">
                  <c:v>91</c:v>
                </c:pt>
                <c:pt idx="881">
                  <c:v>95</c:v>
                </c:pt>
                <c:pt idx="882">
                  <c:v>122</c:v>
                </c:pt>
                <c:pt idx="883">
                  <c:v>110</c:v>
                </c:pt>
                <c:pt idx="884">
                  <c:v>112</c:v>
                </c:pt>
                <c:pt idx="885">
                  <c:v>114</c:v>
                </c:pt>
                <c:pt idx="886">
                  <c:v>115</c:v>
                </c:pt>
                <c:pt idx="887">
                  <c:v>109</c:v>
                </c:pt>
                <c:pt idx="888">
                  <c:v>84</c:v>
                </c:pt>
                <c:pt idx="889">
                  <c:v>91</c:v>
                </c:pt>
                <c:pt idx="890">
                  <c:v>85</c:v>
                </c:pt>
                <c:pt idx="891">
                  <c:v>106</c:v>
                </c:pt>
                <c:pt idx="892">
                  <c:v>108</c:v>
                </c:pt>
                <c:pt idx="893">
                  <c:v>76</c:v>
                </c:pt>
                <c:pt idx="894">
                  <c:v>109</c:v>
                </c:pt>
                <c:pt idx="895">
                  <c:v>108</c:v>
                </c:pt>
                <c:pt idx="896">
                  <c:v>104</c:v>
                </c:pt>
                <c:pt idx="897">
                  <c:v>81</c:v>
                </c:pt>
                <c:pt idx="898">
                  <c:v>110</c:v>
                </c:pt>
                <c:pt idx="899">
                  <c:v>62</c:v>
                </c:pt>
                <c:pt idx="900">
                  <c:v>130</c:v>
                </c:pt>
                <c:pt idx="901">
                  <c:v>94</c:v>
                </c:pt>
                <c:pt idx="902">
                  <c:v>97</c:v>
                </c:pt>
                <c:pt idx="903">
                  <c:v>124</c:v>
                </c:pt>
                <c:pt idx="904">
                  <c:v>91</c:v>
                </c:pt>
                <c:pt idx="905">
                  <c:v>121</c:v>
                </c:pt>
                <c:pt idx="906">
                  <c:v>72</c:v>
                </c:pt>
                <c:pt idx="907">
                  <c:v>103</c:v>
                </c:pt>
                <c:pt idx="908">
                  <c:v>108</c:v>
                </c:pt>
                <c:pt idx="909">
                  <c:v>85</c:v>
                </c:pt>
                <c:pt idx="910">
                  <c:v>97</c:v>
                </c:pt>
                <c:pt idx="911">
                  <c:v>82</c:v>
                </c:pt>
                <c:pt idx="912">
                  <c:v>95</c:v>
                </c:pt>
                <c:pt idx="913">
                  <c:v>88</c:v>
                </c:pt>
                <c:pt idx="914">
                  <c:v>89</c:v>
                </c:pt>
                <c:pt idx="915">
                  <c:v>68</c:v>
                </c:pt>
                <c:pt idx="916">
                  <c:v>116</c:v>
                </c:pt>
                <c:pt idx="917">
                  <c:v>97</c:v>
                </c:pt>
                <c:pt idx="918">
                  <c:v>94</c:v>
                </c:pt>
                <c:pt idx="919">
                  <c:v>120</c:v>
                </c:pt>
                <c:pt idx="920">
                  <c:v>108</c:v>
                </c:pt>
                <c:pt idx="921">
                  <c:v>112</c:v>
                </c:pt>
                <c:pt idx="922">
                  <c:v>101</c:v>
                </c:pt>
                <c:pt idx="923">
                  <c:v>100</c:v>
                </c:pt>
                <c:pt idx="924">
                  <c:v>74</c:v>
                </c:pt>
                <c:pt idx="925">
                  <c:v>101</c:v>
                </c:pt>
                <c:pt idx="926">
                  <c:v>83</c:v>
                </c:pt>
                <c:pt idx="927">
                  <c:v>80</c:v>
                </c:pt>
                <c:pt idx="928">
                  <c:v>93</c:v>
                </c:pt>
                <c:pt idx="929">
                  <c:v>100</c:v>
                </c:pt>
                <c:pt idx="930">
                  <c:v>108</c:v>
                </c:pt>
                <c:pt idx="931">
                  <c:v>94</c:v>
                </c:pt>
                <c:pt idx="932">
                  <c:v>116</c:v>
                </c:pt>
                <c:pt idx="933">
                  <c:v>76</c:v>
                </c:pt>
                <c:pt idx="934">
                  <c:v>73</c:v>
                </c:pt>
                <c:pt idx="935">
                  <c:v>100</c:v>
                </c:pt>
                <c:pt idx="936">
                  <c:v>119</c:v>
                </c:pt>
                <c:pt idx="937">
                  <c:v>119</c:v>
                </c:pt>
                <c:pt idx="938">
                  <c:v>102</c:v>
                </c:pt>
                <c:pt idx="939">
                  <c:v>112</c:v>
                </c:pt>
                <c:pt idx="940">
                  <c:v>101</c:v>
                </c:pt>
                <c:pt idx="941">
                  <c:v>112</c:v>
                </c:pt>
                <c:pt idx="942">
                  <c:v>74</c:v>
                </c:pt>
                <c:pt idx="943">
                  <c:v>102</c:v>
                </c:pt>
                <c:pt idx="944">
                  <c:v>84</c:v>
                </c:pt>
                <c:pt idx="945">
                  <c:v>132</c:v>
                </c:pt>
                <c:pt idx="946">
                  <c:v>92</c:v>
                </c:pt>
                <c:pt idx="947">
                  <c:v>96</c:v>
                </c:pt>
                <c:pt idx="948">
                  <c:v>85</c:v>
                </c:pt>
                <c:pt idx="949">
                  <c:v>88</c:v>
                </c:pt>
                <c:pt idx="950">
                  <c:v>104</c:v>
                </c:pt>
                <c:pt idx="951">
                  <c:v>110</c:v>
                </c:pt>
                <c:pt idx="952">
                  <c:v>86</c:v>
                </c:pt>
                <c:pt idx="953">
                  <c:v>86</c:v>
                </c:pt>
                <c:pt idx="954">
                  <c:v>84</c:v>
                </c:pt>
                <c:pt idx="955">
                  <c:v>88</c:v>
                </c:pt>
                <c:pt idx="956">
                  <c:v>89</c:v>
                </c:pt>
                <c:pt idx="957">
                  <c:v>94</c:v>
                </c:pt>
                <c:pt idx="958">
                  <c:v>75</c:v>
                </c:pt>
                <c:pt idx="959">
                  <c:v>86</c:v>
                </c:pt>
                <c:pt idx="960">
                  <c:v>101</c:v>
                </c:pt>
                <c:pt idx="961">
                  <c:v>111</c:v>
                </c:pt>
                <c:pt idx="962">
                  <c:v>111</c:v>
                </c:pt>
                <c:pt idx="963">
                  <c:v>80</c:v>
                </c:pt>
                <c:pt idx="964">
                  <c:v>117</c:v>
                </c:pt>
                <c:pt idx="965">
                  <c:v>120</c:v>
                </c:pt>
                <c:pt idx="966">
                  <c:v>109</c:v>
                </c:pt>
                <c:pt idx="967">
                  <c:v>90</c:v>
                </c:pt>
                <c:pt idx="968">
                  <c:v>139</c:v>
                </c:pt>
                <c:pt idx="969">
                  <c:v>139</c:v>
                </c:pt>
                <c:pt idx="970">
                  <c:v>97</c:v>
                </c:pt>
                <c:pt idx="971">
                  <c:v>94</c:v>
                </c:pt>
                <c:pt idx="972">
                  <c:v>79</c:v>
                </c:pt>
                <c:pt idx="973">
                  <c:v>109</c:v>
                </c:pt>
                <c:pt idx="974">
                  <c:v>108</c:v>
                </c:pt>
                <c:pt idx="975">
                  <c:v>123</c:v>
                </c:pt>
                <c:pt idx="976">
                  <c:v>110</c:v>
                </c:pt>
                <c:pt idx="977">
                  <c:v>113</c:v>
                </c:pt>
                <c:pt idx="978">
                  <c:v>95</c:v>
                </c:pt>
                <c:pt idx="979">
                  <c:v>96</c:v>
                </c:pt>
                <c:pt idx="980">
                  <c:v>113</c:v>
                </c:pt>
                <c:pt idx="981">
                  <c:v>105</c:v>
                </c:pt>
                <c:pt idx="982">
                  <c:v>102</c:v>
                </c:pt>
                <c:pt idx="983">
                  <c:v>104</c:v>
                </c:pt>
                <c:pt idx="984">
                  <c:v>104</c:v>
                </c:pt>
                <c:pt idx="985">
                  <c:v>101</c:v>
                </c:pt>
                <c:pt idx="986">
                  <c:v>99</c:v>
                </c:pt>
                <c:pt idx="987">
                  <c:v>119</c:v>
                </c:pt>
                <c:pt idx="988">
                  <c:v>90</c:v>
                </c:pt>
                <c:pt idx="989">
                  <c:v>81</c:v>
                </c:pt>
                <c:pt idx="990">
                  <c:v>99</c:v>
                </c:pt>
                <c:pt idx="991">
                  <c:v>81</c:v>
                </c:pt>
                <c:pt idx="992">
                  <c:v>81</c:v>
                </c:pt>
                <c:pt idx="993">
                  <c:v>87</c:v>
                </c:pt>
                <c:pt idx="994">
                  <c:v>89</c:v>
                </c:pt>
                <c:pt idx="995">
                  <c:v>89</c:v>
                </c:pt>
                <c:pt idx="996">
                  <c:v>102</c:v>
                </c:pt>
                <c:pt idx="997">
                  <c:v>104</c:v>
                </c:pt>
                <c:pt idx="998">
                  <c:v>80</c:v>
                </c:pt>
                <c:pt idx="999">
                  <c:v>106</c:v>
                </c:pt>
                <c:pt idx="1000">
                  <c:v>130</c:v>
                </c:pt>
                <c:pt idx="1001">
                  <c:v>78</c:v>
                </c:pt>
                <c:pt idx="1002">
                  <c:v>118</c:v>
                </c:pt>
                <c:pt idx="1003">
                  <c:v>109</c:v>
                </c:pt>
                <c:pt idx="1004">
                  <c:v>88</c:v>
                </c:pt>
                <c:pt idx="1005">
                  <c:v>94</c:v>
                </c:pt>
                <c:pt idx="1006">
                  <c:v>103</c:v>
                </c:pt>
                <c:pt idx="1007">
                  <c:v>97</c:v>
                </c:pt>
                <c:pt idx="1008">
                  <c:v>128</c:v>
                </c:pt>
                <c:pt idx="1009">
                  <c:v>89</c:v>
                </c:pt>
                <c:pt idx="1010">
                  <c:v>104</c:v>
                </c:pt>
                <c:pt idx="1011">
                  <c:v>122</c:v>
                </c:pt>
                <c:pt idx="1012">
                  <c:v>99</c:v>
                </c:pt>
                <c:pt idx="1013">
                  <c:v>128</c:v>
                </c:pt>
                <c:pt idx="1014">
                  <c:v>85</c:v>
                </c:pt>
                <c:pt idx="1015">
                  <c:v>118</c:v>
                </c:pt>
                <c:pt idx="1016">
                  <c:v>98</c:v>
                </c:pt>
                <c:pt idx="1017">
                  <c:v>98</c:v>
                </c:pt>
                <c:pt idx="1018">
                  <c:v>93</c:v>
                </c:pt>
                <c:pt idx="1019">
                  <c:v>109</c:v>
                </c:pt>
                <c:pt idx="1020">
                  <c:v>112</c:v>
                </c:pt>
                <c:pt idx="1021">
                  <c:v>109</c:v>
                </c:pt>
                <c:pt idx="1022">
                  <c:v>109</c:v>
                </c:pt>
                <c:pt idx="1023">
                  <c:v>114</c:v>
                </c:pt>
                <c:pt idx="1024">
                  <c:v>93</c:v>
                </c:pt>
                <c:pt idx="1025">
                  <c:v>91</c:v>
                </c:pt>
                <c:pt idx="1026">
                  <c:v>89</c:v>
                </c:pt>
                <c:pt idx="1027">
                  <c:v>117</c:v>
                </c:pt>
                <c:pt idx="1028">
                  <c:v>103</c:v>
                </c:pt>
                <c:pt idx="1029">
                  <c:v>112</c:v>
                </c:pt>
                <c:pt idx="1030">
                  <c:v>86</c:v>
                </c:pt>
                <c:pt idx="1031">
                  <c:v>115</c:v>
                </c:pt>
                <c:pt idx="1032">
                  <c:v>107</c:v>
                </c:pt>
                <c:pt idx="1033">
                  <c:v>104</c:v>
                </c:pt>
                <c:pt idx="1034">
                  <c:v>91</c:v>
                </c:pt>
                <c:pt idx="1035">
                  <c:v>95</c:v>
                </c:pt>
                <c:pt idx="1036">
                  <c:v>97</c:v>
                </c:pt>
                <c:pt idx="1037">
                  <c:v>96</c:v>
                </c:pt>
                <c:pt idx="1038">
                  <c:v>112</c:v>
                </c:pt>
                <c:pt idx="1039">
                  <c:v>89</c:v>
                </c:pt>
                <c:pt idx="1040">
                  <c:v>86</c:v>
                </c:pt>
                <c:pt idx="1041">
                  <c:v>105</c:v>
                </c:pt>
                <c:pt idx="1042">
                  <c:v>96</c:v>
                </c:pt>
                <c:pt idx="1043">
                  <c:v>92</c:v>
                </c:pt>
                <c:pt idx="1044">
                  <c:v>96</c:v>
                </c:pt>
                <c:pt idx="1045">
                  <c:v>88</c:v>
                </c:pt>
                <c:pt idx="1046">
                  <c:v>103</c:v>
                </c:pt>
                <c:pt idx="1047">
                  <c:v>94</c:v>
                </c:pt>
                <c:pt idx="1048">
                  <c:v>105</c:v>
                </c:pt>
                <c:pt idx="1049">
                  <c:v>121</c:v>
                </c:pt>
                <c:pt idx="1050">
                  <c:v>77</c:v>
                </c:pt>
                <c:pt idx="1051">
                  <c:v>101</c:v>
                </c:pt>
                <c:pt idx="1052">
                  <c:v>89</c:v>
                </c:pt>
                <c:pt idx="1053">
                  <c:v>109</c:v>
                </c:pt>
                <c:pt idx="1054">
                  <c:v>98</c:v>
                </c:pt>
                <c:pt idx="1055">
                  <c:v>115</c:v>
                </c:pt>
                <c:pt idx="1056">
                  <c:v>67</c:v>
                </c:pt>
                <c:pt idx="1057">
                  <c:v>100</c:v>
                </c:pt>
                <c:pt idx="1058">
                  <c:v>80</c:v>
                </c:pt>
                <c:pt idx="1059">
                  <c:v>104</c:v>
                </c:pt>
                <c:pt idx="1060">
                  <c:v>104</c:v>
                </c:pt>
                <c:pt idx="1061">
                  <c:v>81</c:v>
                </c:pt>
                <c:pt idx="1062">
                  <c:v>83</c:v>
                </c:pt>
                <c:pt idx="1063">
                  <c:v>96</c:v>
                </c:pt>
                <c:pt idx="1064">
                  <c:v>77</c:v>
                </c:pt>
                <c:pt idx="1065">
                  <c:v>94</c:v>
                </c:pt>
                <c:pt idx="1066">
                  <c:v>93</c:v>
                </c:pt>
                <c:pt idx="1067">
                  <c:v>140</c:v>
                </c:pt>
                <c:pt idx="1068">
                  <c:v>120</c:v>
                </c:pt>
                <c:pt idx="1069">
                  <c:v>75</c:v>
                </c:pt>
                <c:pt idx="1070">
                  <c:v>95</c:v>
                </c:pt>
                <c:pt idx="1071">
                  <c:v>86</c:v>
                </c:pt>
                <c:pt idx="1072">
                  <c:v>100</c:v>
                </c:pt>
                <c:pt idx="1073">
                  <c:v>100</c:v>
                </c:pt>
                <c:pt idx="1074">
                  <c:v>86</c:v>
                </c:pt>
                <c:pt idx="1075">
                  <c:v>97</c:v>
                </c:pt>
                <c:pt idx="1076">
                  <c:v>109</c:v>
                </c:pt>
                <c:pt idx="1077">
                  <c:v>74</c:v>
                </c:pt>
                <c:pt idx="1078">
                  <c:v>128</c:v>
                </c:pt>
                <c:pt idx="1079">
                  <c:v>75</c:v>
                </c:pt>
                <c:pt idx="1080">
                  <c:v>84</c:v>
                </c:pt>
                <c:pt idx="1081">
                  <c:v>98</c:v>
                </c:pt>
                <c:pt idx="1082">
                  <c:v>73</c:v>
                </c:pt>
                <c:pt idx="1083">
                  <c:v>74</c:v>
                </c:pt>
                <c:pt idx="1084">
                  <c:v>75</c:v>
                </c:pt>
                <c:pt idx="1085">
                  <c:v>120</c:v>
                </c:pt>
                <c:pt idx="1086">
                  <c:v>74</c:v>
                </c:pt>
                <c:pt idx="1087">
                  <c:v>90</c:v>
                </c:pt>
                <c:pt idx="1088">
                  <c:v>117</c:v>
                </c:pt>
                <c:pt idx="1089">
                  <c:v>100</c:v>
                </c:pt>
                <c:pt idx="1090">
                  <c:v>86</c:v>
                </c:pt>
                <c:pt idx="1091">
                  <c:v>106</c:v>
                </c:pt>
                <c:pt idx="1092">
                  <c:v>102</c:v>
                </c:pt>
                <c:pt idx="1093">
                  <c:v>101</c:v>
                </c:pt>
                <c:pt idx="1094">
                  <c:v>82</c:v>
                </c:pt>
                <c:pt idx="1095">
                  <c:v>87</c:v>
                </c:pt>
                <c:pt idx="1096">
                  <c:v>94</c:v>
                </c:pt>
                <c:pt idx="1097">
                  <c:v>96</c:v>
                </c:pt>
                <c:pt idx="1098">
                  <c:v>70</c:v>
                </c:pt>
                <c:pt idx="1099">
                  <c:v>74</c:v>
                </c:pt>
                <c:pt idx="1100">
                  <c:v>88</c:v>
                </c:pt>
                <c:pt idx="1101">
                  <c:v>78</c:v>
                </c:pt>
                <c:pt idx="1102">
                  <c:v>80</c:v>
                </c:pt>
                <c:pt idx="1103">
                  <c:v>69</c:v>
                </c:pt>
                <c:pt idx="1104">
                  <c:v>95</c:v>
                </c:pt>
                <c:pt idx="1105">
                  <c:v>91</c:v>
                </c:pt>
                <c:pt idx="1106">
                  <c:v>128</c:v>
                </c:pt>
                <c:pt idx="1107">
                  <c:v>80</c:v>
                </c:pt>
                <c:pt idx="1108">
                  <c:v>87</c:v>
                </c:pt>
                <c:pt idx="1109">
                  <c:v>78</c:v>
                </c:pt>
                <c:pt idx="1110">
                  <c:v>137</c:v>
                </c:pt>
                <c:pt idx="1111">
                  <c:v>94</c:v>
                </c:pt>
                <c:pt idx="1112">
                  <c:v>110</c:v>
                </c:pt>
                <c:pt idx="1113">
                  <c:v>109</c:v>
                </c:pt>
                <c:pt idx="1114">
                  <c:v>99</c:v>
                </c:pt>
                <c:pt idx="1115">
                  <c:v>87</c:v>
                </c:pt>
                <c:pt idx="1116">
                  <c:v>106</c:v>
                </c:pt>
                <c:pt idx="1117">
                  <c:v>99</c:v>
                </c:pt>
                <c:pt idx="1118">
                  <c:v>88</c:v>
                </c:pt>
                <c:pt idx="1119">
                  <c:v>103</c:v>
                </c:pt>
                <c:pt idx="1120">
                  <c:v>104</c:v>
                </c:pt>
                <c:pt idx="1121">
                  <c:v>120</c:v>
                </c:pt>
                <c:pt idx="1122">
                  <c:v>85</c:v>
                </c:pt>
                <c:pt idx="1123">
                  <c:v>108</c:v>
                </c:pt>
                <c:pt idx="1124">
                  <c:v>73</c:v>
                </c:pt>
                <c:pt idx="1125">
                  <c:v>87</c:v>
                </c:pt>
                <c:pt idx="1126">
                  <c:v>111</c:v>
                </c:pt>
                <c:pt idx="1127">
                  <c:v>86</c:v>
                </c:pt>
                <c:pt idx="1128">
                  <c:v>123</c:v>
                </c:pt>
                <c:pt idx="1129">
                  <c:v>106</c:v>
                </c:pt>
                <c:pt idx="1130">
                  <c:v>103</c:v>
                </c:pt>
                <c:pt idx="1131">
                  <c:v>108</c:v>
                </c:pt>
                <c:pt idx="1132">
                  <c:v>115</c:v>
                </c:pt>
                <c:pt idx="1133">
                  <c:v>107</c:v>
                </c:pt>
                <c:pt idx="1134">
                  <c:v>119</c:v>
                </c:pt>
                <c:pt idx="1135">
                  <c:v>79</c:v>
                </c:pt>
                <c:pt idx="1136">
                  <c:v>103</c:v>
                </c:pt>
                <c:pt idx="1137">
                  <c:v>86</c:v>
                </c:pt>
                <c:pt idx="1138">
                  <c:v>104</c:v>
                </c:pt>
                <c:pt idx="1139">
                  <c:v>109</c:v>
                </c:pt>
                <c:pt idx="1140">
                  <c:v>112</c:v>
                </c:pt>
                <c:pt idx="1141">
                  <c:v>78</c:v>
                </c:pt>
                <c:pt idx="1142">
                  <c:v>131</c:v>
                </c:pt>
                <c:pt idx="1143">
                  <c:v>98</c:v>
                </c:pt>
                <c:pt idx="1144">
                  <c:v>96</c:v>
                </c:pt>
                <c:pt idx="1145">
                  <c:v>96</c:v>
                </c:pt>
                <c:pt idx="1146">
                  <c:v>103</c:v>
                </c:pt>
                <c:pt idx="1147">
                  <c:v>78</c:v>
                </c:pt>
                <c:pt idx="1148">
                  <c:v>70</c:v>
                </c:pt>
                <c:pt idx="1149">
                  <c:v>74</c:v>
                </c:pt>
                <c:pt idx="1150">
                  <c:v>102</c:v>
                </c:pt>
                <c:pt idx="1151">
                  <c:v>100</c:v>
                </c:pt>
                <c:pt idx="1152">
                  <c:v>101</c:v>
                </c:pt>
                <c:pt idx="1153">
                  <c:v>105</c:v>
                </c:pt>
                <c:pt idx="1154">
                  <c:v>96</c:v>
                </c:pt>
                <c:pt idx="1155">
                  <c:v>100</c:v>
                </c:pt>
                <c:pt idx="1156">
                  <c:v>80</c:v>
                </c:pt>
                <c:pt idx="1157">
                  <c:v>116</c:v>
                </c:pt>
                <c:pt idx="1158">
                  <c:v>116</c:v>
                </c:pt>
                <c:pt idx="1159">
                  <c:v>116</c:v>
                </c:pt>
                <c:pt idx="1160">
                  <c:v>116</c:v>
                </c:pt>
                <c:pt idx="1161">
                  <c:v>116</c:v>
                </c:pt>
                <c:pt idx="1162">
                  <c:v>107</c:v>
                </c:pt>
                <c:pt idx="1163">
                  <c:v>98</c:v>
                </c:pt>
                <c:pt idx="1164">
                  <c:v>119</c:v>
                </c:pt>
                <c:pt idx="1165">
                  <c:v>119</c:v>
                </c:pt>
                <c:pt idx="1166">
                  <c:v>119</c:v>
                </c:pt>
                <c:pt idx="1167">
                  <c:v>121</c:v>
                </c:pt>
                <c:pt idx="1168">
                  <c:v>121</c:v>
                </c:pt>
                <c:pt idx="1169">
                  <c:v>96</c:v>
                </c:pt>
                <c:pt idx="1170">
                  <c:v>105</c:v>
                </c:pt>
                <c:pt idx="1171">
                  <c:v>106</c:v>
                </c:pt>
                <c:pt idx="1172">
                  <c:v>106</c:v>
                </c:pt>
                <c:pt idx="1173">
                  <c:v>109</c:v>
                </c:pt>
                <c:pt idx="1174">
                  <c:v>82</c:v>
                </c:pt>
                <c:pt idx="1175">
                  <c:v>82</c:v>
                </c:pt>
                <c:pt idx="1176">
                  <c:v>82</c:v>
                </c:pt>
                <c:pt idx="1177">
                  <c:v>82</c:v>
                </c:pt>
                <c:pt idx="1178">
                  <c:v>120</c:v>
                </c:pt>
                <c:pt idx="1179">
                  <c:v>108</c:v>
                </c:pt>
                <c:pt idx="1180">
                  <c:v>105</c:v>
                </c:pt>
                <c:pt idx="1181">
                  <c:v>109</c:v>
                </c:pt>
                <c:pt idx="1182">
                  <c:v>95</c:v>
                </c:pt>
                <c:pt idx="1183">
                  <c:v>95</c:v>
                </c:pt>
                <c:pt idx="1184">
                  <c:v>109</c:v>
                </c:pt>
                <c:pt idx="1185">
                  <c:v>100</c:v>
                </c:pt>
                <c:pt idx="1186">
                  <c:v>100</c:v>
                </c:pt>
                <c:pt idx="1187">
                  <c:v>118</c:v>
                </c:pt>
                <c:pt idx="1188">
                  <c:v>100</c:v>
                </c:pt>
                <c:pt idx="1189">
                  <c:v>91</c:v>
                </c:pt>
                <c:pt idx="1190">
                  <c:v>113</c:v>
                </c:pt>
                <c:pt idx="1191">
                  <c:v>99</c:v>
                </c:pt>
                <c:pt idx="1192">
                  <c:v>114</c:v>
                </c:pt>
                <c:pt idx="1193">
                  <c:v>113</c:v>
                </c:pt>
                <c:pt idx="1194">
                  <c:v>108</c:v>
                </c:pt>
                <c:pt idx="1195">
                  <c:v>106</c:v>
                </c:pt>
                <c:pt idx="1196">
                  <c:v>105</c:v>
                </c:pt>
                <c:pt idx="1197">
                  <c:v>129</c:v>
                </c:pt>
                <c:pt idx="1198">
                  <c:v>99</c:v>
                </c:pt>
                <c:pt idx="1199">
                  <c:v>80</c:v>
                </c:pt>
                <c:pt idx="1200">
                  <c:v>114</c:v>
                </c:pt>
                <c:pt idx="1201">
                  <c:v>121</c:v>
                </c:pt>
                <c:pt idx="1202">
                  <c:v>122</c:v>
                </c:pt>
                <c:pt idx="1203">
                  <c:v>105</c:v>
                </c:pt>
                <c:pt idx="1204">
                  <c:v>88</c:v>
                </c:pt>
                <c:pt idx="1205">
                  <c:v>104</c:v>
                </c:pt>
                <c:pt idx="1206">
                  <c:v>108</c:v>
                </c:pt>
                <c:pt idx="1207">
                  <c:v>109</c:v>
                </c:pt>
                <c:pt idx="1208">
                  <c:v>112</c:v>
                </c:pt>
                <c:pt idx="1209">
                  <c:v>96</c:v>
                </c:pt>
                <c:pt idx="1210">
                  <c:v>96</c:v>
                </c:pt>
                <c:pt idx="1211">
                  <c:v>96</c:v>
                </c:pt>
                <c:pt idx="1212">
                  <c:v>96</c:v>
                </c:pt>
                <c:pt idx="1213">
                  <c:v>96</c:v>
                </c:pt>
                <c:pt idx="1214">
                  <c:v>106</c:v>
                </c:pt>
                <c:pt idx="1215">
                  <c:v>110</c:v>
                </c:pt>
                <c:pt idx="1216">
                  <c:v>99</c:v>
                </c:pt>
                <c:pt idx="1217">
                  <c:v>112</c:v>
                </c:pt>
                <c:pt idx="1218">
                  <c:v>103</c:v>
                </c:pt>
                <c:pt idx="1219">
                  <c:v>84</c:v>
                </c:pt>
                <c:pt idx="1220">
                  <c:v>115</c:v>
                </c:pt>
                <c:pt idx="1221">
                  <c:v>97</c:v>
                </c:pt>
                <c:pt idx="1222">
                  <c:v>103</c:v>
                </c:pt>
                <c:pt idx="1223">
                  <c:v>103</c:v>
                </c:pt>
                <c:pt idx="1224">
                  <c:v>99</c:v>
                </c:pt>
                <c:pt idx="1225">
                  <c:v>83</c:v>
                </c:pt>
                <c:pt idx="1226">
                  <c:v>82</c:v>
                </c:pt>
                <c:pt idx="1227">
                  <c:v>83</c:v>
                </c:pt>
                <c:pt idx="1228">
                  <c:v>106</c:v>
                </c:pt>
                <c:pt idx="1229">
                  <c:v>128</c:v>
                </c:pt>
                <c:pt idx="1230">
                  <c:v>83</c:v>
                </c:pt>
                <c:pt idx="1231">
                  <c:v>118</c:v>
                </c:pt>
                <c:pt idx="1232">
                  <c:v>116</c:v>
                </c:pt>
                <c:pt idx="1233">
                  <c:v>83</c:v>
                </c:pt>
                <c:pt idx="1234">
                  <c:v>78</c:v>
                </c:pt>
                <c:pt idx="1235">
                  <c:v>76</c:v>
                </c:pt>
                <c:pt idx="1236">
                  <c:v>78</c:v>
                </c:pt>
                <c:pt idx="1237">
                  <c:v>118</c:v>
                </c:pt>
                <c:pt idx="1238">
                  <c:v>86</c:v>
                </c:pt>
                <c:pt idx="1239">
                  <c:v>116</c:v>
                </c:pt>
                <c:pt idx="1240">
                  <c:v>110</c:v>
                </c:pt>
                <c:pt idx="1241">
                  <c:v>124</c:v>
                </c:pt>
                <c:pt idx="1242">
                  <c:v>103</c:v>
                </c:pt>
                <c:pt idx="1243">
                  <c:v>86</c:v>
                </c:pt>
                <c:pt idx="1244">
                  <c:v>100</c:v>
                </c:pt>
                <c:pt idx="1245">
                  <c:v>98</c:v>
                </c:pt>
                <c:pt idx="1246">
                  <c:v>114</c:v>
                </c:pt>
                <c:pt idx="1247">
                  <c:v>115</c:v>
                </c:pt>
                <c:pt idx="1248">
                  <c:v>109</c:v>
                </c:pt>
                <c:pt idx="1249">
                  <c:v>101</c:v>
                </c:pt>
                <c:pt idx="1250">
                  <c:v>140</c:v>
                </c:pt>
                <c:pt idx="1251">
                  <c:v>93</c:v>
                </c:pt>
                <c:pt idx="1252">
                  <c:v>92</c:v>
                </c:pt>
                <c:pt idx="1253">
                  <c:v>68</c:v>
                </c:pt>
                <c:pt idx="1254">
                  <c:v>111</c:v>
                </c:pt>
                <c:pt idx="1255">
                  <c:v>101</c:v>
                </c:pt>
                <c:pt idx="1256">
                  <c:v>114</c:v>
                </c:pt>
                <c:pt idx="1257">
                  <c:v>77</c:v>
                </c:pt>
                <c:pt idx="1258">
                  <c:v>99</c:v>
                </c:pt>
                <c:pt idx="1259">
                  <c:v>80</c:v>
                </c:pt>
                <c:pt idx="1260">
                  <c:v>96</c:v>
                </c:pt>
                <c:pt idx="1261">
                  <c:v>85</c:v>
                </c:pt>
                <c:pt idx="1262">
                  <c:v>91</c:v>
                </c:pt>
                <c:pt idx="1263">
                  <c:v>128</c:v>
                </c:pt>
                <c:pt idx="1264">
                  <c:v>128</c:v>
                </c:pt>
                <c:pt idx="1265">
                  <c:v>106</c:v>
                </c:pt>
              </c:numCache>
            </c:numRef>
          </c:xVal>
          <c:yVal>
            <c:numRef>
              <c:f>EPD_MPD_CHANGE!$AU$2:$AU$1267</c:f>
              <c:numCache>
                <c:formatCode>General</c:formatCode>
                <c:ptCount val="1266"/>
                <c:pt idx="0">
                  <c:v>8.7463829524351411</c:v>
                </c:pt>
                <c:pt idx="1">
                  <c:v>8.0294825277341744</c:v>
                </c:pt>
                <c:pt idx="2">
                  <c:v>2.006800684145702</c:v>
                </c:pt>
                <c:pt idx="3">
                  <c:v>-0.3019993306750024</c:v>
                </c:pt>
                <c:pt idx="4">
                  <c:v>2.00216703407186</c:v>
                </c:pt>
                <c:pt idx="5">
                  <c:v>12.659961460991994</c:v>
                </c:pt>
                <c:pt idx="6">
                  <c:v>1.0363862907558712</c:v>
                </c:pt>
                <c:pt idx="7">
                  <c:v>6.3895607803102621</c:v>
                </c:pt>
                <c:pt idx="8">
                  <c:v>4.7137258275545548</c:v>
                </c:pt>
                <c:pt idx="9">
                  <c:v>2.6547929402642438</c:v>
                </c:pt>
                <c:pt idx="10">
                  <c:v>-0.59379221298011942</c:v>
                </c:pt>
                <c:pt idx="11">
                  <c:v>1.7187731436513047</c:v>
                </c:pt>
                <c:pt idx="12">
                  <c:v>0.54215905042643442</c:v>
                </c:pt>
                <c:pt idx="13">
                  <c:v>1.4593863487341707</c:v>
                </c:pt>
                <c:pt idx="14">
                  <c:v>5.9561084844830248E-2</c:v>
                </c:pt>
                <c:pt idx="15">
                  <c:v>1.5663344515013051</c:v>
                </c:pt>
                <c:pt idx="16">
                  <c:v>2.6443293315142995</c:v>
                </c:pt>
                <c:pt idx="17">
                  <c:v>0.90376769963847892</c:v>
                </c:pt>
                <c:pt idx="18">
                  <c:v>0.84343070475178195</c:v>
                </c:pt>
                <c:pt idx="19">
                  <c:v>7.7966263233226982</c:v>
                </c:pt>
                <c:pt idx="20">
                  <c:v>0.9918617676508461</c:v>
                </c:pt>
                <c:pt idx="21">
                  <c:v>10.016027913263926</c:v>
                </c:pt>
                <c:pt idx="22">
                  <c:v>5.2800407977101145</c:v>
                </c:pt>
                <c:pt idx="23">
                  <c:v>2.293490009244266</c:v>
                </c:pt>
                <c:pt idx="24">
                  <c:v>5.004549751230968</c:v>
                </c:pt>
                <c:pt idx="25">
                  <c:v>-0.89247352385289958</c:v>
                </c:pt>
                <c:pt idx="26">
                  <c:v>-2.6603716480989164</c:v>
                </c:pt>
                <c:pt idx="27">
                  <c:v>0.22803666619881824</c:v>
                </c:pt>
                <c:pt idx="28">
                  <c:v>0.67195485693513035</c:v>
                </c:pt>
                <c:pt idx="29">
                  <c:v>1.1492261894460682</c:v>
                </c:pt>
                <c:pt idx="30">
                  <c:v>4.8324400858715961</c:v>
                </c:pt>
                <c:pt idx="31">
                  <c:v>-2.0486876756763053</c:v>
                </c:pt>
                <c:pt idx="32">
                  <c:v>0.13557594311420473</c:v>
                </c:pt>
                <c:pt idx="33">
                  <c:v>4.6622626660376483</c:v>
                </c:pt>
                <c:pt idx="34">
                  <c:v>8.6101968976740011</c:v>
                </c:pt>
                <c:pt idx="35">
                  <c:v>-5.2476964909541124</c:v>
                </c:pt>
                <c:pt idx="36">
                  <c:v>-4.9887123942782665</c:v>
                </c:pt>
                <c:pt idx="37">
                  <c:v>-9.9977206273877499</c:v>
                </c:pt>
                <c:pt idx="38">
                  <c:v>-15.364837866134636</c:v>
                </c:pt>
                <c:pt idx="39">
                  <c:v>-4.8443475381410082</c:v>
                </c:pt>
                <c:pt idx="40">
                  <c:v>-10.116678892115232</c:v>
                </c:pt>
                <c:pt idx="41">
                  <c:v>-8.1579045919289825</c:v>
                </c:pt>
                <c:pt idx="42">
                  <c:v>-5.9231216893340672</c:v>
                </c:pt>
                <c:pt idx="43">
                  <c:v>-9.5031453907285766</c:v>
                </c:pt>
                <c:pt idx="44">
                  <c:v>-3.1554073134837068</c:v>
                </c:pt>
                <c:pt idx="45">
                  <c:v>-5.2231934052299849</c:v>
                </c:pt>
                <c:pt idx="46">
                  <c:v>-12.547866504842077</c:v>
                </c:pt>
                <c:pt idx="47">
                  <c:v>-7.0590158372944813</c:v>
                </c:pt>
                <c:pt idx="48">
                  <c:v>-2.9564037929935267</c:v>
                </c:pt>
                <c:pt idx="49">
                  <c:v>-5.885473044853029E-2</c:v>
                </c:pt>
                <c:pt idx="50">
                  <c:v>-6.8090057672146358</c:v>
                </c:pt>
                <c:pt idx="51">
                  <c:v>-4.1569329323885</c:v>
                </c:pt>
                <c:pt idx="52">
                  <c:v>-4.1913737181897659</c:v>
                </c:pt>
                <c:pt idx="53">
                  <c:v>-0.67943015960499054</c:v>
                </c:pt>
                <c:pt idx="54">
                  <c:v>-6.4798721899960725</c:v>
                </c:pt>
                <c:pt idx="55">
                  <c:v>-8.4724630881788556</c:v>
                </c:pt>
                <c:pt idx="56">
                  <c:v>-5.5044070583166445</c:v>
                </c:pt>
                <c:pt idx="57">
                  <c:v>-19.617263715542492</c:v>
                </c:pt>
                <c:pt idx="58">
                  <c:v>-2.2677548485989973</c:v>
                </c:pt>
                <c:pt idx="59">
                  <c:v>-5.2639117487702549</c:v>
                </c:pt>
                <c:pt idx="60">
                  <c:v>7.4053012839456045</c:v>
                </c:pt>
                <c:pt idx="61">
                  <c:v>18.921335227397932</c:v>
                </c:pt>
                <c:pt idx="62">
                  <c:v>23.526201415416764</c:v>
                </c:pt>
                <c:pt idx="63">
                  <c:v>17.774805734444598</c:v>
                </c:pt>
                <c:pt idx="64">
                  <c:v>-0.46486258889368059</c:v>
                </c:pt>
                <c:pt idx="65">
                  <c:v>-6.6750825315729969</c:v>
                </c:pt>
                <c:pt idx="66">
                  <c:v>0.88848284880000961</c:v>
                </c:pt>
                <c:pt idx="67">
                  <c:v>-2.4223835038748689</c:v>
                </c:pt>
                <c:pt idx="68">
                  <c:v>-8.9665209658635945</c:v>
                </c:pt>
                <c:pt idx="69">
                  <c:v>-12.320955276520863</c:v>
                </c:pt>
                <c:pt idx="70">
                  <c:v>-0.98725678014073992</c:v>
                </c:pt>
                <c:pt idx="71">
                  <c:v>-0.67134140965684708</c:v>
                </c:pt>
                <c:pt idx="72">
                  <c:v>8.2234645059742206E-3</c:v>
                </c:pt>
                <c:pt idx="73">
                  <c:v>0.74289110422756721</c:v>
                </c:pt>
                <c:pt idx="74">
                  <c:v>1.5295518026931205</c:v>
                </c:pt>
                <c:pt idx="75">
                  <c:v>-0.96745570194532604</c:v>
                </c:pt>
                <c:pt idx="76">
                  <c:v>-3.3200440252382322</c:v>
                </c:pt>
                <c:pt idx="77">
                  <c:v>-1.9935010489607663</c:v>
                </c:pt>
                <c:pt idx="78">
                  <c:v>5.1556115665742368</c:v>
                </c:pt>
                <c:pt idx="79">
                  <c:v>-6.0732691961722551</c:v>
                </c:pt>
                <c:pt idx="80">
                  <c:v>-3.4363872516695722</c:v>
                </c:pt>
                <c:pt idx="81">
                  <c:v>-0.66802582490922191</c:v>
                </c:pt>
                <c:pt idx="82">
                  <c:v>2.44391182813537</c:v>
                </c:pt>
                <c:pt idx="83">
                  <c:v>1.3488901463503709</c:v>
                </c:pt>
                <c:pt idx="84">
                  <c:v>5.0257971497582616</c:v>
                </c:pt>
                <c:pt idx="85">
                  <c:v>-0.6469711339397719</c:v>
                </c:pt>
                <c:pt idx="86">
                  <c:v>1.5364630773168528</c:v>
                </c:pt>
                <c:pt idx="87">
                  <c:v>5.2239599179060576</c:v>
                </c:pt>
                <c:pt idx="88">
                  <c:v>-1.3473340782588679</c:v>
                </c:pt>
                <c:pt idx="89">
                  <c:v>4.5287269270067156</c:v>
                </c:pt>
                <c:pt idx="90">
                  <c:v>-1.5494942198211987</c:v>
                </c:pt>
                <c:pt idx="91">
                  <c:v>-5.2439840178528812</c:v>
                </c:pt>
                <c:pt idx="92">
                  <c:v>-1.3059388621816055</c:v>
                </c:pt>
                <c:pt idx="93">
                  <c:v>-1.0324341755847399</c:v>
                </c:pt>
                <c:pt idx="94">
                  <c:v>1.8495365047427157</c:v>
                </c:pt>
                <c:pt idx="95">
                  <c:v>1.3667215540089614</c:v>
                </c:pt>
                <c:pt idx="96">
                  <c:v>-2.3015186878777172</c:v>
                </c:pt>
                <c:pt idx="97">
                  <c:v>-0.64811840153778633</c:v>
                </c:pt>
                <c:pt idx="98">
                  <c:v>0.9454746222160253</c:v>
                </c:pt>
                <c:pt idx="99">
                  <c:v>9.7032751142847928E-2</c:v>
                </c:pt>
                <c:pt idx="100">
                  <c:v>-7.4959638979379406E-2</c:v>
                </c:pt>
                <c:pt idx="101">
                  <c:v>0.71318780657314562</c:v>
                </c:pt>
                <c:pt idx="102">
                  <c:v>3.532375400419042</c:v>
                </c:pt>
                <c:pt idx="103">
                  <c:v>0.23104921456777561</c:v>
                </c:pt>
                <c:pt idx="104">
                  <c:v>6.5634075982736277</c:v>
                </c:pt>
                <c:pt idx="105">
                  <c:v>-2.0967725775487907</c:v>
                </c:pt>
                <c:pt idx="106">
                  <c:v>-2.7366526973398351</c:v>
                </c:pt>
                <c:pt idx="107">
                  <c:v>0.94381661200651479</c:v>
                </c:pt>
                <c:pt idx="108">
                  <c:v>-4.8840512486719092</c:v>
                </c:pt>
                <c:pt idx="109">
                  <c:v>-6.025871466950008</c:v>
                </c:pt>
                <c:pt idx="110">
                  <c:v>-1.9290451880916493</c:v>
                </c:pt>
                <c:pt idx="111">
                  <c:v>2.5652193756572927</c:v>
                </c:pt>
                <c:pt idx="112">
                  <c:v>7.3483666277282822</c:v>
                </c:pt>
                <c:pt idx="113">
                  <c:v>-1.3027791153165396</c:v>
                </c:pt>
                <c:pt idx="114">
                  <c:v>0.43757028579641144</c:v>
                </c:pt>
                <c:pt idx="115">
                  <c:v>4.7960350642126883</c:v>
                </c:pt>
                <c:pt idx="116">
                  <c:v>4.3394128047877132</c:v>
                </c:pt>
                <c:pt idx="117">
                  <c:v>2.9157756204953387</c:v>
                </c:pt>
                <c:pt idx="118">
                  <c:v>-3.3470077162030094</c:v>
                </c:pt>
                <c:pt idx="119">
                  <c:v>4.1523523383946213</c:v>
                </c:pt>
                <c:pt idx="120">
                  <c:v>-3.8448062295899064</c:v>
                </c:pt>
                <c:pt idx="121">
                  <c:v>-0.58601189727396275</c:v>
                </c:pt>
                <c:pt idx="122">
                  <c:v>-0.49153555361089474</c:v>
                </c:pt>
                <c:pt idx="123">
                  <c:v>-1.7951357667462844</c:v>
                </c:pt>
                <c:pt idx="124">
                  <c:v>-1.4746671601681385</c:v>
                </c:pt>
                <c:pt idx="125">
                  <c:v>-1.4210695620807172</c:v>
                </c:pt>
                <c:pt idx="126">
                  <c:v>-2.7556382727969719</c:v>
                </c:pt>
                <c:pt idx="127">
                  <c:v>-1.1084455065148546</c:v>
                </c:pt>
                <c:pt idx="128">
                  <c:v>-3.788382931669247</c:v>
                </c:pt>
                <c:pt idx="129">
                  <c:v>-6.1166253992005579</c:v>
                </c:pt>
                <c:pt idx="130">
                  <c:v>-2.3280263140319732</c:v>
                </c:pt>
                <c:pt idx="131">
                  <c:v>0.82853181005098975</c:v>
                </c:pt>
                <c:pt idx="132">
                  <c:v>0.56859527565978851</c:v>
                </c:pt>
                <c:pt idx="133">
                  <c:v>-0.74402104259893065</c:v>
                </c:pt>
                <c:pt idx="134">
                  <c:v>0.52237396763793242</c:v>
                </c:pt>
                <c:pt idx="135">
                  <c:v>-8.4612537136674746</c:v>
                </c:pt>
                <c:pt idx="136">
                  <c:v>2.8797290803633757</c:v>
                </c:pt>
                <c:pt idx="137">
                  <c:v>-2.0370689503857733</c:v>
                </c:pt>
                <c:pt idx="138">
                  <c:v>-2.5955005717654274</c:v>
                </c:pt>
                <c:pt idx="139">
                  <c:v>-2.9039667178803512</c:v>
                </c:pt>
                <c:pt idx="140">
                  <c:v>0.11053391867241658</c:v>
                </c:pt>
                <c:pt idx="141">
                  <c:v>-3.6306101322229978</c:v>
                </c:pt>
                <c:pt idx="142">
                  <c:v>-0.257195351222407</c:v>
                </c:pt>
                <c:pt idx="143">
                  <c:v>1.2184002904001687</c:v>
                </c:pt>
                <c:pt idx="144">
                  <c:v>-1.967041361714422</c:v>
                </c:pt>
                <c:pt idx="145">
                  <c:v>2.2250304692562111</c:v>
                </c:pt>
                <c:pt idx="146">
                  <c:v>5.5693066414278292E-2</c:v>
                </c:pt>
                <c:pt idx="147">
                  <c:v>4.5070134246433611</c:v>
                </c:pt>
                <c:pt idx="148">
                  <c:v>-5.1496463155271783</c:v>
                </c:pt>
                <c:pt idx="149">
                  <c:v>1.4499608727673632</c:v>
                </c:pt>
                <c:pt idx="150">
                  <c:v>-7.6307864855778007E-2</c:v>
                </c:pt>
                <c:pt idx="151">
                  <c:v>4.7080165505528413</c:v>
                </c:pt>
                <c:pt idx="152">
                  <c:v>-1.0630566545243596</c:v>
                </c:pt>
                <c:pt idx="153">
                  <c:v>1.7327359173061723</c:v>
                </c:pt>
                <c:pt idx="154">
                  <c:v>-5.23408255857737</c:v>
                </c:pt>
                <c:pt idx="155">
                  <c:v>0.43393226710223587</c:v>
                </c:pt>
                <c:pt idx="156">
                  <c:v>3.1544736311357866</c:v>
                </c:pt>
                <c:pt idx="157">
                  <c:v>3.0653078833582867</c:v>
                </c:pt>
                <c:pt idx="158">
                  <c:v>3.3204650001292038</c:v>
                </c:pt>
                <c:pt idx="159">
                  <c:v>3.0321306224707882</c:v>
                </c:pt>
                <c:pt idx="160">
                  <c:v>1.6990230357167349</c:v>
                </c:pt>
                <c:pt idx="161">
                  <c:v>-2.8659946108057355</c:v>
                </c:pt>
                <c:pt idx="162">
                  <c:v>-2.6213779557860732</c:v>
                </c:pt>
                <c:pt idx="163">
                  <c:v>-4.3580400766577867</c:v>
                </c:pt>
                <c:pt idx="164">
                  <c:v>4.1894820862958397</c:v>
                </c:pt>
                <c:pt idx="165">
                  <c:v>2.53347208578829</c:v>
                </c:pt>
                <c:pt idx="166">
                  <c:v>-3.3213930367460947</c:v>
                </c:pt>
                <c:pt idx="167">
                  <c:v>-2.1663093205089581</c:v>
                </c:pt>
                <c:pt idx="168">
                  <c:v>-3.3377669016049936</c:v>
                </c:pt>
                <c:pt idx="169">
                  <c:v>9.2845815122397113</c:v>
                </c:pt>
                <c:pt idx="170">
                  <c:v>1.9541043881090161</c:v>
                </c:pt>
                <c:pt idx="171">
                  <c:v>4.9781286968931511</c:v>
                </c:pt>
                <c:pt idx="172">
                  <c:v>-1.8786017047917341</c:v>
                </c:pt>
                <c:pt idx="173">
                  <c:v>1.2035752239208506</c:v>
                </c:pt>
                <c:pt idx="174">
                  <c:v>-0.95202359101421052</c:v>
                </c:pt>
                <c:pt idx="175">
                  <c:v>1.8267436789348466</c:v>
                </c:pt>
                <c:pt idx="176">
                  <c:v>7.2943870644181175E-2</c:v>
                </c:pt>
                <c:pt idx="177">
                  <c:v>2.673510236781766</c:v>
                </c:pt>
                <c:pt idx="178">
                  <c:v>3.1452910412868533</c:v>
                </c:pt>
                <c:pt idx="179">
                  <c:v>9.4705628823663943</c:v>
                </c:pt>
                <c:pt idx="180">
                  <c:v>-2.8450474368205789</c:v>
                </c:pt>
                <c:pt idx="181">
                  <c:v>0.4670607373130764</c:v>
                </c:pt>
                <c:pt idx="182">
                  <c:v>-4.896754275017841</c:v>
                </c:pt>
                <c:pt idx="183">
                  <c:v>-1.4290745026950873</c:v>
                </c:pt>
                <c:pt idx="184">
                  <c:v>-0.66563679534172593</c:v>
                </c:pt>
                <c:pt idx="185">
                  <c:v>0.14140522441510939</c:v>
                </c:pt>
                <c:pt idx="186">
                  <c:v>2.1178839803754812</c:v>
                </c:pt>
                <c:pt idx="187">
                  <c:v>-2.2265608298159378</c:v>
                </c:pt>
                <c:pt idx="188">
                  <c:v>0.99429160470037914</c:v>
                </c:pt>
                <c:pt idx="189">
                  <c:v>-1.7064145565884985</c:v>
                </c:pt>
                <c:pt idx="190">
                  <c:v>0.55898501559796898</c:v>
                </c:pt>
                <c:pt idx="191">
                  <c:v>-0.84878554646455484</c:v>
                </c:pt>
                <c:pt idx="192">
                  <c:v>-3.0620690635808074</c:v>
                </c:pt>
                <c:pt idx="193">
                  <c:v>2.9592929867115174</c:v>
                </c:pt>
                <c:pt idx="194">
                  <c:v>0.27163170194108943</c:v>
                </c:pt>
                <c:pt idx="195">
                  <c:v>2.7916562494407344</c:v>
                </c:pt>
                <c:pt idx="196">
                  <c:v>0.67002775130615078</c:v>
                </c:pt>
                <c:pt idx="197">
                  <c:v>-0.10486979334771718</c:v>
                </c:pt>
                <c:pt idx="198">
                  <c:v>1.8467160545692565</c:v>
                </c:pt>
                <c:pt idx="199">
                  <c:v>-3.5445993692344473</c:v>
                </c:pt>
                <c:pt idx="200">
                  <c:v>5.3352821693010242</c:v>
                </c:pt>
                <c:pt idx="201">
                  <c:v>-8.8553053696074358E-3</c:v>
                </c:pt>
                <c:pt idx="202">
                  <c:v>8.3810481434282735</c:v>
                </c:pt>
                <c:pt idx="203">
                  <c:v>5.490988357614853</c:v>
                </c:pt>
                <c:pt idx="204">
                  <c:v>-0.29537094120918539</c:v>
                </c:pt>
                <c:pt idx="205">
                  <c:v>2.9894047879921004E-2</c:v>
                </c:pt>
                <c:pt idx="206">
                  <c:v>5.5888762126919858</c:v>
                </c:pt>
                <c:pt idx="207">
                  <c:v>5.3476549164870448</c:v>
                </c:pt>
                <c:pt idx="208">
                  <c:v>-7.5538402173427102</c:v>
                </c:pt>
                <c:pt idx="209">
                  <c:v>-7.3026836539125668</c:v>
                </c:pt>
                <c:pt idx="210">
                  <c:v>-2.3821248498278322</c:v>
                </c:pt>
                <c:pt idx="211">
                  <c:v>0.66209472634236022</c:v>
                </c:pt>
                <c:pt idx="212">
                  <c:v>-9.4238874403342834</c:v>
                </c:pt>
                <c:pt idx="213">
                  <c:v>3.9027954070821522</c:v>
                </c:pt>
                <c:pt idx="214">
                  <c:v>-5.4311124934609154</c:v>
                </c:pt>
                <c:pt idx="215">
                  <c:v>6.498051567128158</c:v>
                </c:pt>
                <c:pt idx="216">
                  <c:v>0.39614208355365577</c:v>
                </c:pt>
                <c:pt idx="217">
                  <c:v>2.2404917210742781</c:v>
                </c:pt>
                <c:pt idx="218">
                  <c:v>-1.3255691082865013</c:v>
                </c:pt>
                <c:pt idx="219">
                  <c:v>0.65936960722935112</c:v>
                </c:pt>
                <c:pt idx="220">
                  <c:v>2.6864127309056727</c:v>
                </c:pt>
                <c:pt idx="221">
                  <c:v>5.5108396550346015</c:v>
                </c:pt>
                <c:pt idx="222">
                  <c:v>0.91394448719844945</c:v>
                </c:pt>
                <c:pt idx="223">
                  <c:v>1.0992121440581712</c:v>
                </c:pt>
                <c:pt idx="224">
                  <c:v>3.8370412289360729</c:v>
                </c:pt>
                <c:pt idx="225">
                  <c:v>3.106114820291964</c:v>
                </c:pt>
                <c:pt idx="226">
                  <c:v>5.0036341013843924</c:v>
                </c:pt>
                <c:pt idx="227">
                  <c:v>2.3632840913680866</c:v>
                </c:pt>
                <c:pt idx="228">
                  <c:v>3.1808139789101944</c:v>
                </c:pt>
                <c:pt idx="229">
                  <c:v>2.4540009134154133</c:v>
                </c:pt>
                <c:pt idx="230">
                  <c:v>6.0839825144304882</c:v>
                </c:pt>
                <c:pt idx="231">
                  <c:v>5.9000349750488681</c:v>
                </c:pt>
                <c:pt idx="232">
                  <c:v>2.8933150772956822</c:v>
                </c:pt>
                <c:pt idx="233">
                  <c:v>5.23604943863144</c:v>
                </c:pt>
                <c:pt idx="234">
                  <c:v>3.2591445722588048</c:v>
                </c:pt>
                <c:pt idx="235">
                  <c:v>0.2476450576300806</c:v>
                </c:pt>
                <c:pt idx="236">
                  <c:v>6.2105541937207676</c:v>
                </c:pt>
                <c:pt idx="237">
                  <c:v>9.2860820158501554</c:v>
                </c:pt>
                <c:pt idx="238">
                  <c:v>3.4129419702211266</c:v>
                </c:pt>
                <c:pt idx="239">
                  <c:v>5.0225558732363424</c:v>
                </c:pt>
                <c:pt idx="240">
                  <c:v>7.6501181651643435</c:v>
                </c:pt>
                <c:pt idx="241">
                  <c:v>5.720333201488117</c:v>
                </c:pt>
                <c:pt idx="242">
                  <c:v>10.028957342486962</c:v>
                </c:pt>
                <c:pt idx="243">
                  <c:v>2.569885019010016</c:v>
                </c:pt>
                <c:pt idx="244">
                  <c:v>3.6363811451707733</c:v>
                </c:pt>
                <c:pt idx="245">
                  <c:v>4.2495140084201211</c:v>
                </c:pt>
                <c:pt idx="246">
                  <c:v>5.7205353182804544</c:v>
                </c:pt>
                <c:pt idx="247">
                  <c:v>0.18546881437372065</c:v>
                </c:pt>
                <c:pt idx="248">
                  <c:v>0.47186211137160683</c:v>
                </c:pt>
                <c:pt idx="249">
                  <c:v>6.189708473587217</c:v>
                </c:pt>
                <c:pt idx="250">
                  <c:v>3.6911009644824446</c:v>
                </c:pt>
                <c:pt idx="251">
                  <c:v>-0.9528375983719144</c:v>
                </c:pt>
                <c:pt idx="252">
                  <c:v>0.74126640918937881</c:v>
                </c:pt>
                <c:pt idx="253">
                  <c:v>-2.7268553831220999</c:v>
                </c:pt>
                <c:pt idx="254">
                  <c:v>3.0555917975830198</c:v>
                </c:pt>
                <c:pt idx="255">
                  <c:v>2.8385915550895788</c:v>
                </c:pt>
                <c:pt idx="256">
                  <c:v>0.51820747845999904</c:v>
                </c:pt>
                <c:pt idx="257">
                  <c:v>4.3991816608825332</c:v>
                </c:pt>
                <c:pt idx="258">
                  <c:v>5.0903287269427153</c:v>
                </c:pt>
                <c:pt idx="259">
                  <c:v>8.9967501619623533</c:v>
                </c:pt>
                <c:pt idx="260">
                  <c:v>8.0782229803687073</c:v>
                </c:pt>
                <c:pt idx="261">
                  <c:v>3.3219693671534856</c:v>
                </c:pt>
                <c:pt idx="262">
                  <c:v>4.5005906043431452</c:v>
                </c:pt>
                <c:pt idx="263">
                  <c:v>5.4113255826699174</c:v>
                </c:pt>
                <c:pt idx="264">
                  <c:v>6.2451158281556332</c:v>
                </c:pt>
                <c:pt idx="265">
                  <c:v>8.9395674201856536</c:v>
                </c:pt>
                <c:pt idx="266">
                  <c:v>6.0334938626494363</c:v>
                </c:pt>
                <c:pt idx="267">
                  <c:v>7.6291086414408653</c:v>
                </c:pt>
                <c:pt idx="268">
                  <c:v>3.3343519036136797</c:v>
                </c:pt>
                <c:pt idx="269">
                  <c:v>9.5338304458123133</c:v>
                </c:pt>
                <c:pt idx="270">
                  <c:v>1.7296544597256229</c:v>
                </c:pt>
                <c:pt idx="271">
                  <c:v>8.0765095638062974</c:v>
                </c:pt>
                <c:pt idx="272">
                  <c:v>7.1300848148305107</c:v>
                </c:pt>
                <c:pt idx="273">
                  <c:v>5.177499388123934</c:v>
                </c:pt>
                <c:pt idx="274">
                  <c:v>2.0818756958202584</c:v>
                </c:pt>
                <c:pt idx="275">
                  <c:v>6.7151968913181719</c:v>
                </c:pt>
                <c:pt idx="276">
                  <c:v>-1.8449214747280394</c:v>
                </c:pt>
                <c:pt idx="277">
                  <c:v>0.21047898647510976</c:v>
                </c:pt>
                <c:pt idx="278">
                  <c:v>6.181618163488892</c:v>
                </c:pt>
                <c:pt idx="279">
                  <c:v>9.4997559226970765</c:v>
                </c:pt>
                <c:pt idx="280">
                  <c:v>2.5893187274530334</c:v>
                </c:pt>
                <c:pt idx="281">
                  <c:v>-2.7715868680593445</c:v>
                </c:pt>
                <c:pt idx="282">
                  <c:v>4.722616005779301</c:v>
                </c:pt>
                <c:pt idx="283">
                  <c:v>1.3622331153825371</c:v>
                </c:pt>
                <c:pt idx="284">
                  <c:v>5.9139694297219449</c:v>
                </c:pt>
                <c:pt idx="285">
                  <c:v>0.12042886770520056</c:v>
                </c:pt>
                <c:pt idx="286">
                  <c:v>3.4173555007114231</c:v>
                </c:pt>
                <c:pt idx="287">
                  <c:v>3.4885845725492572</c:v>
                </c:pt>
                <c:pt idx="288">
                  <c:v>5.0460872475046443</c:v>
                </c:pt>
                <c:pt idx="289">
                  <c:v>10.209279392382157</c:v>
                </c:pt>
                <c:pt idx="290">
                  <c:v>5.5010068329238209</c:v>
                </c:pt>
                <c:pt idx="291">
                  <c:v>-0.92673154335945185</c:v>
                </c:pt>
                <c:pt idx="292">
                  <c:v>3.9739051328961494</c:v>
                </c:pt>
                <c:pt idx="293">
                  <c:v>1.6860195612086386</c:v>
                </c:pt>
                <c:pt idx="294">
                  <c:v>6.7503112079543541</c:v>
                </c:pt>
                <c:pt idx="295">
                  <c:v>2.6722097159299949</c:v>
                </c:pt>
                <c:pt idx="296">
                  <c:v>8.6363876464812677</c:v>
                </c:pt>
                <c:pt idx="297">
                  <c:v>-1.4917608088880172</c:v>
                </c:pt>
                <c:pt idx="298">
                  <c:v>7.3743804671569251</c:v>
                </c:pt>
                <c:pt idx="299">
                  <c:v>0.72491576249277045</c:v>
                </c:pt>
                <c:pt idx="300">
                  <c:v>-2.4213070108535391</c:v>
                </c:pt>
                <c:pt idx="301">
                  <c:v>2.6881462572084303</c:v>
                </c:pt>
                <c:pt idx="302">
                  <c:v>1.019557512575787</c:v>
                </c:pt>
                <c:pt idx="303">
                  <c:v>-2.0407559148968772</c:v>
                </c:pt>
                <c:pt idx="304">
                  <c:v>0.63616738473660916</c:v>
                </c:pt>
                <c:pt idx="305">
                  <c:v>4.1161021437913234</c:v>
                </c:pt>
                <c:pt idx="306">
                  <c:v>7.1969482872739547</c:v>
                </c:pt>
                <c:pt idx="307">
                  <c:v>8.8068967307125234</c:v>
                </c:pt>
                <c:pt idx="308">
                  <c:v>3.8861970848337108</c:v>
                </c:pt>
                <c:pt idx="309">
                  <c:v>8.6821484210232001</c:v>
                </c:pt>
                <c:pt idx="310">
                  <c:v>0.86795638351350135</c:v>
                </c:pt>
                <c:pt idx="311">
                  <c:v>-1.612087812919853</c:v>
                </c:pt>
                <c:pt idx="312">
                  <c:v>7.459372981780831</c:v>
                </c:pt>
                <c:pt idx="313">
                  <c:v>4.8885204835143838</c:v>
                </c:pt>
                <c:pt idx="314">
                  <c:v>3.3695113493970155</c:v>
                </c:pt>
                <c:pt idx="315">
                  <c:v>2.6840194335812129</c:v>
                </c:pt>
                <c:pt idx="316">
                  <c:v>-0.76404056870713077</c:v>
                </c:pt>
                <c:pt idx="317">
                  <c:v>-1.4791212650980441</c:v>
                </c:pt>
                <c:pt idx="318">
                  <c:v>-0.57200093679527697</c:v>
                </c:pt>
                <c:pt idx="319">
                  <c:v>-0.33000202184391014</c:v>
                </c:pt>
                <c:pt idx="320">
                  <c:v>2.0878700025400292</c:v>
                </c:pt>
                <c:pt idx="321">
                  <c:v>0.78771742454836158</c:v>
                </c:pt>
                <c:pt idx="322">
                  <c:v>1.5520030890099008</c:v>
                </c:pt>
                <c:pt idx="323">
                  <c:v>-2.77639203977661</c:v>
                </c:pt>
                <c:pt idx="324">
                  <c:v>-0.62263012103063886</c:v>
                </c:pt>
                <c:pt idx="325">
                  <c:v>0.24987641510377046</c:v>
                </c:pt>
                <c:pt idx="326">
                  <c:v>1.8897186041027112</c:v>
                </c:pt>
                <c:pt idx="327">
                  <c:v>-6.8441441614881029</c:v>
                </c:pt>
                <c:pt idx="328">
                  <c:v>-4.3628252748395369</c:v>
                </c:pt>
                <c:pt idx="329">
                  <c:v>1.9204531519772843</c:v>
                </c:pt>
                <c:pt idx="330">
                  <c:v>-2.6697471081453727</c:v>
                </c:pt>
                <c:pt idx="331">
                  <c:v>0.95158327007948174</c:v>
                </c:pt>
                <c:pt idx="332">
                  <c:v>5.4575177372825721</c:v>
                </c:pt>
                <c:pt idx="333">
                  <c:v>-2.4470928210338343</c:v>
                </c:pt>
                <c:pt idx="334">
                  <c:v>5.9568238323903984</c:v>
                </c:pt>
                <c:pt idx="335">
                  <c:v>0.55181167239281592</c:v>
                </c:pt>
                <c:pt idx="336">
                  <c:v>2.687338988216851</c:v>
                </c:pt>
                <c:pt idx="337">
                  <c:v>1.4841467384609928</c:v>
                </c:pt>
                <c:pt idx="338">
                  <c:v>3.5628411513001339</c:v>
                </c:pt>
                <c:pt idx="339">
                  <c:v>1.5369747256109747</c:v>
                </c:pt>
                <c:pt idx="340">
                  <c:v>-0.99794846247010582</c:v>
                </c:pt>
                <c:pt idx="341">
                  <c:v>1.8987580503652026</c:v>
                </c:pt>
                <c:pt idx="342">
                  <c:v>-1.741055116718357</c:v>
                </c:pt>
                <c:pt idx="343">
                  <c:v>-3.2511656804652063</c:v>
                </c:pt>
                <c:pt idx="344">
                  <c:v>4.5511295860662244</c:v>
                </c:pt>
                <c:pt idx="345">
                  <c:v>-8.325084221550199</c:v>
                </c:pt>
                <c:pt idx="346">
                  <c:v>0.93872272170467852</c:v>
                </c:pt>
                <c:pt idx="347">
                  <c:v>0.65051950515749013</c:v>
                </c:pt>
                <c:pt idx="348">
                  <c:v>-1.3454149181620068</c:v>
                </c:pt>
                <c:pt idx="349">
                  <c:v>-3.6144498499671158</c:v>
                </c:pt>
                <c:pt idx="350">
                  <c:v>1.6840948897381338</c:v>
                </c:pt>
                <c:pt idx="351">
                  <c:v>-3.918211164703294</c:v>
                </c:pt>
                <c:pt idx="352">
                  <c:v>4.9517629871144777</c:v>
                </c:pt>
                <c:pt idx="353">
                  <c:v>3.041481256860834E-2</c:v>
                </c:pt>
                <c:pt idx="354">
                  <c:v>4.2137818799420756</c:v>
                </c:pt>
                <c:pt idx="355">
                  <c:v>3.6685814218537871</c:v>
                </c:pt>
                <c:pt idx="356">
                  <c:v>2.4575080737584614</c:v>
                </c:pt>
                <c:pt idx="357">
                  <c:v>-0.73528561793835934</c:v>
                </c:pt>
                <c:pt idx="358">
                  <c:v>4.2366041546799664</c:v>
                </c:pt>
                <c:pt idx="359">
                  <c:v>-0.84232187240480982</c:v>
                </c:pt>
                <c:pt idx="360">
                  <c:v>7.0770692775161876</c:v>
                </c:pt>
                <c:pt idx="361">
                  <c:v>-0.5527335452369897</c:v>
                </c:pt>
                <c:pt idx="362">
                  <c:v>1.0173214951856977</c:v>
                </c:pt>
                <c:pt idx="363">
                  <c:v>0.15908190541331635</c:v>
                </c:pt>
                <c:pt idx="364">
                  <c:v>3.1776022931916259</c:v>
                </c:pt>
                <c:pt idx="365">
                  <c:v>-2.234397902204023</c:v>
                </c:pt>
                <c:pt idx="366">
                  <c:v>9.3908996843441912</c:v>
                </c:pt>
                <c:pt idx="367">
                  <c:v>0.4404880533833051</c:v>
                </c:pt>
                <c:pt idx="368">
                  <c:v>-1.4133501279167149</c:v>
                </c:pt>
                <c:pt idx="369">
                  <c:v>-1.3572839834032067</c:v>
                </c:pt>
                <c:pt idx="370">
                  <c:v>-2.1141179432244144</c:v>
                </c:pt>
                <c:pt idx="371">
                  <c:v>3.4319636312137618</c:v>
                </c:pt>
                <c:pt idx="372">
                  <c:v>6.4411142738811122</c:v>
                </c:pt>
                <c:pt idx="373">
                  <c:v>-1.1535733328340427</c:v>
                </c:pt>
                <c:pt idx="374">
                  <c:v>2.6027008636642819</c:v>
                </c:pt>
                <c:pt idx="375">
                  <c:v>-0.70153403638487077</c:v>
                </c:pt>
                <c:pt idx="376">
                  <c:v>-2.2918828419561663</c:v>
                </c:pt>
                <c:pt idx="377">
                  <c:v>-0.67295984279448362</c:v>
                </c:pt>
                <c:pt idx="378">
                  <c:v>5.2245352308455466</c:v>
                </c:pt>
                <c:pt idx="379">
                  <c:v>3.6018985209474863</c:v>
                </c:pt>
                <c:pt idx="380">
                  <c:v>2.1340795222789239</c:v>
                </c:pt>
                <c:pt idx="381">
                  <c:v>3.4060186408500783</c:v>
                </c:pt>
                <c:pt idx="382">
                  <c:v>3.8085656398953631</c:v>
                </c:pt>
                <c:pt idx="383">
                  <c:v>-2.5417816862947689</c:v>
                </c:pt>
                <c:pt idx="384">
                  <c:v>-10.250002472280627</c:v>
                </c:pt>
                <c:pt idx="385">
                  <c:v>-1.3182941076536849</c:v>
                </c:pt>
                <c:pt idx="386">
                  <c:v>3.3632848421974302</c:v>
                </c:pt>
                <c:pt idx="387">
                  <c:v>-4.7240552509676377</c:v>
                </c:pt>
                <c:pt idx="388">
                  <c:v>4.9845165562780807</c:v>
                </c:pt>
                <c:pt idx="389">
                  <c:v>-4.8235543524707651</c:v>
                </c:pt>
                <c:pt idx="390">
                  <c:v>4.8611360783583279</c:v>
                </c:pt>
                <c:pt idx="391">
                  <c:v>0.58415722734503106</c:v>
                </c:pt>
                <c:pt idx="392">
                  <c:v>2.1261403035480697</c:v>
                </c:pt>
                <c:pt idx="393">
                  <c:v>-1.7361257897067617</c:v>
                </c:pt>
                <c:pt idx="394">
                  <c:v>-3.1783426268185906</c:v>
                </c:pt>
                <c:pt idx="395">
                  <c:v>7.57330169511836</c:v>
                </c:pt>
                <c:pt idx="396">
                  <c:v>1.1626444067736657</c:v>
                </c:pt>
                <c:pt idx="397">
                  <c:v>1.5920102096245188</c:v>
                </c:pt>
                <c:pt idx="398">
                  <c:v>0.25756021716111377</c:v>
                </c:pt>
                <c:pt idx="399">
                  <c:v>-3.9524933626171901</c:v>
                </c:pt>
                <c:pt idx="400">
                  <c:v>-4.0277183737299964</c:v>
                </c:pt>
                <c:pt idx="401">
                  <c:v>1.0940474673395784</c:v>
                </c:pt>
                <c:pt idx="402">
                  <c:v>-0.84698285158731323</c:v>
                </c:pt>
                <c:pt idx="403">
                  <c:v>-0.4625166410101258</c:v>
                </c:pt>
                <c:pt idx="404">
                  <c:v>-0.33540472436504842</c:v>
                </c:pt>
                <c:pt idx="405">
                  <c:v>6.1378696929705683</c:v>
                </c:pt>
                <c:pt idx="406">
                  <c:v>2.7083726611169112</c:v>
                </c:pt>
                <c:pt idx="407">
                  <c:v>5.9388614277153664</c:v>
                </c:pt>
                <c:pt idx="408">
                  <c:v>6.619893288913218</c:v>
                </c:pt>
                <c:pt idx="409">
                  <c:v>4.6824071946518586</c:v>
                </c:pt>
                <c:pt idx="410">
                  <c:v>-2.2307044302097552</c:v>
                </c:pt>
                <c:pt idx="411">
                  <c:v>1.5398664707571186</c:v>
                </c:pt>
                <c:pt idx="412">
                  <c:v>3.3145310163547634</c:v>
                </c:pt>
                <c:pt idx="413">
                  <c:v>1.0585818117296952</c:v>
                </c:pt>
                <c:pt idx="414">
                  <c:v>2.2046486058499681E-2</c:v>
                </c:pt>
                <c:pt idx="415">
                  <c:v>7.6497270964068775E-2</c:v>
                </c:pt>
                <c:pt idx="416">
                  <c:v>-1.1734989177760156</c:v>
                </c:pt>
                <c:pt idx="417">
                  <c:v>1.9474463307874998</c:v>
                </c:pt>
                <c:pt idx="418">
                  <c:v>1.9387096368993753</c:v>
                </c:pt>
                <c:pt idx="419">
                  <c:v>0.63569056040363137</c:v>
                </c:pt>
                <c:pt idx="420">
                  <c:v>-8.6371422494413252</c:v>
                </c:pt>
                <c:pt idx="421">
                  <c:v>-7.7968372793624923</c:v>
                </c:pt>
                <c:pt idx="422">
                  <c:v>-0.48236531084253897</c:v>
                </c:pt>
                <c:pt idx="423">
                  <c:v>-1.6994888098547705</c:v>
                </c:pt>
                <c:pt idx="424">
                  <c:v>3.585042290717098</c:v>
                </c:pt>
                <c:pt idx="425">
                  <c:v>1.0689641683254933</c:v>
                </c:pt>
                <c:pt idx="426">
                  <c:v>1.4893113543409413</c:v>
                </c:pt>
                <c:pt idx="427">
                  <c:v>-5.5965283734389004</c:v>
                </c:pt>
                <c:pt idx="428">
                  <c:v>0.42072237574812732</c:v>
                </c:pt>
                <c:pt idx="429">
                  <c:v>-4.8570567584479676</c:v>
                </c:pt>
                <c:pt idx="430">
                  <c:v>-4.9429711988108025</c:v>
                </c:pt>
                <c:pt idx="431">
                  <c:v>1.8684045767597297</c:v>
                </c:pt>
                <c:pt idx="432">
                  <c:v>-0.9330659728457249</c:v>
                </c:pt>
                <c:pt idx="433">
                  <c:v>5.1995253745239864</c:v>
                </c:pt>
                <c:pt idx="434">
                  <c:v>6.7037572523176863</c:v>
                </c:pt>
                <c:pt idx="435">
                  <c:v>-6.8668346094753971</c:v>
                </c:pt>
                <c:pt idx="436">
                  <c:v>-1.6586107860056956</c:v>
                </c:pt>
                <c:pt idx="437">
                  <c:v>5.0482566046349007</c:v>
                </c:pt>
                <c:pt idx="438">
                  <c:v>5.1001559091703399</c:v>
                </c:pt>
                <c:pt idx="439">
                  <c:v>-5.3978849129385509</c:v>
                </c:pt>
                <c:pt idx="440">
                  <c:v>-9.183377748796488</c:v>
                </c:pt>
                <c:pt idx="441">
                  <c:v>4.9289846460547295</c:v>
                </c:pt>
                <c:pt idx="442">
                  <c:v>3.0765982006298458</c:v>
                </c:pt>
                <c:pt idx="443">
                  <c:v>1.9628187980875396</c:v>
                </c:pt>
                <c:pt idx="444">
                  <c:v>-1.7243978168106509</c:v>
                </c:pt>
                <c:pt idx="445">
                  <c:v>3.5160768692513784</c:v>
                </c:pt>
                <c:pt idx="446">
                  <c:v>1.9439760842009122</c:v>
                </c:pt>
                <c:pt idx="447">
                  <c:v>4.8175609658948986</c:v>
                </c:pt>
                <c:pt idx="448">
                  <c:v>4.880736199073894</c:v>
                </c:pt>
                <c:pt idx="449">
                  <c:v>-5.3174574645723283E-2</c:v>
                </c:pt>
                <c:pt idx="450">
                  <c:v>2.0482682134710188</c:v>
                </c:pt>
                <c:pt idx="451">
                  <c:v>6.7603136114453548</c:v>
                </c:pt>
                <c:pt idx="452">
                  <c:v>-2.2501536648131548</c:v>
                </c:pt>
                <c:pt idx="453">
                  <c:v>-0.11931845000933095</c:v>
                </c:pt>
                <c:pt idx="454">
                  <c:v>0.98184442531963612</c:v>
                </c:pt>
                <c:pt idx="455">
                  <c:v>2.9128483113887853</c:v>
                </c:pt>
                <c:pt idx="456">
                  <c:v>-1.8461193503613202</c:v>
                </c:pt>
                <c:pt idx="457">
                  <c:v>-2.7756823752302182</c:v>
                </c:pt>
                <c:pt idx="458">
                  <c:v>4.2922201063343266</c:v>
                </c:pt>
                <c:pt idx="459">
                  <c:v>6.4118830238283095</c:v>
                </c:pt>
                <c:pt idx="460">
                  <c:v>7.0302137375255285</c:v>
                </c:pt>
                <c:pt idx="461">
                  <c:v>2.7438611984618859</c:v>
                </c:pt>
                <c:pt idx="462">
                  <c:v>7.7704083702412845</c:v>
                </c:pt>
                <c:pt idx="463">
                  <c:v>3.2663214428597058</c:v>
                </c:pt>
                <c:pt idx="464">
                  <c:v>3.8213743808704237</c:v>
                </c:pt>
                <c:pt idx="465">
                  <c:v>4.7524795216971825</c:v>
                </c:pt>
                <c:pt idx="466">
                  <c:v>5.3426939619283615</c:v>
                </c:pt>
                <c:pt idx="467">
                  <c:v>7.6405488717099956E-2</c:v>
                </c:pt>
                <c:pt idx="468">
                  <c:v>0.31479795249222775</c:v>
                </c:pt>
                <c:pt idx="469">
                  <c:v>5.7863539397541928</c:v>
                </c:pt>
                <c:pt idx="470">
                  <c:v>2.622589017155704</c:v>
                </c:pt>
                <c:pt idx="471">
                  <c:v>0.98446835792050535</c:v>
                </c:pt>
                <c:pt idx="472">
                  <c:v>0.58994336189071817</c:v>
                </c:pt>
                <c:pt idx="473">
                  <c:v>0.17188779591316461</c:v>
                </c:pt>
                <c:pt idx="474">
                  <c:v>1.8213623846612279</c:v>
                </c:pt>
                <c:pt idx="475">
                  <c:v>0.54852057115451203</c:v>
                </c:pt>
                <c:pt idx="476">
                  <c:v>-0.45232670680090337</c:v>
                </c:pt>
                <c:pt idx="477">
                  <c:v>-3.2520520350186359</c:v>
                </c:pt>
                <c:pt idx="478">
                  <c:v>2.1214638904475862</c:v>
                </c:pt>
                <c:pt idx="479">
                  <c:v>5.1639052159447516</c:v>
                </c:pt>
                <c:pt idx="480">
                  <c:v>-3.012955517038904</c:v>
                </c:pt>
                <c:pt idx="481">
                  <c:v>12.560415982187777</c:v>
                </c:pt>
                <c:pt idx="482">
                  <c:v>2.4025406432298695</c:v>
                </c:pt>
                <c:pt idx="483">
                  <c:v>-2.4118060846656277</c:v>
                </c:pt>
                <c:pt idx="484">
                  <c:v>4.0655932733072717</c:v>
                </c:pt>
                <c:pt idx="485">
                  <c:v>2.153620015351251</c:v>
                </c:pt>
                <c:pt idx="486">
                  <c:v>-3.5740563303046713</c:v>
                </c:pt>
                <c:pt idx="487">
                  <c:v>2.7283293655705876</c:v>
                </c:pt>
                <c:pt idx="488">
                  <c:v>5.6199011228433875</c:v>
                </c:pt>
                <c:pt idx="489">
                  <c:v>1.0600058923277942</c:v>
                </c:pt>
                <c:pt idx="490">
                  <c:v>-2.3322005841781248</c:v>
                </c:pt>
                <c:pt idx="491">
                  <c:v>-3.4080522223404301</c:v>
                </c:pt>
                <c:pt idx="492">
                  <c:v>-1.7218098346995703</c:v>
                </c:pt>
                <c:pt idx="493">
                  <c:v>-1.1546062436736975</c:v>
                </c:pt>
                <c:pt idx="494">
                  <c:v>5.7834022642474991</c:v>
                </c:pt>
                <c:pt idx="495">
                  <c:v>6.8179258364223472</c:v>
                </c:pt>
                <c:pt idx="496">
                  <c:v>7.3016102174987196</c:v>
                </c:pt>
                <c:pt idx="497">
                  <c:v>6.3810142831904102</c:v>
                </c:pt>
                <c:pt idx="498">
                  <c:v>2.4992435222759752</c:v>
                </c:pt>
                <c:pt idx="499">
                  <c:v>1.3199183352495822</c:v>
                </c:pt>
                <c:pt idx="500">
                  <c:v>7.4678292286929349</c:v>
                </c:pt>
                <c:pt idx="501">
                  <c:v>6.3003653834951336</c:v>
                </c:pt>
                <c:pt idx="502">
                  <c:v>3.9858135078070518</c:v>
                </c:pt>
                <c:pt idx="503">
                  <c:v>4.0802511833651636</c:v>
                </c:pt>
                <c:pt idx="504">
                  <c:v>6.3035826594769446</c:v>
                </c:pt>
                <c:pt idx="505">
                  <c:v>0.31285006562362128</c:v>
                </c:pt>
                <c:pt idx="506">
                  <c:v>-2.419459066918364</c:v>
                </c:pt>
                <c:pt idx="507">
                  <c:v>2.804239524055987</c:v>
                </c:pt>
                <c:pt idx="508">
                  <c:v>8.0076882952815396</c:v>
                </c:pt>
                <c:pt idx="509">
                  <c:v>9.3100096903698528</c:v>
                </c:pt>
                <c:pt idx="510">
                  <c:v>-0.63675075515592994</c:v>
                </c:pt>
                <c:pt idx="511">
                  <c:v>5.9556182738099324</c:v>
                </c:pt>
                <c:pt idx="512">
                  <c:v>5.4703389192188467</c:v>
                </c:pt>
                <c:pt idx="513">
                  <c:v>12.987462233668751</c:v>
                </c:pt>
                <c:pt idx="514">
                  <c:v>4.8591264871096058</c:v>
                </c:pt>
                <c:pt idx="515">
                  <c:v>5.1886314260748634</c:v>
                </c:pt>
                <c:pt idx="516">
                  <c:v>-8.6006464123400406E-2</c:v>
                </c:pt>
                <c:pt idx="517">
                  <c:v>4.8633069337141563</c:v>
                </c:pt>
                <c:pt idx="518">
                  <c:v>6.0543968873262344</c:v>
                </c:pt>
                <c:pt idx="519">
                  <c:v>1.9295865569456225</c:v>
                </c:pt>
                <c:pt idx="520">
                  <c:v>7.8964330967642411</c:v>
                </c:pt>
                <c:pt idx="521">
                  <c:v>-1.2985014547561349</c:v>
                </c:pt>
                <c:pt idx="522">
                  <c:v>1.400479603171064</c:v>
                </c:pt>
                <c:pt idx="523">
                  <c:v>1.7503338153290571</c:v>
                </c:pt>
                <c:pt idx="524">
                  <c:v>-1.8852301181312612</c:v>
                </c:pt>
                <c:pt idx="525">
                  <c:v>3.287686561545712</c:v>
                </c:pt>
                <c:pt idx="526">
                  <c:v>-2.144209963038719</c:v>
                </c:pt>
                <c:pt idx="527">
                  <c:v>2.6414123992825296</c:v>
                </c:pt>
                <c:pt idx="528">
                  <c:v>-2.6915893024170714</c:v>
                </c:pt>
                <c:pt idx="529">
                  <c:v>4.3255114575735689</c:v>
                </c:pt>
                <c:pt idx="530">
                  <c:v>-3.2564370919410948</c:v>
                </c:pt>
                <c:pt idx="531">
                  <c:v>2.2480802783855154</c:v>
                </c:pt>
                <c:pt idx="532">
                  <c:v>7.7596066829991344</c:v>
                </c:pt>
                <c:pt idx="533">
                  <c:v>-5.713321326715004E-2</c:v>
                </c:pt>
                <c:pt idx="534">
                  <c:v>-1.6911301165614816</c:v>
                </c:pt>
                <c:pt idx="535">
                  <c:v>-0.97552027363421701</c:v>
                </c:pt>
                <c:pt idx="536">
                  <c:v>1.3286669936701401</c:v>
                </c:pt>
                <c:pt idx="537">
                  <c:v>2.2211275432961628</c:v>
                </c:pt>
                <c:pt idx="538">
                  <c:v>4.8335529077843944</c:v>
                </c:pt>
                <c:pt idx="539">
                  <c:v>-3.7088225618558823</c:v>
                </c:pt>
                <c:pt idx="540">
                  <c:v>5.3262938265301614</c:v>
                </c:pt>
                <c:pt idx="541">
                  <c:v>7.3719682500303065</c:v>
                </c:pt>
                <c:pt idx="542">
                  <c:v>6.2124583829958908</c:v>
                </c:pt>
                <c:pt idx="543">
                  <c:v>3.1970074146838243</c:v>
                </c:pt>
                <c:pt idx="544">
                  <c:v>0.77197895913899117</c:v>
                </c:pt>
                <c:pt idx="545">
                  <c:v>-3.1793172725081291</c:v>
                </c:pt>
                <c:pt idx="546">
                  <c:v>0.27678758912990986</c:v>
                </c:pt>
                <c:pt idx="547">
                  <c:v>1.7832352905030007</c:v>
                </c:pt>
                <c:pt idx="548">
                  <c:v>-0.453933165538146</c:v>
                </c:pt>
                <c:pt idx="549">
                  <c:v>-3.5528242255893616</c:v>
                </c:pt>
                <c:pt idx="550">
                  <c:v>1.3393744345492991</c:v>
                </c:pt>
                <c:pt idx="551">
                  <c:v>0.92673532447000184</c:v>
                </c:pt>
                <c:pt idx="552">
                  <c:v>5.6119703497812026</c:v>
                </c:pt>
                <c:pt idx="553">
                  <c:v>2.0477928751504209</c:v>
                </c:pt>
                <c:pt idx="554">
                  <c:v>4.071906807368407</c:v>
                </c:pt>
                <c:pt idx="555">
                  <c:v>-1.0121997985592088</c:v>
                </c:pt>
                <c:pt idx="556">
                  <c:v>1.0087800301091789</c:v>
                </c:pt>
                <c:pt idx="557">
                  <c:v>2.3483770165619973</c:v>
                </c:pt>
                <c:pt idx="558">
                  <c:v>11.660815331405999</c:v>
                </c:pt>
                <c:pt idx="559">
                  <c:v>5.2521404658599948</c:v>
                </c:pt>
                <c:pt idx="560">
                  <c:v>7.2854936862000841E-2</c:v>
                </c:pt>
                <c:pt idx="561">
                  <c:v>0.55005934162200276</c:v>
                </c:pt>
                <c:pt idx="562">
                  <c:v>10.347590796090003</c:v>
                </c:pt>
                <c:pt idx="563">
                  <c:v>-6.8789129940708023</c:v>
                </c:pt>
                <c:pt idx="564">
                  <c:v>-5.0827244959440065</c:v>
                </c:pt>
                <c:pt idx="565">
                  <c:v>8.3044743514829946</c:v>
                </c:pt>
                <c:pt idx="566">
                  <c:v>6.2049220524153981</c:v>
                </c:pt>
                <c:pt idx="567">
                  <c:v>6.7869874401903445</c:v>
                </c:pt>
                <c:pt idx="568">
                  <c:v>4.0134399656463415</c:v>
                </c:pt>
                <c:pt idx="569">
                  <c:v>-0.91276914122497033</c:v>
                </c:pt>
                <c:pt idx="570">
                  <c:v>6.5483339918117167E-2</c:v>
                </c:pt>
                <c:pt idx="571">
                  <c:v>-1.7514891791199787</c:v>
                </c:pt>
                <c:pt idx="572">
                  <c:v>0.34055319467768186</c:v>
                </c:pt>
                <c:pt idx="573">
                  <c:v>-0.25127806471816427</c:v>
                </c:pt>
                <c:pt idx="574">
                  <c:v>-1.7154526742881728</c:v>
                </c:pt>
                <c:pt idx="575">
                  <c:v>-3.7428469871951222</c:v>
                </c:pt>
                <c:pt idx="576">
                  <c:v>-1.3795520798480823</c:v>
                </c:pt>
                <c:pt idx="577">
                  <c:v>1.4372949420724126</c:v>
                </c:pt>
                <c:pt idx="578">
                  <c:v>2.5563260225337245</c:v>
                </c:pt>
                <c:pt idx="579">
                  <c:v>3.0978326090411343</c:v>
                </c:pt>
                <c:pt idx="580">
                  <c:v>2.3402958092649726</c:v>
                </c:pt>
                <c:pt idx="581">
                  <c:v>-0.49510625929519847</c:v>
                </c:pt>
                <c:pt idx="582">
                  <c:v>-3.5883397989014156</c:v>
                </c:pt>
                <c:pt idx="583">
                  <c:v>-2.500910292318224</c:v>
                </c:pt>
                <c:pt idx="584">
                  <c:v>1.7869840039383291</c:v>
                </c:pt>
                <c:pt idx="585">
                  <c:v>-4.4152028357537176</c:v>
                </c:pt>
                <c:pt idx="586">
                  <c:v>-0.81092793995051693</c:v>
                </c:pt>
                <c:pt idx="587">
                  <c:v>0.30868255175039394</c:v>
                </c:pt>
                <c:pt idx="588">
                  <c:v>6.7173219491970002</c:v>
                </c:pt>
                <c:pt idx="589">
                  <c:v>0.65295209830522083</c:v>
                </c:pt>
                <c:pt idx="590">
                  <c:v>-3.0741676299957561</c:v>
                </c:pt>
                <c:pt idx="591">
                  <c:v>2.3612958757883717</c:v>
                </c:pt>
                <c:pt idx="592">
                  <c:v>-1.3226518039798805</c:v>
                </c:pt>
                <c:pt idx="593">
                  <c:v>0.65402000116442593</c:v>
                </c:pt>
                <c:pt idx="594">
                  <c:v>1.1425024869608507</c:v>
                </c:pt>
                <c:pt idx="595">
                  <c:v>0.75455438510878992</c:v>
                </c:pt>
                <c:pt idx="596">
                  <c:v>5.0490419350848725</c:v>
                </c:pt>
                <c:pt idx="597">
                  <c:v>1.3025125999370886</c:v>
                </c:pt>
                <c:pt idx="598">
                  <c:v>0.16968315503210363</c:v>
                </c:pt>
                <c:pt idx="599">
                  <c:v>-0.29832339312882539</c:v>
                </c:pt>
                <c:pt idx="600">
                  <c:v>0.67530476986426891</c:v>
                </c:pt>
                <c:pt idx="601">
                  <c:v>7.9173868917941661</c:v>
                </c:pt>
                <c:pt idx="602">
                  <c:v>-1.6457214190440652</c:v>
                </c:pt>
                <c:pt idx="603">
                  <c:v>4.3095109810409724</c:v>
                </c:pt>
                <c:pt idx="604">
                  <c:v>-9.0178563706248269</c:v>
                </c:pt>
                <c:pt idx="605">
                  <c:v>-9.0903903553176661</c:v>
                </c:pt>
                <c:pt idx="606">
                  <c:v>-0.90620668712389829</c:v>
                </c:pt>
                <c:pt idx="607">
                  <c:v>3.1232337655906406</c:v>
                </c:pt>
                <c:pt idx="608">
                  <c:v>7.1747753459681149</c:v>
                </c:pt>
                <c:pt idx="609">
                  <c:v>2.3222441267233762</c:v>
                </c:pt>
                <c:pt idx="610">
                  <c:v>0.37047712123600718</c:v>
                </c:pt>
                <c:pt idx="611">
                  <c:v>0.61860597880360046</c:v>
                </c:pt>
                <c:pt idx="612">
                  <c:v>0.47530963127643133</c:v>
                </c:pt>
                <c:pt idx="613">
                  <c:v>0.52989043543725245</c:v>
                </c:pt>
                <c:pt idx="614">
                  <c:v>-4.3572462483045555</c:v>
                </c:pt>
                <c:pt idx="615">
                  <c:v>-1.5648105373969514</c:v>
                </c:pt>
                <c:pt idx="616">
                  <c:v>-2.1653518640701179</c:v>
                </c:pt>
                <c:pt idx="617">
                  <c:v>-0.47491295433846403</c:v>
                </c:pt>
                <c:pt idx="618">
                  <c:v>-4.4776531038516225</c:v>
                </c:pt>
                <c:pt idx="619">
                  <c:v>-3.5944713505118102</c:v>
                </c:pt>
                <c:pt idx="620">
                  <c:v>0.6808870053235978</c:v>
                </c:pt>
                <c:pt idx="621">
                  <c:v>-6.5451968892222396</c:v>
                </c:pt>
                <c:pt idx="622">
                  <c:v>5.1731839506663277</c:v>
                </c:pt>
                <c:pt idx="623">
                  <c:v>-1.1117849109882627</c:v>
                </c:pt>
                <c:pt idx="624">
                  <c:v>1.0379170163791116</c:v>
                </c:pt>
                <c:pt idx="625">
                  <c:v>-0.38182544030165388</c:v>
                </c:pt>
                <c:pt idx="626">
                  <c:v>2.1738171540338129</c:v>
                </c:pt>
                <c:pt idx="627">
                  <c:v>-2.201681215472945</c:v>
                </c:pt>
                <c:pt idx="628">
                  <c:v>-3.2939660785271485</c:v>
                </c:pt>
                <c:pt idx="629">
                  <c:v>7.9141467225728661</c:v>
                </c:pt>
                <c:pt idx="630">
                  <c:v>0.71401930703063954</c:v>
                </c:pt>
                <c:pt idx="631">
                  <c:v>1.7320450327850097</c:v>
                </c:pt>
                <c:pt idx="632">
                  <c:v>-0.60010924632715046</c:v>
                </c:pt>
                <c:pt idx="633">
                  <c:v>1.7063852540850064</c:v>
                </c:pt>
                <c:pt idx="634">
                  <c:v>2.8759540477200147</c:v>
                </c:pt>
                <c:pt idx="635">
                  <c:v>1.2719049797439794</c:v>
                </c:pt>
                <c:pt idx="636">
                  <c:v>-4.2462965249084732</c:v>
                </c:pt>
                <c:pt idx="637">
                  <c:v>-2.4267784965329611</c:v>
                </c:pt>
                <c:pt idx="638">
                  <c:v>-0.51613819133147842</c:v>
                </c:pt>
                <c:pt idx="639">
                  <c:v>1.9564921903030523</c:v>
                </c:pt>
                <c:pt idx="640">
                  <c:v>-0.60866919668040964</c:v>
                </c:pt>
                <c:pt idx="641">
                  <c:v>-11.25232927687297</c:v>
                </c:pt>
                <c:pt idx="642">
                  <c:v>-1.1793137291381299</c:v>
                </c:pt>
                <c:pt idx="643">
                  <c:v>-1.2641896591646145</c:v>
                </c:pt>
                <c:pt idx="644">
                  <c:v>-0.75421687431733631</c:v>
                </c:pt>
                <c:pt idx="645">
                  <c:v>3.1222640691783852</c:v>
                </c:pt>
                <c:pt idx="646">
                  <c:v>1.1079899421477251</c:v>
                </c:pt>
                <c:pt idx="647">
                  <c:v>-5.2681915040263334</c:v>
                </c:pt>
                <c:pt idx="648">
                  <c:v>-0.65689388244116742</c:v>
                </c:pt>
                <c:pt idx="649">
                  <c:v>-3.1490906718115355</c:v>
                </c:pt>
                <c:pt idx="650">
                  <c:v>-1.0424208230684968</c:v>
                </c:pt>
                <c:pt idx="651">
                  <c:v>-2.9076870987952645</c:v>
                </c:pt>
                <c:pt idx="652">
                  <c:v>-5.5914523879247326</c:v>
                </c:pt>
                <c:pt idx="653">
                  <c:v>0.48464489826561419</c:v>
                </c:pt>
                <c:pt idx="654">
                  <c:v>0.56746737845158179</c:v>
                </c:pt>
                <c:pt idx="655">
                  <c:v>-3.4719493184577175</c:v>
                </c:pt>
                <c:pt idx="656">
                  <c:v>0.44942010420643896</c:v>
                </c:pt>
                <c:pt idx="657">
                  <c:v>-0.98469130271244865</c:v>
                </c:pt>
                <c:pt idx="658">
                  <c:v>-2.0955871307851197</c:v>
                </c:pt>
                <c:pt idx="659">
                  <c:v>1.8586255950598058</c:v>
                </c:pt>
                <c:pt idx="660">
                  <c:v>-0.34584408526714583</c:v>
                </c:pt>
                <c:pt idx="661">
                  <c:v>-2.601784082177133</c:v>
                </c:pt>
                <c:pt idx="662">
                  <c:v>-3.6670252586111047</c:v>
                </c:pt>
                <c:pt idx="663">
                  <c:v>-0.60451354994134476</c:v>
                </c:pt>
                <c:pt idx="664">
                  <c:v>-3.9798642069990109</c:v>
                </c:pt>
                <c:pt idx="665">
                  <c:v>1.7848059631456863</c:v>
                </c:pt>
                <c:pt idx="666">
                  <c:v>1.6200903546006344</c:v>
                </c:pt>
                <c:pt idx="667">
                  <c:v>-1.9983283236676641</c:v>
                </c:pt>
                <c:pt idx="668">
                  <c:v>-1.9632792066257565</c:v>
                </c:pt>
                <c:pt idx="669">
                  <c:v>-3.3605012621288921</c:v>
                </c:pt>
                <c:pt idx="670">
                  <c:v>-2.4908978893907943</c:v>
                </c:pt>
                <c:pt idx="671">
                  <c:v>0.19002283698029032</c:v>
                </c:pt>
                <c:pt idx="672">
                  <c:v>-2.5265331447084947</c:v>
                </c:pt>
                <c:pt idx="673">
                  <c:v>5.5322350750399494</c:v>
                </c:pt>
                <c:pt idx="674">
                  <c:v>5.2337166269010993</c:v>
                </c:pt>
                <c:pt idx="675">
                  <c:v>9.6755520572043565</c:v>
                </c:pt>
                <c:pt idx="676">
                  <c:v>4.1422257794173589</c:v>
                </c:pt>
                <c:pt idx="677">
                  <c:v>-2.4610437685717841</c:v>
                </c:pt>
                <c:pt idx="678">
                  <c:v>0.2925402583237684</c:v>
                </c:pt>
                <c:pt idx="679">
                  <c:v>4.0733829110822626</c:v>
                </c:pt>
                <c:pt idx="680">
                  <c:v>7.1543685582915515</c:v>
                </c:pt>
                <c:pt idx="681">
                  <c:v>-4.2981783562170648</c:v>
                </c:pt>
                <c:pt idx="682">
                  <c:v>-1.4012445250418182</c:v>
                </c:pt>
                <c:pt idx="683">
                  <c:v>3.0380184662069638</c:v>
                </c:pt>
                <c:pt idx="684">
                  <c:v>0.12034968354224418</c:v>
                </c:pt>
                <c:pt idx="685">
                  <c:v>0.38048008864065253</c:v>
                </c:pt>
                <c:pt idx="686">
                  <c:v>-1.3318537289147656</c:v>
                </c:pt>
                <c:pt idx="687">
                  <c:v>4.6239812805810345</c:v>
                </c:pt>
                <c:pt idx="688">
                  <c:v>-0.21869417474735542</c:v>
                </c:pt>
                <c:pt idx="689">
                  <c:v>1.6128550334438216</c:v>
                </c:pt>
                <c:pt idx="690">
                  <c:v>1.7381774355638839</c:v>
                </c:pt>
                <c:pt idx="691">
                  <c:v>-0.6787396845047482</c:v>
                </c:pt>
                <c:pt idx="692">
                  <c:v>3.0143661596883931</c:v>
                </c:pt>
                <c:pt idx="693">
                  <c:v>0.46336861925460937</c:v>
                </c:pt>
                <c:pt idx="694">
                  <c:v>1.2899759121462893</c:v>
                </c:pt>
                <c:pt idx="695">
                  <c:v>2.9498533811102021</c:v>
                </c:pt>
                <c:pt idx="696">
                  <c:v>3.1498219327166765</c:v>
                </c:pt>
                <c:pt idx="697">
                  <c:v>1.5915666350653908</c:v>
                </c:pt>
                <c:pt idx="698">
                  <c:v>4.0091434995675712</c:v>
                </c:pt>
                <c:pt idx="699">
                  <c:v>1.7786129459314282</c:v>
                </c:pt>
                <c:pt idx="700">
                  <c:v>4.7677045575991173</c:v>
                </c:pt>
                <c:pt idx="701">
                  <c:v>2.3151204722566803</c:v>
                </c:pt>
                <c:pt idx="702">
                  <c:v>4.1292254457189728</c:v>
                </c:pt>
                <c:pt idx="703">
                  <c:v>2.7585225556751283</c:v>
                </c:pt>
                <c:pt idx="704">
                  <c:v>3.9311503415058695</c:v>
                </c:pt>
                <c:pt idx="705">
                  <c:v>4.1950708603137343</c:v>
                </c:pt>
                <c:pt idx="706">
                  <c:v>0.80962711791708841</c:v>
                </c:pt>
                <c:pt idx="707">
                  <c:v>0.24765209654080422</c:v>
                </c:pt>
                <c:pt idx="708">
                  <c:v>4.8492379514125048</c:v>
                </c:pt>
                <c:pt idx="709">
                  <c:v>2.5061618117405118</c:v>
                </c:pt>
                <c:pt idx="710">
                  <c:v>1.1381175504367036</c:v>
                </c:pt>
                <c:pt idx="711">
                  <c:v>8.3206652117903559</c:v>
                </c:pt>
                <c:pt idx="712">
                  <c:v>1.1990545346695853</c:v>
                </c:pt>
                <c:pt idx="713">
                  <c:v>2.169928058899572</c:v>
                </c:pt>
                <c:pt idx="714">
                  <c:v>2.8550432467490197</c:v>
                </c:pt>
                <c:pt idx="715">
                  <c:v>5.2969668856900114</c:v>
                </c:pt>
                <c:pt idx="716">
                  <c:v>-0.70729590840258538</c:v>
                </c:pt>
                <c:pt idx="717">
                  <c:v>4.8708088044458719</c:v>
                </c:pt>
                <c:pt idx="718">
                  <c:v>3.6300864420860677</c:v>
                </c:pt>
                <c:pt idx="719">
                  <c:v>4.7177590035342405</c:v>
                </c:pt>
                <c:pt idx="720">
                  <c:v>8.6010298078215754</c:v>
                </c:pt>
                <c:pt idx="721">
                  <c:v>3.1526579709326796</c:v>
                </c:pt>
                <c:pt idx="722">
                  <c:v>-0.67119597820317267</c:v>
                </c:pt>
                <c:pt idx="723">
                  <c:v>2.5381209907410209</c:v>
                </c:pt>
                <c:pt idx="724">
                  <c:v>3.4528713553190187</c:v>
                </c:pt>
                <c:pt idx="725">
                  <c:v>5.1911917545995578</c:v>
                </c:pt>
                <c:pt idx="726">
                  <c:v>4.7299665511920921</c:v>
                </c:pt>
                <c:pt idx="727">
                  <c:v>4.2764241909262495</c:v>
                </c:pt>
                <c:pt idx="728">
                  <c:v>3.594954780229429</c:v>
                </c:pt>
                <c:pt idx="729">
                  <c:v>0.11963869328231169</c:v>
                </c:pt>
                <c:pt idx="730">
                  <c:v>9.2981558028326674</c:v>
                </c:pt>
                <c:pt idx="731">
                  <c:v>4.3158043049982808</c:v>
                </c:pt>
                <c:pt idx="732">
                  <c:v>4.352441491392824</c:v>
                </c:pt>
                <c:pt idx="733">
                  <c:v>10.322604441725375</c:v>
                </c:pt>
                <c:pt idx="734">
                  <c:v>1.2565602649500818</c:v>
                </c:pt>
                <c:pt idx="735">
                  <c:v>8.0963364339722403</c:v>
                </c:pt>
                <c:pt idx="736">
                  <c:v>8.1675932242527125</c:v>
                </c:pt>
                <c:pt idx="737">
                  <c:v>2.340306331393279</c:v>
                </c:pt>
                <c:pt idx="738">
                  <c:v>0.25328063503079079</c:v>
                </c:pt>
                <c:pt idx="739">
                  <c:v>4.1918795352020481</c:v>
                </c:pt>
                <c:pt idx="740">
                  <c:v>2.824062240972566</c:v>
                </c:pt>
                <c:pt idx="741">
                  <c:v>3.4812269888050196E-2</c:v>
                </c:pt>
                <c:pt idx="742">
                  <c:v>5.3363452866849883</c:v>
                </c:pt>
                <c:pt idx="743">
                  <c:v>1.0134498280796294</c:v>
                </c:pt>
                <c:pt idx="744">
                  <c:v>0.35747936067660646</c:v>
                </c:pt>
                <c:pt idx="745">
                  <c:v>0.99086926187889901</c:v>
                </c:pt>
                <c:pt idx="746">
                  <c:v>6.9034893887207431</c:v>
                </c:pt>
                <c:pt idx="747">
                  <c:v>3.2681232955949469</c:v>
                </c:pt>
                <c:pt idx="748">
                  <c:v>-0.56998400276019368</c:v>
                </c:pt>
                <c:pt idx="749">
                  <c:v>3.0088910065887262</c:v>
                </c:pt>
                <c:pt idx="750">
                  <c:v>5.7738753730515384</c:v>
                </c:pt>
                <c:pt idx="751">
                  <c:v>-2.3192241865376104</c:v>
                </c:pt>
                <c:pt idx="752">
                  <c:v>-6.7013652142867528</c:v>
                </c:pt>
                <c:pt idx="753">
                  <c:v>1.2203740181160896</c:v>
                </c:pt>
                <c:pt idx="754">
                  <c:v>2.0663222234145167</c:v>
                </c:pt>
                <c:pt idx="755">
                  <c:v>-1.7930466840810482</c:v>
                </c:pt>
                <c:pt idx="756">
                  <c:v>5.2393084389643292</c:v>
                </c:pt>
                <c:pt idx="757">
                  <c:v>-5.6458735501661437</c:v>
                </c:pt>
                <c:pt idx="758">
                  <c:v>-4.0685826513224299</c:v>
                </c:pt>
                <c:pt idx="759">
                  <c:v>-0.51660652999470358</c:v>
                </c:pt>
                <c:pt idx="760">
                  <c:v>-2.4322143890874059</c:v>
                </c:pt>
                <c:pt idx="761">
                  <c:v>-2.4743051879672464</c:v>
                </c:pt>
                <c:pt idx="762">
                  <c:v>-0.45436376694597413</c:v>
                </c:pt>
                <c:pt idx="763">
                  <c:v>-0.55506640638451188</c:v>
                </c:pt>
                <c:pt idx="764">
                  <c:v>0.41310814957815012</c:v>
                </c:pt>
                <c:pt idx="765">
                  <c:v>-4.9561891796216315</c:v>
                </c:pt>
                <c:pt idx="766">
                  <c:v>-4.2649382914800213</c:v>
                </c:pt>
                <c:pt idx="767">
                  <c:v>-3.2776970990556293</c:v>
                </c:pt>
                <c:pt idx="768">
                  <c:v>-2.2520312361526038</c:v>
                </c:pt>
                <c:pt idx="769">
                  <c:v>1.854558716250537</c:v>
                </c:pt>
                <c:pt idx="770">
                  <c:v>2.2611276413387031</c:v>
                </c:pt>
                <c:pt idx="771">
                  <c:v>3.050306442974744</c:v>
                </c:pt>
                <c:pt idx="772">
                  <c:v>-2.810547654284953</c:v>
                </c:pt>
                <c:pt idx="773">
                  <c:v>-1.8673446052620619</c:v>
                </c:pt>
                <c:pt idx="774">
                  <c:v>-3.6839328880086768</c:v>
                </c:pt>
                <c:pt idx="775">
                  <c:v>-0.97997328873495348</c:v>
                </c:pt>
                <c:pt idx="776">
                  <c:v>1.9156163384330398</c:v>
                </c:pt>
                <c:pt idx="777">
                  <c:v>-1.4994658802539078</c:v>
                </c:pt>
                <c:pt idx="778">
                  <c:v>-3.4301503673043214</c:v>
                </c:pt>
                <c:pt idx="779">
                  <c:v>3.253878339826116</c:v>
                </c:pt>
                <c:pt idx="780">
                  <c:v>1.3364417689167283</c:v>
                </c:pt>
                <c:pt idx="781">
                  <c:v>1.9856792539576702</c:v>
                </c:pt>
                <c:pt idx="782">
                  <c:v>1.4528927333749238</c:v>
                </c:pt>
                <c:pt idx="783">
                  <c:v>1.7334826349229076</c:v>
                </c:pt>
                <c:pt idx="784">
                  <c:v>2.5215919928844954</c:v>
                </c:pt>
                <c:pt idx="785">
                  <c:v>3.6554007013302652</c:v>
                </c:pt>
                <c:pt idx="786">
                  <c:v>1.1431974615142622</c:v>
                </c:pt>
                <c:pt idx="787">
                  <c:v>4.3573796696122997</c:v>
                </c:pt>
                <c:pt idx="788">
                  <c:v>-3.1406634731295071</c:v>
                </c:pt>
                <c:pt idx="789">
                  <c:v>-1.8255100593025446</c:v>
                </c:pt>
                <c:pt idx="790">
                  <c:v>1.4096805566886275</c:v>
                </c:pt>
                <c:pt idx="791">
                  <c:v>2.2746848651767806</c:v>
                </c:pt>
                <c:pt idx="792">
                  <c:v>1.2990541316363391</c:v>
                </c:pt>
                <c:pt idx="793">
                  <c:v>-1.6089938827061587</c:v>
                </c:pt>
                <c:pt idx="794">
                  <c:v>1.2015074303518674</c:v>
                </c:pt>
                <c:pt idx="795">
                  <c:v>-0.30728596054291302</c:v>
                </c:pt>
                <c:pt idx="796">
                  <c:v>1.3118508665512678</c:v>
                </c:pt>
                <c:pt idx="797">
                  <c:v>-3.804495416523892</c:v>
                </c:pt>
                <c:pt idx="798">
                  <c:v>4.3407334291156587</c:v>
                </c:pt>
                <c:pt idx="799">
                  <c:v>2.9757511497588922</c:v>
                </c:pt>
                <c:pt idx="800">
                  <c:v>-1.8229857756337964</c:v>
                </c:pt>
                <c:pt idx="801">
                  <c:v>-1.5282211902991776</c:v>
                </c:pt>
                <c:pt idx="802">
                  <c:v>1.2543889424187427</c:v>
                </c:pt>
                <c:pt idx="803">
                  <c:v>0.12878354449351548</c:v>
                </c:pt>
                <c:pt idx="804">
                  <c:v>3.8350730142534246</c:v>
                </c:pt>
                <c:pt idx="805">
                  <c:v>4.008605610602288</c:v>
                </c:pt>
                <c:pt idx="806">
                  <c:v>-0.52208209775697867</c:v>
                </c:pt>
                <c:pt idx="807">
                  <c:v>2.5190852636814469</c:v>
                </c:pt>
                <c:pt idx="808">
                  <c:v>0.45349069012530663</c:v>
                </c:pt>
                <c:pt idx="809">
                  <c:v>0.84300188752179395</c:v>
                </c:pt>
                <c:pt idx="810">
                  <c:v>-1.1602132415943771</c:v>
                </c:pt>
                <c:pt idx="811">
                  <c:v>-0.22894123537761857</c:v>
                </c:pt>
                <c:pt idx="812">
                  <c:v>-3.7536021051056423</c:v>
                </c:pt>
                <c:pt idx="813">
                  <c:v>-3.0930246535365811</c:v>
                </c:pt>
                <c:pt idx="814">
                  <c:v>1.7045138738511554</c:v>
                </c:pt>
                <c:pt idx="815">
                  <c:v>-9.4124147563888982E-2</c:v>
                </c:pt>
                <c:pt idx="816">
                  <c:v>2.932657435387398E-2</c:v>
                </c:pt>
                <c:pt idx="817">
                  <c:v>-2.538580045332111</c:v>
                </c:pt>
                <c:pt idx="818">
                  <c:v>0.57314347839364643</c:v>
                </c:pt>
                <c:pt idx="819">
                  <c:v>-5.9623557242221779</c:v>
                </c:pt>
                <c:pt idx="820">
                  <c:v>-0.3317092778734434</c:v>
                </c:pt>
                <c:pt idx="821">
                  <c:v>-2.3935424504383889</c:v>
                </c:pt>
                <c:pt idx="822">
                  <c:v>-2.1959974979433241</c:v>
                </c:pt>
                <c:pt idx="823">
                  <c:v>1.6698594163875953</c:v>
                </c:pt>
                <c:pt idx="824">
                  <c:v>-0.32905438630095318</c:v>
                </c:pt>
                <c:pt idx="825">
                  <c:v>-2.3319308778530115</c:v>
                </c:pt>
                <c:pt idx="826">
                  <c:v>-2.9227693595821762</c:v>
                </c:pt>
                <c:pt idx="827">
                  <c:v>-2.0359690615665187</c:v>
                </c:pt>
                <c:pt idx="828">
                  <c:v>3.863968765980573</c:v>
                </c:pt>
                <c:pt idx="829">
                  <c:v>3.7217240926335933</c:v>
                </c:pt>
                <c:pt idx="830">
                  <c:v>-4.979279207880893</c:v>
                </c:pt>
                <c:pt idx="831">
                  <c:v>3.0663197540761189E-2</c:v>
                </c:pt>
                <c:pt idx="832">
                  <c:v>-2.5268305972698499</c:v>
                </c:pt>
                <c:pt idx="833">
                  <c:v>2.9389590568479633</c:v>
                </c:pt>
                <c:pt idx="834">
                  <c:v>1.3168701439028894</c:v>
                </c:pt>
                <c:pt idx="835">
                  <c:v>-2.225803739901977</c:v>
                </c:pt>
                <c:pt idx="836">
                  <c:v>1.7846341599163935</c:v>
                </c:pt>
                <c:pt idx="837">
                  <c:v>2.3646398327044409</c:v>
                </c:pt>
                <c:pt idx="838">
                  <c:v>0.96655039906991647</c:v>
                </c:pt>
                <c:pt idx="839">
                  <c:v>0.76334244330780621</c:v>
                </c:pt>
                <c:pt idx="840">
                  <c:v>-9.812198161040854</c:v>
                </c:pt>
                <c:pt idx="841">
                  <c:v>-0.66319868124178072</c:v>
                </c:pt>
                <c:pt idx="842">
                  <c:v>4.5745193550942673</c:v>
                </c:pt>
                <c:pt idx="843">
                  <c:v>-0.14114658828871995</c:v>
                </c:pt>
                <c:pt idx="844">
                  <c:v>1.1406767235218069</c:v>
                </c:pt>
                <c:pt idx="845">
                  <c:v>2.7222187790986823</c:v>
                </c:pt>
                <c:pt idx="846">
                  <c:v>8.6238891661824795</c:v>
                </c:pt>
                <c:pt idx="847">
                  <c:v>-4.0204607492714501</c:v>
                </c:pt>
                <c:pt idx="848">
                  <c:v>-2.9593836430844362</c:v>
                </c:pt>
                <c:pt idx="849">
                  <c:v>10.204614165281967</c:v>
                </c:pt>
                <c:pt idx="850">
                  <c:v>3.6106800245362365</c:v>
                </c:pt>
                <c:pt idx="851">
                  <c:v>1.8103132385329843</c:v>
                </c:pt>
                <c:pt idx="852">
                  <c:v>7.4426952275314022</c:v>
                </c:pt>
                <c:pt idx="853">
                  <c:v>3.2071716209640897</c:v>
                </c:pt>
                <c:pt idx="854">
                  <c:v>0.71500490892418611</c:v>
                </c:pt>
                <c:pt idx="855">
                  <c:v>3.7969224028573194</c:v>
                </c:pt>
                <c:pt idx="856">
                  <c:v>5.4632486805778484</c:v>
                </c:pt>
                <c:pt idx="857">
                  <c:v>-2.6161643446499738E-2</c:v>
                </c:pt>
                <c:pt idx="858">
                  <c:v>6.2670461353203706</c:v>
                </c:pt>
                <c:pt idx="859">
                  <c:v>4.5368080083960791</c:v>
                </c:pt>
                <c:pt idx="860">
                  <c:v>6.3591901454708761</c:v>
                </c:pt>
                <c:pt idx="861">
                  <c:v>3.4269430880995344</c:v>
                </c:pt>
                <c:pt idx="862">
                  <c:v>0.47123561725062757</c:v>
                </c:pt>
                <c:pt idx="863">
                  <c:v>1.2288232220186046E-2</c:v>
                </c:pt>
                <c:pt idx="864">
                  <c:v>-0.2267125325802084</c:v>
                </c:pt>
                <c:pt idx="865">
                  <c:v>-5.0976662821828</c:v>
                </c:pt>
                <c:pt idx="866">
                  <c:v>-4.5608327371148931</c:v>
                </c:pt>
                <c:pt idx="867">
                  <c:v>4.5954599628496027</c:v>
                </c:pt>
                <c:pt idx="868">
                  <c:v>8.627852642170069</c:v>
                </c:pt>
                <c:pt idx="869">
                  <c:v>7.5177508166775056</c:v>
                </c:pt>
                <c:pt idx="870">
                  <c:v>4.2203821603677625</c:v>
                </c:pt>
                <c:pt idx="871">
                  <c:v>5.1126083647149869</c:v>
                </c:pt>
                <c:pt idx="872">
                  <c:v>2.6771171228593715</c:v>
                </c:pt>
                <c:pt idx="873">
                  <c:v>3.5371917342473864</c:v>
                </c:pt>
                <c:pt idx="874">
                  <c:v>8.38306223442342</c:v>
                </c:pt>
                <c:pt idx="875">
                  <c:v>8.6382334252051578</c:v>
                </c:pt>
                <c:pt idx="876">
                  <c:v>2.7905439987594747</c:v>
                </c:pt>
                <c:pt idx="877">
                  <c:v>7.311822776375692</c:v>
                </c:pt>
                <c:pt idx="878">
                  <c:v>7.0700499411135524</c:v>
                </c:pt>
                <c:pt idx="879">
                  <c:v>6.520127512005871</c:v>
                </c:pt>
                <c:pt idx="880">
                  <c:v>2.2045793946926295</c:v>
                </c:pt>
                <c:pt idx="881">
                  <c:v>5.1634505111185973</c:v>
                </c:pt>
                <c:pt idx="882">
                  <c:v>2.1043961385639989</c:v>
                </c:pt>
                <c:pt idx="883">
                  <c:v>6.5333926777752396</c:v>
                </c:pt>
                <c:pt idx="884">
                  <c:v>7.3515303189114576</c:v>
                </c:pt>
                <c:pt idx="885">
                  <c:v>5.1967577523512603</c:v>
                </c:pt>
                <c:pt idx="886">
                  <c:v>4.4163529807593704</c:v>
                </c:pt>
                <c:pt idx="887">
                  <c:v>-1.4513777098578515</c:v>
                </c:pt>
                <c:pt idx="888">
                  <c:v>-1.6238821589695647</c:v>
                </c:pt>
                <c:pt idx="889">
                  <c:v>-3.9739487507433182</c:v>
                </c:pt>
                <c:pt idx="890">
                  <c:v>-1.4570365639529257</c:v>
                </c:pt>
                <c:pt idx="891">
                  <c:v>-0.45341930454890189</c:v>
                </c:pt>
                <c:pt idx="892">
                  <c:v>6.3331328096233932</c:v>
                </c:pt>
                <c:pt idx="893">
                  <c:v>-7.0887329793906417</c:v>
                </c:pt>
                <c:pt idx="894">
                  <c:v>7.9844914050472369</c:v>
                </c:pt>
                <c:pt idx="895">
                  <c:v>1.823324676353721</c:v>
                </c:pt>
                <c:pt idx="896">
                  <c:v>-1.389672091656962</c:v>
                </c:pt>
                <c:pt idx="897">
                  <c:v>-7.9521876714236015</c:v>
                </c:pt>
                <c:pt idx="898">
                  <c:v>0.26407234880959152</c:v>
                </c:pt>
                <c:pt idx="899">
                  <c:v>2.5907197148180501</c:v>
                </c:pt>
                <c:pt idx="900">
                  <c:v>6.7805768529084673</c:v>
                </c:pt>
                <c:pt idx="901">
                  <c:v>1.4443836085701491</c:v>
                </c:pt>
                <c:pt idx="902">
                  <c:v>-5.5953336837816892E-2</c:v>
                </c:pt>
                <c:pt idx="903">
                  <c:v>4.8360423230630261</c:v>
                </c:pt>
                <c:pt idx="904">
                  <c:v>-0.60279704376597465</c:v>
                </c:pt>
                <c:pt idx="905">
                  <c:v>-1.3730965528547898</c:v>
                </c:pt>
                <c:pt idx="906">
                  <c:v>-3.1751247162540608</c:v>
                </c:pt>
                <c:pt idx="907">
                  <c:v>-1.4694407819549582</c:v>
                </c:pt>
                <c:pt idx="908">
                  <c:v>3.4272104369068472</c:v>
                </c:pt>
                <c:pt idx="909">
                  <c:v>-1.7300226781375869</c:v>
                </c:pt>
                <c:pt idx="910">
                  <c:v>5.2137156740588892</c:v>
                </c:pt>
                <c:pt idx="911">
                  <c:v>3.7631321001043716E-3</c:v>
                </c:pt>
                <c:pt idx="912">
                  <c:v>-1.3543855568621979</c:v>
                </c:pt>
                <c:pt idx="913">
                  <c:v>-4.1025522702783661</c:v>
                </c:pt>
                <c:pt idx="914">
                  <c:v>-2.6713738929955895</c:v>
                </c:pt>
                <c:pt idx="915">
                  <c:v>6.508840167448696</c:v>
                </c:pt>
                <c:pt idx="916">
                  <c:v>2.3821255848943395</c:v>
                </c:pt>
                <c:pt idx="917">
                  <c:v>2.8728818860470682</c:v>
                </c:pt>
                <c:pt idx="918">
                  <c:v>-2.0906245124676275</c:v>
                </c:pt>
                <c:pt idx="919">
                  <c:v>10.12966588451016</c:v>
                </c:pt>
                <c:pt idx="920">
                  <c:v>5.2022987780606087</c:v>
                </c:pt>
                <c:pt idx="921">
                  <c:v>-2.9173850807941335</c:v>
                </c:pt>
                <c:pt idx="922">
                  <c:v>-1.88186099564426</c:v>
                </c:pt>
                <c:pt idx="923">
                  <c:v>-2.741203817655375</c:v>
                </c:pt>
                <c:pt idx="924">
                  <c:v>2.2070869798592696</c:v>
                </c:pt>
                <c:pt idx="925">
                  <c:v>0.60734648506691258</c:v>
                </c:pt>
                <c:pt idx="926">
                  <c:v>-6.5885169823692422</c:v>
                </c:pt>
                <c:pt idx="927">
                  <c:v>-1.6358400008157901</c:v>
                </c:pt>
                <c:pt idx="928">
                  <c:v>0.81216529484504463</c:v>
                </c:pt>
                <c:pt idx="929">
                  <c:v>-0.44686040001384697</c:v>
                </c:pt>
                <c:pt idx="930">
                  <c:v>2.4596598177215014</c:v>
                </c:pt>
                <c:pt idx="931">
                  <c:v>-1.5139997719950742</c:v>
                </c:pt>
                <c:pt idx="932">
                  <c:v>2.8410423450502549</c:v>
                </c:pt>
                <c:pt idx="933">
                  <c:v>-1.1939104962601164</c:v>
                </c:pt>
                <c:pt idx="934">
                  <c:v>-2.1195221747449295</c:v>
                </c:pt>
                <c:pt idx="935">
                  <c:v>-2.4315459510698503</c:v>
                </c:pt>
                <c:pt idx="936">
                  <c:v>0.21197955690136894</c:v>
                </c:pt>
                <c:pt idx="937">
                  <c:v>-6.8942413282384507</c:v>
                </c:pt>
                <c:pt idx="938">
                  <c:v>1.9389933219983391</c:v>
                </c:pt>
                <c:pt idx="939">
                  <c:v>1.8330063900350808</c:v>
                </c:pt>
                <c:pt idx="940">
                  <c:v>6.5448217518197254</c:v>
                </c:pt>
                <c:pt idx="941">
                  <c:v>-2.3337277644265413</c:v>
                </c:pt>
                <c:pt idx="942">
                  <c:v>8.0285173515324999</c:v>
                </c:pt>
                <c:pt idx="943">
                  <c:v>-2.2449375674190577</c:v>
                </c:pt>
                <c:pt idx="944">
                  <c:v>-0.33272479005111677</c:v>
                </c:pt>
                <c:pt idx="945">
                  <c:v>4.5365536239818596</c:v>
                </c:pt>
                <c:pt idx="946">
                  <c:v>-1.1139416005332663</c:v>
                </c:pt>
                <c:pt idx="947">
                  <c:v>-6.787359329048499</c:v>
                </c:pt>
                <c:pt idx="948">
                  <c:v>-2.139787199243159</c:v>
                </c:pt>
                <c:pt idx="949">
                  <c:v>0.41356848408523206</c:v>
                </c:pt>
                <c:pt idx="950">
                  <c:v>5.5698557645709172</c:v>
                </c:pt>
                <c:pt idx="951">
                  <c:v>1.4941357103661517</c:v>
                </c:pt>
                <c:pt idx="952">
                  <c:v>-1.3112440140710646</c:v>
                </c:pt>
                <c:pt idx="953">
                  <c:v>-0.56492795580962252</c:v>
                </c:pt>
                <c:pt idx="954">
                  <c:v>-1.0116316783992545</c:v>
                </c:pt>
                <c:pt idx="955">
                  <c:v>1.4688757413638314</c:v>
                </c:pt>
                <c:pt idx="956">
                  <c:v>-2.1726427538169446</c:v>
                </c:pt>
                <c:pt idx="957">
                  <c:v>0.64190152599134365</c:v>
                </c:pt>
                <c:pt idx="958">
                  <c:v>-9.565866849762017E-2</c:v>
                </c:pt>
                <c:pt idx="959">
                  <c:v>2.7069918426053619</c:v>
                </c:pt>
                <c:pt idx="960">
                  <c:v>1.2595462346086777</c:v>
                </c:pt>
                <c:pt idx="961">
                  <c:v>0.85467828941629875</c:v>
                </c:pt>
                <c:pt idx="962">
                  <c:v>1.364213025756996</c:v>
                </c:pt>
                <c:pt idx="963">
                  <c:v>1.1542376103266463</c:v>
                </c:pt>
                <c:pt idx="964">
                  <c:v>3.265946005299881</c:v>
                </c:pt>
                <c:pt idx="965">
                  <c:v>-5.0672135810651611</c:v>
                </c:pt>
                <c:pt idx="966">
                  <c:v>-3.6051456713617398</c:v>
                </c:pt>
                <c:pt idx="967">
                  <c:v>-1.454221117112084</c:v>
                </c:pt>
                <c:pt idx="968">
                  <c:v>3.1296389485370355</c:v>
                </c:pt>
                <c:pt idx="969">
                  <c:v>3.3614285198757159</c:v>
                </c:pt>
                <c:pt idx="970">
                  <c:v>-1.7222582639688682</c:v>
                </c:pt>
                <c:pt idx="971">
                  <c:v>0.17909536205446841</c:v>
                </c:pt>
                <c:pt idx="972">
                  <c:v>-1.3540877270458651</c:v>
                </c:pt>
                <c:pt idx="973">
                  <c:v>2.7347824201025901</c:v>
                </c:pt>
                <c:pt idx="974">
                  <c:v>2.7752434501401808</c:v>
                </c:pt>
                <c:pt idx="975">
                  <c:v>2.9829147597321963</c:v>
                </c:pt>
                <c:pt idx="976">
                  <c:v>-0.74320636257721162</c:v>
                </c:pt>
                <c:pt idx="977">
                  <c:v>1.3132487494339244</c:v>
                </c:pt>
                <c:pt idx="978">
                  <c:v>5.7088425574717974</c:v>
                </c:pt>
                <c:pt idx="979">
                  <c:v>2.2482551015938839</c:v>
                </c:pt>
                <c:pt idx="980">
                  <c:v>5.0303897638564194</c:v>
                </c:pt>
                <c:pt idx="981">
                  <c:v>4.2443923192546151</c:v>
                </c:pt>
                <c:pt idx="982">
                  <c:v>4.1267190609588482</c:v>
                </c:pt>
                <c:pt idx="983">
                  <c:v>5.277866903233928</c:v>
                </c:pt>
                <c:pt idx="984">
                  <c:v>1.6682178189209083</c:v>
                </c:pt>
                <c:pt idx="985">
                  <c:v>0.95653613821498595</c:v>
                </c:pt>
                <c:pt idx="986">
                  <c:v>16.290754960656884</c:v>
                </c:pt>
                <c:pt idx="987">
                  <c:v>-7.8768089750634971</c:v>
                </c:pt>
                <c:pt idx="988">
                  <c:v>-2.549055061873176</c:v>
                </c:pt>
                <c:pt idx="989">
                  <c:v>1.8555676368104486</c:v>
                </c:pt>
                <c:pt idx="990">
                  <c:v>4.882034863067517</c:v>
                </c:pt>
                <c:pt idx="991">
                  <c:v>1.0248226228468837</c:v>
                </c:pt>
                <c:pt idx="992">
                  <c:v>-0.94144903439952543</c:v>
                </c:pt>
                <c:pt idx="993">
                  <c:v>2.3295134810875453</c:v>
                </c:pt>
                <c:pt idx="994">
                  <c:v>14.203821258052884</c:v>
                </c:pt>
                <c:pt idx="995">
                  <c:v>15.676446637932216</c:v>
                </c:pt>
                <c:pt idx="996">
                  <c:v>2.3535512749636496</c:v>
                </c:pt>
                <c:pt idx="997">
                  <c:v>2.9423896446943871</c:v>
                </c:pt>
                <c:pt idx="998">
                  <c:v>4.3719196302943146</c:v>
                </c:pt>
                <c:pt idx="999">
                  <c:v>6.4370364521544019</c:v>
                </c:pt>
                <c:pt idx="1000">
                  <c:v>2.2704868653722485</c:v>
                </c:pt>
                <c:pt idx="1001">
                  <c:v>-3.1942478134360073</c:v>
                </c:pt>
                <c:pt idx="1002">
                  <c:v>3.0448868020938704</c:v>
                </c:pt>
                <c:pt idx="1003">
                  <c:v>-5.2836121751505942</c:v>
                </c:pt>
                <c:pt idx="1004">
                  <c:v>5.0314973073506621</c:v>
                </c:pt>
                <c:pt idx="1005">
                  <c:v>-3.6766114007097599</c:v>
                </c:pt>
                <c:pt idx="1006">
                  <c:v>4.6380089483706826</c:v>
                </c:pt>
                <c:pt idx="1007">
                  <c:v>0.9455930313514358</c:v>
                </c:pt>
                <c:pt idx="1008">
                  <c:v>0.1154406331386042</c:v>
                </c:pt>
                <c:pt idx="1009">
                  <c:v>-2.0475926484461553</c:v>
                </c:pt>
                <c:pt idx="1010">
                  <c:v>2.6405674444959573</c:v>
                </c:pt>
                <c:pt idx="1011">
                  <c:v>-13.527744121156516</c:v>
                </c:pt>
                <c:pt idx="1012">
                  <c:v>4.2303546145472382</c:v>
                </c:pt>
                <c:pt idx="1013">
                  <c:v>0.83569352326352941</c:v>
                </c:pt>
                <c:pt idx="1014">
                  <c:v>-1.923193797352809</c:v>
                </c:pt>
                <c:pt idx="1015">
                  <c:v>-8.2068084130739436</c:v>
                </c:pt>
                <c:pt idx="1016">
                  <c:v>1.9392405236589951</c:v>
                </c:pt>
                <c:pt idx="1017">
                  <c:v>1.6638124803698275</c:v>
                </c:pt>
                <c:pt idx="1018">
                  <c:v>6.749450309503942</c:v>
                </c:pt>
                <c:pt idx="1019">
                  <c:v>6.1888925355620188</c:v>
                </c:pt>
                <c:pt idx="1020">
                  <c:v>4.9261739834578009</c:v>
                </c:pt>
                <c:pt idx="1021">
                  <c:v>7.2016154233749461</c:v>
                </c:pt>
                <c:pt idx="1022">
                  <c:v>5.7495618655579221</c:v>
                </c:pt>
                <c:pt idx="1023">
                  <c:v>5.6281121661048843</c:v>
                </c:pt>
                <c:pt idx="1024">
                  <c:v>4.2790740777255394</c:v>
                </c:pt>
                <c:pt idx="1025">
                  <c:v>-6.6943434983243293</c:v>
                </c:pt>
                <c:pt idx="1026">
                  <c:v>2.2766670359799264</c:v>
                </c:pt>
                <c:pt idx="1027">
                  <c:v>3.4293827533075785</c:v>
                </c:pt>
                <c:pt idx="1028">
                  <c:v>4.4261227775233749</c:v>
                </c:pt>
                <c:pt idx="1029">
                  <c:v>7.9551053063412809</c:v>
                </c:pt>
                <c:pt idx="1030">
                  <c:v>0.38639683005527559</c:v>
                </c:pt>
                <c:pt idx="1031">
                  <c:v>3.610263744524687</c:v>
                </c:pt>
                <c:pt idx="1032">
                  <c:v>-0.88157046826268015</c:v>
                </c:pt>
                <c:pt idx="1033">
                  <c:v>2.2742047862430752</c:v>
                </c:pt>
                <c:pt idx="1034">
                  <c:v>3.0030995294456773</c:v>
                </c:pt>
                <c:pt idx="1035">
                  <c:v>-3.9684441971945574</c:v>
                </c:pt>
                <c:pt idx="1036">
                  <c:v>1.6229656950922902</c:v>
                </c:pt>
                <c:pt idx="1037">
                  <c:v>3.2025216836092483</c:v>
                </c:pt>
                <c:pt idx="1038">
                  <c:v>2.6266546897616365</c:v>
                </c:pt>
                <c:pt idx="1039">
                  <c:v>1.2903118182279485</c:v>
                </c:pt>
                <c:pt idx="1040">
                  <c:v>0.35726740708076932</c:v>
                </c:pt>
                <c:pt idx="1041">
                  <c:v>4.7822058635493647</c:v>
                </c:pt>
                <c:pt idx="1042">
                  <c:v>2.5527514913199525</c:v>
                </c:pt>
                <c:pt idx="1043">
                  <c:v>8.0319187558834244</c:v>
                </c:pt>
                <c:pt idx="1044">
                  <c:v>9.1557451365062406</c:v>
                </c:pt>
                <c:pt idx="1045">
                  <c:v>1.8714068274447868</c:v>
                </c:pt>
                <c:pt idx="1046">
                  <c:v>3.2719378426653947</c:v>
                </c:pt>
                <c:pt idx="1047">
                  <c:v>5.5162892872207863</c:v>
                </c:pt>
                <c:pt idx="1048">
                  <c:v>7.5559857488309774</c:v>
                </c:pt>
                <c:pt idx="1049">
                  <c:v>3.7588264294290212</c:v>
                </c:pt>
                <c:pt idx="1050">
                  <c:v>7.3269011874113801</c:v>
                </c:pt>
                <c:pt idx="1051">
                  <c:v>8.6337918058033409</c:v>
                </c:pt>
                <c:pt idx="1052">
                  <c:v>1.9548047859334332</c:v>
                </c:pt>
                <c:pt idx="1053">
                  <c:v>0.22282701868169852</c:v>
                </c:pt>
                <c:pt idx="1054">
                  <c:v>10.061366198060981</c:v>
                </c:pt>
                <c:pt idx="1055">
                  <c:v>7.6372748212962591</c:v>
                </c:pt>
                <c:pt idx="1056">
                  <c:v>9.7347285232584113</c:v>
                </c:pt>
                <c:pt idx="1057">
                  <c:v>2.8719610408191585</c:v>
                </c:pt>
                <c:pt idx="1058">
                  <c:v>0.21899575011768491</c:v>
                </c:pt>
                <c:pt idx="1059">
                  <c:v>-1.1512043629868032</c:v>
                </c:pt>
                <c:pt idx="1060">
                  <c:v>4.4456260639471452</c:v>
                </c:pt>
                <c:pt idx="1061">
                  <c:v>-2.6878003011741072</c:v>
                </c:pt>
                <c:pt idx="1062">
                  <c:v>1.0799032503049375</c:v>
                </c:pt>
                <c:pt idx="1063">
                  <c:v>7.9831790563135883</c:v>
                </c:pt>
                <c:pt idx="1064">
                  <c:v>-0.29603412654081751</c:v>
                </c:pt>
                <c:pt idx="1065">
                  <c:v>8.6944380377468349</c:v>
                </c:pt>
                <c:pt idx="1066">
                  <c:v>3.8785390931385137</c:v>
                </c:pt>
                <c:pt idx="1067">
                  <c:v>11.069754806052941</c:v>
                </c:pt>
                <c:pt idx="1068">
                  <c:v>4.7291634214024896</c:v>
                </c:pt>
                <c:pt idx="1069">
                  <c:v>3.4617553959851932</c:v>
                </c:pt>
                <c:pt idx="1070">
                  <c:v>3.1783896312475974</c:v>
                </c:pt>
                <c:pt idx="1071">
                  <c:v>3.0103892970122246</c:v>
                </c:pt>
                <c:pt idx="1072">
                  <c:v>-1.7055287161574597</c:v>
                </c:pt>
                <c:pt idx="1073">
                  <c:v>-1.7838397819827208</c:v>
                </c:pt>
                <c:pt idx="1074">
                  <c:v>3.5397330870105037</c:v>
                </c:pt>
                <c:pt idx="1075">
                  <c:v>0.72317666934559099</c:v>
                </c:pt>
                <c:pt idx="1076">
                  <c:v>2.7693563122750788</c:v>
                </c:pt>
                <c:pt idx="1077">
                  <c:v>1.6562974123115453</c:v>
                </c:pt>
                <c:pt idx="1078">
                  <c:v>2.8008214975159831</c:v>
                </c:pt>
                <c:pt idx="1079">
                  <c:v>1.8816654254952567</c:v>
                </c:pt>
                <c:pt idx="1080">
                  <c:v>-1.5222502044797466</c:v>
                </c:pt>
                <c:pt idx="1081">
                  <c:v>4.2692964391725496</c:v>
                </c:pt>
                <c:pt idx="1082">
                  <c:v>2.9481258303239741</c:v>
                </c:pt>
                <c:pt idx="1083">
                  <c:v>-3.2576882008333854</c:v>
                </c:pt>
                <c:pt idx="1084">
                  <c:v>-2.0381227343717967</c:v>
                </c:pt>
                <c:pt idx="1085">
                  <c:v>14.899671753090047</c:v>
                </c:pt>
                <c:pt idx="1086">
                  <c:v>10.729656451265313</c:v>
                </c:pt>
                <c:pt idx="1087">
                  <c:v>3.4963256583917399</c:v>
                </c:pt>
                <c:pt idx="1088">
                  <c:v>3.1502439732566643</c:v>
                </c:pt>
                <c:pt idx="1089">
                  <c:v>5.7229721334487778</c:v>
                </c:pt>
                <c:pt idx="1090">
                  <c:v>3.8635745437022564</c:v>
                </c:pt>
                <c:pt idx="1091">
                  <c:v>0.73626967699479451</c:v>
                </c:pt>
                <c:pt idx="1092">
                  <c:v>-2.1597172104404905</c:v>
                </c:pt>
                <c:pt idx="1093">
                  <c:v>0.65070692370694871</c:v>
                </c:pt>
                <c:pt idx="1094">
                  <c:v>2.4208024150261878</c:v>
                </c:pt>
                <c:pt idx="1095">
                  <c:v>2.7181112352900954</c:v>
                </c:pt>
                <c:pt idx="1096">
                  <c:v>3.9299856227476369</c:v>
                </c:pt>
                <c:pt idx="1097">
                  <c:v>6.9808822359759688</c:v>
                </c:pt>
                <c:pt idx="1098">
                  <c:v>9.9699630110202691</c:v>
                </c:pt>
                <c:pt idx="1099">
                  <c:v>2.6478856143179428</c:v>
                </c:pt>
                <c:pt idx="1100">
                  <c:v>4.3711476024368778</c:v>
                </c:pt>
                <c:pt idx="1101">
                  <c:v>2.2418911867716105</c:v>
                </c:pt>
                <c:pt idx="1102">
                  <c:v>8.4757427771434664</c:v>
                </c:pt>
                <c:pt idx="1103">
                  <c:v>5.0398750083668489</c:v>
                </c:pt>
                <c:pt idx="1104">
                  <c:v>4.5160930188028061</c:v>
                </c:pt>
                <c:pt idx="1105">
                  <c:v>-6.8623270482973453E-2</c:v>
                </c:pt>
                <c:pt idx="1106">
                  <c:v>7.2662854322722694</c:v>
                </c:pt>
                <c:pt idx="1107">
                  <c:v>5.5323440739768301</c:v>
                </c:pt>
                <c:pt idx="1108">
                  <c:v>2.0187633020304929</c:v>
                </c:pt>
                <c:pt idx="1109">
                  <c:v>3.2761436372359896</c:v>
                </c:pt>
                <c:pt idx="1110">
                  <c:v>8.346676623254865</c:v>
                </c:pt>
                <c:pt idx="1111">
                  <c:v>4.1640131422455937</c:v>
                </c:pt>
                <c:pt idx="1112">
                  <c:v>7.236247958096655</c:v>
                </c:pt>
                <c:pt idx="1113">
                  <c:v>7.3501971439564358</c:v>
                </c:pt>
                <c:pt idx="1114">
                  <c:v>1.7373590748533445</c:v>
                </c:pt>
                <c:pt idx="1115">
                  <c:v>3.6225099346884662</c:v>
                </c:pt>
                <c:pt idx="1116">
                  <c:v>5.5518707431004515</c:v>
                </c:pt>
                <c:pt idx="1117">
                  <c:v>6.7388608773136127</c:v>
                </c:pt>
                <c:pt idx="1118">
                  <c:v>5.2443024062688579</c:v>
                </c:pt>
                <c:pt idx="1119">
                  <c:v>4.0600885939701641</c:v>
                </c:pt>
                <c:pt idx="1120">
                  <c:v>4.2051549558743062</c:v>
                </c:pt>
                <c:pt idx="1121">
                  <c:v>9.5833293638624184</c:v>
                </c:pt>
                <c:pt idx="1122">
                  <c:v>10.291191007560869</c:v>
                </c:pt>
                <c:pt idx="1123">
                  <c:v>4.6739842731837058</c:v>
                </c:pt>
                <c:pt idx="1124">
                  <c:v>3.8221593141070258</c:v>
                </c:pt>
                <c:pt idx="1125">
                  <c:v>4.3173268337797026</c:v>
                </c:pt>
                <c:pt idx="1126">
                  <c:v>4.4862070769258224</c:v>
                </c:pt>
                <c:pt idx="1127">
                  <c:v>4.7375588707214433</c:v>
                </c:pt>
                <c:pt idx="1128">
                  <c:v>7.1695039167873631</c:v>
                </c:pt>
                <c:pt idx="1129">
                  <c:v>-0.47653773412041289</c:v>
                </c:pt>
                <c:pt idx="1130">
                  <c:v>-1.6808590355494601</c:v>
                </c:pt>
                <c:pt idx="1131">
                  <c:v>-3.8969479262119933</c:v>
                </c:pt>
                <c:pt idx="1132">
                  <c:v>6.1745323084760741</c:v>
                </c:pt>
                <c:pt idx="1133">
                  <c:v>4.5225671051790926</c:v>
                </c:pt>
                <c:pt idx="1134">
                  <c:v>2.1460792656202159</c:v>
                </c:pt>
                <c:pt idx="1135">
                  <c:v>-1.8174762435875778</c:v>
                </c:pt>
                <c:pt idx="1136">
                  <c:v>3.1135816182187881</c:v>
                </c:pt>
                <c:pt idx="1137">
                  <c:v>7.7914380498899618</c:v>
                </c:pt>
                <c:pt idx="1138">
                  <c:v>6.7943338297999247</c:v>
                </c:pt>
                <c:pt idx="1139">
                  <c:v>2.403905365588102</c:v>
                </c:pt>
                <c:pt idx="1140">
                  <c:v>7.4827710719821994</c:v>
                </c:pt>
                <c:pt idx="1141">
                  <c:v>7.3068007919622175</c:v>
                </c:pt>
                <c:pt idx="1142">
                  <c:v>10.390295205409842</c:v>
                </c:pt>
                <c:pt idx="1143">
                  <c:v>9.0411561165750527</c:v>
                </c:pt>
                <c:pt idx="1144">
                  <c:v>5.2652701144359071</c:v>
                </c:pt>
                <c:pt idx="1145">
                  <c:v>7.9531944708067783</c:v>
                </c:pt>
                <c:pt idx="1146">
                  <c:v>1.888833328733341</c:v>
                </c:pt>
                <c:pt idx="1147">
                  <c:v>-0.45741918746725219</c:v>
                </c:pt>
                <c:pt idx="1148">
                  <c:v>9.5260082126912806</c:v>
                </c:pt>
                <c:pt idx="1149">
                  <c:v>-3.6049073098286613</c:v>
                </c:pt>
                <c:pt idx="1150">
                  <c:v>1.8457533576552834</c:v>
                </c:pt>
                <c:pt idx="1151">
                  <c:v>-0.54581978666976738</c:v>
                </c:pt>
                <c:pt idx="1152">
                  <c:v>-0.10506878007240061</c:v>
                </c:pt>
                <c:pt idx="1153">
                  <c:v>-0.96071552149628303</c:v>
                </c:pt>
                <c:pt idx="1154">
                  <c:v>1.46991624641025</c:v>
                </c:pt>
                <c:pt idx="1155">
                  <c:v>1.5434056009702459</c:v>
                </c:pt>
                <c:pt idx="1156">
                  <c:v>18.183724462670057</c:v>
                </c:pt>
                <c:pt idx="1157">
                  <c:v>7.4676123944146156</c:v>
                </c:pt>
                <c:pt idx="1158">
                  <c:v>6.0635004676468895</c:v>
                </c:pt>
                <c:pt idx="1159">
                  <c:v>5.3550718344135078</c:v>
                </c:pt>
                <c:pt idx="1160">
                  <c:v>3.1067609823246585</c:v>
                </c:pt>
                <c:pt idx="1161">
                  <c:v>4.8446532065167816</c:v>
                </c:pt>
                <c:pt idx="1162">
                  <c:v>2.1293719771652633</c:v>
                </c:pt>
                <c:pt idx="1163">
                  <c:v>3.2727857390411401</c:v>
                </c:pt>
                <c:pt idx="1164">
                  <c:v>4.8665862897993293</c:v>
                </c:pt>
                <c:pt idx="1165">
                  <c:v>5.5713290896945011</c:v>
                </c:pt>
                <c:pt idx="1166">
                  <c:v>5.5247824411381572</c:v>
                </c:pt>
                <c:pt idx="1167">
                  <c:v>4.5308126300523952</c:v>
                </c:pt>
                <c:pt idx="1168">
                  <c:v>10.552985387679882</c:v>
                </c:pt>
                <c:pt idx="1169">
                  <c:v>2.1971136985168584</c:v>
                </c:pt>
                <c:pt idx="1170">
                  <c:v>0.53093827344308409</c:v>
                </c:pt>
                <c:pt idx="1171">
                  <c:v>4.346499794239449</c:v>
                </c:pt>
                <c:pt idx="1172">
                  <c:v>1.2736902078157613</c:v>
                </c:pt>
                <c:pt idx="1173">
                  <c:v>7.8566266348401399</c:v>
                </c:pt>
                <c:pt idx="1174">
                  <c:v>-3.3593779763589424</c:v>
                </c:pt>
                <c:pt idx="1175">
                  <c:v>-5.9861624932743354</c:v>
                </c:pt>
                <c:pt idx="1176">
                  <c:v>-5.4407366947878018</c:v>
                </c:pt>
                <c:pt idx="1177">
                  <c:v>-7.9126128643658973</c:v>
                </c:pt>
                <c:pt idx="1178">
                  <c:v>-9.7673058417105949</c:v>
                </c:pt>
                <c:pt idx="1179">
                  <c:v>1.0168711119903122</c:v>
                </c:pt>
                <c:pt idx="1180">
                  <c:v>8.2818063498968826</c:v>
                </c:pt>
                <c:pt idx="1181">
                  <c:v>4.2792460704922348</c:v>
                </c:pt>
                <c:pt idx="1182">
                  <c:v>5.0328079782224364</c:v>
                </c:pt>
                <c:pt idx="1183">
                  <c:v>-1.0291085841144962</c:v>
                </c:pt>
                <c:pt idx="1184">
                  <c:v>3.216493526340372</c:v>
                </c:pt>
                <c:pt idx="1185">
                  <c:v>6.3033291022111797</c:v>
                </c:pt>
                <c:pt idx="1186">
                  <c:v>3.8310727631268264</c:v>
                </c:pt>
                <c:pt idx="1187">
                  <c:v>5.6742686273014584</c:v>
                </c:pt>
                <c:pt idx="1188">
                  <c:v>3.2915717614707205</c:v>
                </c:pt>
                <c:pt idx="1189">
                  <c:v>0.67328861183779054</c:v>
                </c:pt>
                <c:pt idx="1190">
                  <c:v>4.3843540627710098</c:v>
                </c:pt>
                <c:pt idx="1191">
                  <c:v>8.3832653178888563</c:v>
                </c:pt>
                <c:pt idx="1192">
                  <c:v>4.1597027947568961</c:v>
                </c:pt>
                <c:pt idx="1193">
                  <c:v>10.585554854509795</c:v>
                </c:pt>
                <c:pt idx="1194">
                  <c:v>2.9693791612253051</c:v>
                </c:pt>
                <c:pt idx="1195">
                  <c:v>6.3593325938997367</c:v>
                </c:pt>
                <c:pt idx="1196">
                  <c:v>6.336346397639872</c:v>
                </c:pt>
                <c:pt idx="1197">
                  <c:v>4.5646331820866806</c:v>
                </c:pt>
                <c:pt idx="1198">
                  <c:v>2.6197026649685569</c:v>
                </c:pt>
                <c:pt idx="1199">
                  <c:v>-0.84607421096615099</c:v>
                </c:pt>
                <c:pt idx="1200">
                  <c:v>5.1012082849306637</c:v>
                </c:pt>
                <c:pt idx="1201">
                  <c:v>7.5174450433249262</c:v>
                </c:pt>
                <c:pt idx="1202">
                  <c:v>6.3919065550904577</c:v>
                </c:pt>
                <c:pt idx="1203">
                  <c:v>3.1671675795757039</c:v>
                </c:pt>
                <c:pt idx="1204">
                  <c:v>9.5432368596874539E-2</c:v>
                </c:pt>
                <c:pt idx="1205">
                  <c:v>0.62028914129192003</c:v>
                </c:pt>
                <c:pt idx="1206">
                  <c:v>12.15690293562308</c:v>
                </c:pt>
                <c:pt idx="1207">
                  <c:v>5.3398977568562032</c:v>
                </c:pt>
                <c:pt idx="1208">
                  <c:v>9.4396730340806556</c:v>
                </c:pt>
                <c:pt idx="1209">
                  <c:v>-1.3631039234939948</c:v>
                </c:pt>
                <c:pt idx="1210">
                  <c:v>12.152956647894001</c:v>
                </c:pt>
                <c:pt idx="1211">
                  <c:v>3.390784792085995</c:v>
                </c:pt>
                <c:pt idx="1212">
                  <c:v>17.055922362234</c:v>
                </c:pt>
                <c:pt idx="1213">
                  <c:v>11.529557554944006</c:v>
                </c:pt>
                <c:pt idx="1214">
                  <c:v>14.304386350019996</c:v>
                </c:pt>
                <c:pt idx="1215">
                  <c:v>-0.55105886535000081</c:v>
                </c:pt>
                <c:pt idx="1216">
                  <c:v>7.6147844128259976</c:v>
                </c:pt>
                <c:pt idx="1217">
                  <c:v>4.6799174572980036</c:v>
                </c:pt>
                <c:pt idx="1218">
                  <c:v>6.6643283274059968</c:v>
                </c:pt>
                <c:pt idx="1219">
                  <c:v>17.16971239611</c:v>
                </c:pt>
                <c:pt idx="1220">
                  <c:v>5.4945888829799969</c:v>
                </c:pt>
                <c:pt idx="1221">
                  <c:v>-1.4464094904299998</c:v>
                </c:pt>
                <c:pt idx="1222">
                  <c:v>-5.2272684956555509</c:v>
                </c:pt>
                <c:pt idx="1223">
                  <c:v>-11.595695180456048</c:v>
                </c:pt>
                <c:pt idx="1224">
                  <c:v>9.8148627962219308</c:v>
                </c:pt>
                <c:pt idx="1225">
                  <c:v>-6.5227839633913476</c:v>
                </c:pt>
                <c:pt idx="1226">
                  <c:v>-3.2661754528297138</c:v>
                </c:pt>
                <c:pt idx="1227">
                  <c:v>5.6665454040227132</c:v>
                </c:pt>
                <c:pt idx="1228">
                  <c:v>3.4660656995758785</c:v>
                </c:pt>
                <c:pt idx="1229">
                  <c:v>9.0206235784541491</c:v>
                </c:pt>
                <c:pt idx="1230">
                  <c:v>5.2767260909137832</c:v>
                </c:pt>
                <c:pt idx="1231">
                  <c:v>2.7238935028963311</c:v>
                </c:pt>
                <c:pt idx="1232">
                  <c:v>4.8067671481090599</c:v>
                </c:pt>
                <c:pt idx="1233">
                  <c:v>-3.6064318240172071</c:v>
                </c:pt>
                <c:pt idx="1234">
                  <c:v>5.9181948703970022</c:v>
                </c:pt>
                <c:pt idx="1235">
                  <c:v>2.2165294206679249</c:v>
                </c:pt>
                <c:pt idx="1236">
                  <c:v>-0.3921090259992468</c:v>
                </c:pt>
                <c:pt idx="1237">
                  <c:v>0.28083604392659822</c:v>
                </c:pt>
                <c:pt idx="1238">
                  <c:v>-2.0244929411151702</c:v>
                </c:pt>
                <c:pt idx="1239">
                  <c:v>-3.3430542365926783</c:v>
                </c:pt>
                <c:pt idx="1240">
                  <c:v>4.4603737622258421</c:v>
                </c:pt>
                <c:pt idx="1241">
                  <c:v>-2.3765341100191364</c:v>
                </c:pt>
                <c:pt idx="1242">
                  <c:v>2.2824778991688532</c:v>
                </c:pt>
                <c:pt idx="1243">
                  <c:v>0.58596213802175612</c:v>
                </c:pt>
                <c:pt idx="1244">
                  <c:v>4.3877838258335657</c:v>
                </c:pt>
                <c:pt idx="1245">
                  <c:v>8.0312932004163997</c:v>
                </c:pt>
                <c:pt idx="1246">
                  <c:v>4.4031716195495108</c:v>
                </c:pt>
                <c:pt idx="1247">
                  <c:v>-5.392687396969734</c:v>
                </c:pt>
                <c:pt idx="1248">
                  <c:v>3.6641937850032207</c:v>
                </c:pt>
                <c:pt idx="1249">
                  <c:v>1.9375587137884906</c:v>
                </c:pt>
                <c:pt idx="1250">
                  <c:v>-6.6356678935353841</c:v>
                </c:pt>
                <c:pt idx="1251">
                  <c:v>6.97656364111036</c:v>
                </c:pt>
                <c:pt idx="1252">
                  <c:v>2.8967783640114675</c:v>
                </c:pt>
                <c:pt idx="1253">
                  <c:v>4.2990224304480762</c:v>
                </c:pt>
                <c:pt idx="1254">
                  <c:v>-1.7408629339224717</c:v>
                </c:pt>
                <c:pt idx="1255">
                  <c:v>3.483613025839162</c:v>
                </c:pt>
                <c:pt idx="1256">
                  <c:v>3.4059690512526402</c:v>
                </c:pt>
                <c:pt idx="1257">
                  <c:v>4.2143612718256378</c:v>
                </c:pt>
                <c:pt idx="1258">
                  <c:v>1.9411663378647859E-2</c:v>
                </c:pt>
                <c:pt idx="1259">
                  <c:v>8.726059724642667</c:v>
                </c:pt>
                <c:pt idx="1260">
                  <c:v>-3.1063590257692084</c:v>
                </c:pt>
                <c:pt idx="1261">
                  <c:v>8.498476679446398</c:v>
                </c:pt>
                <c:pt idx="1262">
                  <c:v>9.7342249647596191E-2</c:v>
                </c:pt>
                <c:pt idx="1263">
                  <c:v>0.72304094761827287</c:v>
                </c:pt>
                <c:pt idx="1264">
                  <c:v>5.2401031212193914</c:v>
                </c:pt>
                <c:pt idx="1265">
                  <c:v>5.6702097847368691</c:v>
                </c:pt>
              </c:numCache>
            </c:numRef>
          </c:yVal>
          <c:smooth val="0"/>
        </c:ser>
        <c:dLbls>
          <c:showLegendKey val="0"/>
          <c:showVal val="0"/>
          <c:showCatName val="0"/>
          <c:showSerName val="0"/>
          <c:showPercent val="0"/>
          <c:showBubbleSize val="0"/>
        </c:dLbls>
        <c:axId val="64385024"/>
        <c:axId val="64386944"/>
      </c:scatterChart>
      <c:valAx>
        <c:axId val="64385024"/>
        <c:scaling>
          <c:orientation val="minMax"/>
          <c:min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YW EPD</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86944"/>
        <c:crosses val="autoZero"/>
        <c:crossBetween val="midCat"/>
        <c:majorUnit val="10"/>
      </c:valAx>
      <c:valAx>
        <c:axId val="64386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85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67" cy="464503"/>
          </a:xfrm>
          <a:prstGeom prst="rect">
            <a:avLst/>
          </a:prstGeom>
        </p:spPr>
        <p:txBody>
          <a:bodyPr vert="horz" lIns="91129" tIns="45565" rIns="91129" bIns="45565" rtlCol="0"/>
          <a:lstStyle>
            <a:lvl1pPr algn="l">
              <a:defRPr sz="1200"/>
            </a:lvl1pPr>
          </a:lstStyle>
          <a:p>
            <a:r>
              <a:rPr lang="en-US" smtClean="0"/>
              <a:t>Dr. Bob Weaber</a:t>
            </a:r>
            <a:endParaRPr lang="en-US"/>
          </a:p>
        </p:txBody>
      </p:sp>
      <p:sp>
        <p:nvSpPr>
          <p:cNvPr id="3" name="Date Placeholder 2"/>
          <p:cNvSpPr>
            <a:spLocks noGrp="1"/>
          </p:cNvSpPr>
          <p:nvPr>
            <p:ph type="dt" sz="quarter" idx="1"/>
          </p:nvPr>
        </p:nvSpPr>
        <p:spPr>
          <a:xfrm>
            <a:off x="3971456" y="0"/>
            <a:ext cx="3037366" cy="464503"/>
          </a:xfrm>
          <a:prstGeom prst="rect">
            <a:avLst/>
          </a:prstGeom>
        </p:spPr>
        <p:txBody>
          <a:bodyPr vert="horz" lIns="91129" tIns="45565" rIns="91129" bIns="45565" rtlCol="0"/>
          <a:lstStyle>
            <a:lvl1pPr algn="r">
              <a:defRPr sz="1200"/>
            </a:lvl1pPr>
          </a:lstStyle>
          <a:p>
            <a:fld id="{C9429841-5D58-4DCB-A252-757408BB7846}" type="datetimeFigureOut">
              <a:rPr lang="en-US" smtClean="0"/>
              <a:t>11/12/2015</a:t>
            </a:fld>
            <a:endParaRPr lang="en-US"/>
          </a:p>
        </p:txBody>
      </p:sp>
      <p:sp>
        <p:nvSpPr>
          <p:cNvPr id="4" name="Footer Placeholder 3"/>
          <p:cNvSpPr>
            <a:spLocks noGrp="1"/>
          </p:cNvSpPr>
          <p:nvPr>
            <p:ph type="ftr" sz="quarter" idx="2"/>
          </p:nvPr>
        </p:nvSpPr>
        <p:spPr>
          <a:xfrm>
            <a:off x="0" y="8830312"/>
            <a:ext cx="3037367" cy="464503"/>
          </a:xfrm>
          <a:prstGeom prst="rect">
            <a:avLst/>
          </a:prstGeom>
        </p:spPr>
        <p:txBody>
          <a:bodyPr vert="horz" lIns="91129" tIns="45565" rIns="91129" bIns="45565" rtlCol="0" anchor="b"/>
          <a:lstStyle>
            <a:lvl1pPr algn="l">
              <a:defRPr sz="1200"/>
            </a:lvl1pPr>
          </a:lstStyle>
          <a:p>
            <a:r>
              <a:rPr lang="en-US" smtClean="0"/>
              <a:t>Pie and Coffee Series-Pottawatomie Co.-Westmoreland</a:t>
            </a:r>
            <a:endParaRPr lang="en-US"/>
          </a:p>
        </p:txBody>
      </p:sp>
      <p:sp>
        <p:nvSpPr>
          <p:cNvPr id="5" name="Slide Number Placeholder 4"/>
          <p:cNvSpPr>
            <a:spLocks noGrp="1"/>
          </p:cNvSpPr>
          <p:nvPr>
            <p:ph type="sldNum" sz="quarter" idx="3"/>
          </p:nvPr>
        </p:nvSpPr>
        <p:spPr>
          <a:xfrm>
            <a:off x="3971456" y="8830312"/>
            <a:ext cx="3037366" cy="464503"/>
          </a:xfrm>
          <a:prstGeom prst="rect">
            <a:avLst/>
          </a:prstGeom>
        </p:spPr>
        <p:txBody>
          <a:bodyPr vert="horz" lIns="91129" tIns="45565" rIns="91129" bIns="45565" rtlCol="0" anchor="b"/>
          <a:lstStyle>
            <a:lvl1pPr algn="r">
              <a:defRPr sz="1200"/>
            </a:lvl1pPr>
          </a:lstStyle>
          <a:p>
            <a:fld id="{F923A93B-473E-40E9-BBA7-B643DA06E08B}" type="slidenum">
              <a:rPr lang="en-US" smtClean="0"/>
              <a:t>‹#›</a:t>
            </a:fld>
            <a:endParaRPr lang="en-US"/>
          </a:p>
        </p:txBody>
      </p:sp>
    </p:spTree>
    <p:extLst>
      <p:ext uri="{BB962C8B-B14F-4D97-AF65-F5344CB8AC3E}">
        <p14:creationId xmlns:p14="http://schemas.microsoft.com/office/powerpoint/2010/main" val="403194261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r>
              <a:rPr lang="en-US" smtClean="0"/>
              <a:t>Dr. Bob Weaber</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D91737EA-73B8-4C17-B831-65ED7A408C2D}" type="datetimeFigureOut">
              <a:rPr lang="en-US" smtClean="0"/>
              <a:t>11/12/2015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r>
              <a:rPr lang="en-US" smtClean="0"/>
              <a:t>Pie and Coffee Series-Pottawatomie Co.-Westmoreland</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97B781CF-9662-485F-A9CC-3AB9EC2EF345}" type="slidenum">
              <a:rPr lang="en-US" smtClean="0"/>
              <a:t>‹#›</a:t>
            </a:fld>
            <a:endParaRPr lang="en-US"/>
          </a:p>
        </p:txBody>
      </p:sp>
    </p:spTree>
    <p:extLst>
      <p:ext uri="{BB962C8B-B14F-4D97-AF65-F5344CB8AC3E}">
        <p14:creationId xmlns:p14="http://schemas.microsoft.com/office/powerpoint/2010/main" val="248218381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Dr. Bob Weaber</a:t>
            </a:r>
          </a:p>
        </p:txBody>
      </p:sp>
      <p:sp>
        <p:nvSpPr>
          <p:cNvPr id="5" name="Rectangle 3"/>
          <p:cNvSpPr>
            <a:spLocks noGrp="1" noChangeArrowheads="1"/>
          </p:cNvSpPr>
          <p:nvPr>
            <p:ph type="dt" idx="1"/>
          </p:nvPr>
        </p:nvSpPr>
        <p:spPr>
          <a:ln/>
        </p:spPr>
        <p:txBody>
          <a:bodyPr/>
          <a:lstStyle/>
          <a:p>
            <a:r>
              <a:rPr lang="en-US" dirty="0" smtClean="0"/>
              <a:t>02/10/2012</a:t>
            </a:r>
            <a:endParaRPr lang="en-US" dirty="0"/>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dirty="0"/>
          </a:p>
        </p:txBody>
      </p:sp>
      <p:sp>
        <p:nvSpPr>
          <p:cNvPr id="7" name="Rectangle 7"/>
          <p:cNvSpPr>
            <a:spLocks noGrp="1" noChangeArrowheads="1"/>
          </p:cNvSpPr>
          <p:nvPr>
            <p:ph type="sldNum" sz="quarter" idx="5"/>
          </p:nvPr>
        </p:nvSpPr>
        <p:spPr>
          <a:ln/>
        </p:spPr>
        <p:txBody>
          <a:bodyPr/>
          <a:lstStyle/>
          <a:p>
            <a:fld id="{9B71258D-B9B4-47A8-BE41-B606CD412F27}" type="slidenum">
              <a:rPr lang="en-US"/>
              <a:pPr/>
              <a:t>1</a:t>
            </a:fld>
            <a:endParaRPr lang="en-US" dirty="0"/>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2020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 Bob Weaber</a:t>
            </a:r>
            <a:endParaRPr lang="en-US"/>
          </a:p>
        </p:txBody>
      </p:sp>
      <p:sp>
        <p:nvSpPr>
          <p:cNvPr id="5" name="Date Placeholder 4"/>
          <p:cNvSpPr>
            <a:spLocks noGrp="1"/>
          </p:cNvSpPr>
          <p:nvPr>
            <p:ph type="dt" idx="11"/>
          </p:nvPr>
        </p:nvSpPr>
        <p:spPr/>
        <p:txBody>
          <a:bodyPr/>
          <a:lstStyle/>
          <a:p>
            <a:pPr>
              <a:defRPr/>
            </a:pPr>
            <a:r>
              <a:rPr lang="en-US" smtClean="0"/>
              <a:t>09/19/2012</a:t>
            </a:r>
            <a:endParaRPr lang="en-US"/>
          </a:p>
        </p:txBody>
      </p:sp>
      <p:sp>
        <p:nvSpPr>
          <p:cNvPr id="6" name="Footer Placeholder 5"/>
          <p:cNvSpPr>
            <a:spLocks noGrp="1"/>
          </p:cNvSpPr>
          <p:nvPr>
            <p:ph type="ftr" sz="quarter" idx="12"/>
          </p:nvPr>
        </p:nvSpPr>
        <p:spPr/>
        <p:txBody>
          <a:bodyPr/>
          <a:lstStyle/>
          <a:p>
            <a:pPr>
              <a:defRPr/>
            </a:pPr>
            <a:r>
              <a:rPr lang="en-US" smtClean="0"/>
              <a:t>ASI Beef Science--Using Selection Tools</a:t>
            </a:r>
            <a:endParaRPr lang="en-US"/>
          </a:p>
        </p:txBody>
      </p:sp>
      <p:sp>
        <p:nvSpPr>
          <p:cNvPr id="7" name="Slide Number Placeholder 6"/>
          <p:cNvSpPr>
            <a:spLocks noGrp="1"/>
          </p:cNvSpPr>
          <p:nvPr>
            <p:ph type="sldNum" sz="quarter" idx="13"/>
          </p:nvPr>
        </p:nvSpPr>
        <p:spPr/>
        <p:txBody>
          <a:bodyPr/>
          <a:lstStyle/>
          <a:p>
            <a:pPr>
              <a:defRPr/>
            </a:pPr>
            <a:fld id="{F1903C9B-D2DF-46CF-B500-DB1EF87ACB52}" type="slidenum">
              <a:rPr lang="en-US" smtClean="0"/>
              <a:pPr>
                <a:defRPr/>
              </a:pPr>
              <a:t>14</a:t>
            </a:fld>
            <a:endParaRPr lang="en-US"/>
          </a:p>
        </p:txBody>
      </p:sp>
    </p:spTree>
    <p:extLst>
      <p:ext uri="{BB962C8B-B14F-4D97-AF65-F5344CB8AC3E}">
        <p14:creationId xmlns:p14="http://schemas.microsoft.com/office/powerpoint/2010/main" val="214810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474B05-59F1-41B2-9218-FB820EA63D41}" type="slidenum">
              <a:rPr lang="en-US" smtClean="0"/>
              <a:pPr/>
              <a:t>15</a:t>
            </a:fld>
            <a:endParaRPr lang="en-US" smtClean="0"/>
          </a:p>
        </p:txBody>
      </p:sp>
    </p:spTree>
    <p:extLst>
      <p:ext uri="{BB962C8B-B14F-4D97-AF65-F5344CB8AC3E}">
        <p14:creationId xmlns:p14="http://schemas.microsoft.com/office/powerpoint/2010/main" val="418581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 Bob Weaber</a:t>
            </a:r>
            <a:endParaRPr lang="en-US"/>
          </a:p>
        </p:txBody>
      </p:sp>
      <p:sp>
        <p:nvSpPr>
          <p:cNvPr id="5" name="Date Placeholder 4"/>
          <p:cNvSpPr>
            <a:spLocks noGrp="1"/>
          </p:cNvSpPr>
          <p:nvPr>
            <p:ph type="dt" idx="11"/>
          </p:nvPr>
        </p:nvSpPr>
        <p:spPr/>
        <p:txBody>
          <a:bodyPr/>
          <a:lstStyle/>
          <a:p>
            <a:pPr>
              <a:defRPr/>
            </a:pPr>
            <a:r>
              <a:rPr lang="en-US" smtClean="0"/>
              <a:t>09/19/2012</a:t>
            </a:r>
            <a:endParaRPr lang="en-US"/>
          </a:p>
        </p:txBody>
      </p:sp>
      <p:sp>
        <p:nvSpPr>
          <p:cNvPr id="6" name="Footer Placeholder 5"/>
          <p:cNvSpPr>
            <a:spLocks noGrp="1"/>
          </p:cNvSpPr>
          <p:nvPr>
            <p:ph type="ftr" sz="quarter" idx="12"/>
          </p:nvPr>
        </p:nvSpPr>
        <p:spPr/>
        <p:txBody>
          <a:bodyPr/>
          <a:lstStyle/>
          <a:p>
            <a:pPr>
              <a:defRPr/>
            </a:pPr>
            <a:r>
              <a:rPr lang="en-US" smtClean="0"/>
              <a:t>ASI Beef Science--Using Selection Tools</a:t>
            </a:r>
            <a:endParaRPr lang="en-US"/>
          </a:p>
        </p:txBody>
      </p:sp>
      <p:sp>
        <p:nvSpPr>
          <p:cNvPr id="7" name="Slide Number Placeholder 6"/>
          <p:cNvSpPr>
            <a:spLocks noGrp="1"/>
          </p:cNvSpPr>
          <p:nvPr>
            <p:ph type="sldNum" sz="quarter" idx="13"/>
          </p:nvPr>
        </p:nvSpPr>
        <p:spPr/>
        <p:txBody>
          <a:bodyPr/>
          <a:lstStyle/>
          <a:p>
            <a:pPr>
              <a:defRPr/>
            </a:pPr>
            <a:fld id="{F1903C9B-D2DF-46CF-B500-DB1EF87ACB52}" type="slidenum">
              <a:rPr lang="en-US" smtClean="0"/>
              <a:pPr>
                <a:defRPr/>
              </a:pPr>
              <a:t>16</a:t>
            </a:fld>
            <a:endParaRPr lang="en-US"/>
          </a:p>
        </p:txBody>
      </p:sp>
    </p:spTree>
    <p:extLst>
      <p:ext uri="{BB962C8B-B14F-4D97-AF65-F5344CB8AC3E}">
        <p14:creationId xmlns:p14="http://schemas.microsoft.com/office/powerpoint/2010/main" val="365422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 Bob Weaber</a:t>
            </a:r>
            <a:endParaRPr lang="en-US"/>
          </a:p>
        </p:txBody>
      </p:sp>
      <p:sp>
        <p:nvSpPr>
          <p:cNvPr id="5" name="Date Placeholder 4"/>
          <p:cNvSpPr>
            <a:spLocks noGrp="1"/>
          </p:cNvSpPr>
          <p:nvPr>
            <p:ph type="dt" idx="11"/>
          </p:nvPr>
        </p:nvSpPr>
        <p:spPr/>
        <p:txBody>
          <a:bodyPr/>
          <a:lstStyle/>
          <a:p>
            <a:pPr>
              <a:defRPr/>
            </a:pPr>
            <a:r>
              <a:rPr lang="en-US" smtClean="0"/>
              <a:t>09/19/2012</a:t>
            </a:r>
            <a:endParaRPr lang="en-US"/>
          </a:p>
        </p:txBody>
      </p:sp>
      <p:sp>
        <p:nvSpPr>
          <p:cNvPr id="6" name="Footer Placeholder 5"/>
          <p:cNvSpPr>
            <a:spLocks noGrp="1"/>
          </p:cNvSpPr>
          <p:nvPr>
            <p:ph type="ftr" sz="quarter" idx="12"/>
          </p:nvPr>
        </p:nvSpPr>
        <p:spPr/>
        <p:txBody>
          <a:bodyPr/>
          <a:lstStyle/>
          <a:p>
            <a:pPr>
              <a:defRPr/>
            </a:pPr>
            <a:r>
              <a:rPr lang="en-US" smtClean="0"/>
              <a:t>ASI Beef Science--Using Selection Tools</a:t>
            </a:r>
            <a:endParaRPr lang="en-US"/>
          </a:p>
        </p:txBody>
      </p:sp>
      <p:sp>
        <p:nvSpPr>
          <p:cNvPr id="7" name="Slide Number Placeholder 6"/>
          <p:cNvSpPr>
            <a:spLocks noGrp="1"/>
          </p:cNvSpPr>
          <p:nvPr>
            <p:ph type="sldNum" sz="quarter" idx="13"/>
          </p:nvPr>
        </p:nvSpPr>
        <p:spPr/>
        <p:txBody>
          <a:bodyPr/>
          <a:lstStyle/>
          <a:p>
            <a:pPr>
              <a:defRPr/>
            </a:pPr>
            <a:fld id="{F1903C9B-D2DF-46CF-B500-DB1EF87ACB52}" type="slidenum">
              <a:rPr lang="en-US" smtClean="0"/>
              <a:pPr>
                <a:defRPr/>
              </a:pPr>
              <a:t>17</a:t>
            </a:fld>
            <a:endParaRPr lang="en-US"/>
          </a:p>
        </p:txBody>
      </p:sp>
    </p:spTree>
    <p:extLst>
      <p:ext uri="{BB962C8B-B14F-4D97-AF65-F5344CB8AC3E}">
        <p14:creationId xmlns:p14="http://schemas.microsoft.com/office/powerpoint/2010/main" val="158261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 Bob Weaber</a:t>
            </a:r>
            <a:endParaRPr lang="en-US"/>
          </a:p>
        </p:txBody>
      </p:sp>
      <p:sp>
        <p:nvSpPr>
          <p:cNvPr id="5" name="Date Placeholder 4"/>
          <p:cNvSpPr>
            <a:spLocks noGrp="1"/>
          </p:cNvSpPr>
          <p:nvPr>
            <p:ph type="dt" idx="11"/>
          </p:nvPr>
        </p:nvSpPr>
        <p:spPr/>
        <p:txBody>
          <a:bodyPr/>
          <a:lstStyle/>
          <a:p>
            <a:pPr>
              <a:defRPr/>
            </a:pPr>
            <a:r>
              <a:rPr lang="en-US" smtClean="0"/>
              <a:t>09/19/2012</a:t>
            </a:r>
            <a:endParaRPr lang="en-US"/>
          </a:p>
        </p:txBody>
      </p:sp>
      <p:sp>
        <p:nvSpPr>
          <p:cNvPr id="6" name="Footer Placeholder 5"/>
          <p:cNvSpPr>
            <a:spLocks noGrp="1"/>
          </p:cNvSpPr>
          <p:nvPr>
            <p:ph type="ftr" sz="quarter" idx="12"/>
          </p:nvPr>
        </p:nvSpPr>
        <p:spPr/>
        <p:txBody>
          <a:bodyPr/>
          <a:lstStyle/>
          <a:p>
            <a:pPr>
              <a:defRPr/>
            </a:pPr>
            <a:r>
              <a:rPr lang="en-US" smtClean="0"/>
              <a:t>ASI Beef Science--Using Selection Tools</a:t>
            </a:r>
            <a:endParaRPr lang="en-US"/>
          </a:p>
        </p:txBody>
      </p:sp>
      <p:sp>
        <p:nvSpPr>
          <p:cNvPr id="7" name="Slide Number Placeholder 6"/>
          <p:cNvSpPr>
            <a:spLocks noGrp="1"/>
          </p:cNvSpPr>
          <p:nvPr>
            <p:ph type="sldNum" sz="quarter" idx="13"/>
          </p:nvPr>
        </p:nvSpPr>
        <p:spPr/>
        <p:txBody>
          <a:bodyPr/>
          <a:lstStyle/>
          <a:p>
            <a:pPr>
              <a:defRPr/>
            </a:pPr>
            <a:fld id="{F1903C9B-D2DF-46CF-B500-DB1EF87ACB52}" type="slidenum">
              <a:rPr lang="en-US" smtClean="0"/>
              <a:pPr>
                <a:defRPr/>
              </a:pPr>
              <a:t>18</a:t>
            </a:fld>
            <a:endParaRPr lang="en-US"/>
          </a:p>
        </p:txBody>
      </p:sp>
    </p:spTree>
    <p:extLst>
      <p:ext uri="{BB962C8B-B14F-4D97-AF65-F5344CB8AC3E}">
        <p14:creationId xmlns:p14="http://schemas.microsoft.com/office/powerpoint/2010/main" val="153305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 Bob Weaber</a:t>
            </a:r>
            <a:endParaRPr lang="en-US"/>
          </a:p>
        </p:txBody>
      </p:sp>
      <p:sp>
        <p:nvSpPr>
          <p:cNvPr id="5" name="Date Placeholder 4"/>
          <p:cNvSpPr>
            <a:spLocks noGrp="1"/>
          </p:cNvSpPr>
          <p:nvPr>
            <p:ph type="dt" idx="11"/>
          </p:nvPr>
        </p:nvSpPr>
        <p:spPr/>
        <p:txBody>
          <a:bodyPr/>
          <a:lstStyle/>
          <a:p>
            <a:pPr>
              <a:defRPr/>
            </a:pPr>
            <a:r>
              <a:rPr lang="en-US" smtClean="0"/>
              <a:t>09/19/2012</a:t>
            </a:r>
            <a:endParaRPr lang="en-US"/>
          </a:p>
        </p:txBody>
      </p:sp>
      <p:sp>
        <p:nvSpPr>
          <p:cNvPr id="6" name="Footer Placeholder 5"/>
          <p:cNvSpPr>
            <a:spLocks noGrp="1"/>
          </p:cNvSpPr>
          <p:nvPr>
            <p:ph type="ftr" sz="quarter" idx="12"/>
          </p:nvPr>
        </p:nvSpPr>
        <p:spPr/>
        <p:txBody>
          <a:bodyPr/>
          <a:lstStyle/>
          <a:p>
            <a:pPr>
              <a:defRPr/>
            </a:pPr>
            <a:r>
              <a:rPr lang="en-US" smtClean="0"/>
              <a:t>ASI Beef Science--Using Selection Tools</a:t>
            </a:r>
            <a:endParaRPr lang="en-US"/>
          </a:p>
        </p:txBody>
      </p:sp>
      <p:sp>
        <p:nvSpPr>
          <p:cNvPr id="7" name="Slide Number Placeholder 6"/>
          <p:cNvSpPr>
            <a:spLocks noGrp="1"/>
          </p:cNvSpPr>
          <p:nvPr>
            <p:ph type="sldNum" sz="quarter" idx="13"/>
          </p:nvPr>
        </p:nvSpPr>
        <p:spPr/>
        <p:txBody>
          <a:bodyPr/>
          <a:lstStyle/>
          <a:p>
            <a:pPr>
              <a:defRPr/>
            </a:pPr>
            <a:fld id="{F1903C9B-D2DF-46CF-B500-DB1EF87ACB52}" type="slidenum">
              <a:rPr lang="en-US" smtClean="0"/>
              <a:pPr>
                <a:defRPr/>
              </a:pPr>
              <a:t>19</a:t>
            </a:fld>
            <a:endParaRPr lang="en-US"/>
          </a:p>
        </p:txBody>
      </p:sp>
    </p:spTree>
    <p:extLst>
      <p:ext uri="{BB962C8B-B14F-4D97-AF65-F5344CB8AC3E}">
        <p14:creationId xmlns:p14="http://schemas.microsoft.com/office/powerpoint/2010/main" val="1210246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 Bob Weaber</a:t>
            </a:r>
            <a:endParaRPr lang="en-US"/>
          </a:p>
        </p:txBody>
      </p:sp>
      <p:sp>
        <p:nvSpPr>
          <p:cNvPr id="5" name="Date Placeholder 4"/>
          <p:cNvSpPr>
            <a:spLocks noGrp="1"/>
          </p:cNvSpPr>
          <p:nvPr>
            <p:ph type="dt" idx="11"/>
          </p:nvPr>
        </p:nvSpPr>
        <p:spPr/>
        <p:txBody>
          <a:bodyPr/>
          <a:lstStyle/>
          <a:p>
            <a:pPr>
              <a:defRPr/>
            </a:pPr>
            <a:r>
              <a:rPr lang="en-US" smtClean="0"/>
              <a:t>10/24/2009</a:t>
            </a:r>
            <a:endParaRPr lang="en-US"/>
          </a:p>
        </p:txBody>
      </p:sp>
      <p:sp>
        <p:nvSpPr>
          <p:cNvPr id="6" name="Footer Placeholder 5"/>
          <p:cNvSpPr>
            <a:spLocks noGrp="1"/>
          </p:cNvSpPr>
          <p:nvPr>
            <p:ph type="ftr" sz="quarter" idx="12"/>
          </p:nvPr>
        </p:nvSpPr>
        <p:spPr/>
        <p:txBody>
          <a:bodyPr/>
          <a:lstStyle/>
          <a:p>
            <a:pPr>
              <a:defRPr/>
            </a:pPr>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pPr>
              <a:defRPr/>
            </a:pPr>
            <a:fld id="{F1903C9B-D2DF-46CF-B500-DB1EF87ACB52}" type="slidenum">
              <a:rPr lang="en-US" smtClean="0"/>
              <a:pPr>
                <a:defRPr/>
              </a:pPr>
              <a:t>20</a:t>
            </a:fld>
            <a:endParaRPr lang="en-US"/>
          </a:p>
        </p:txBody>
      </p:sp>
    </p:spTree>
    <p:extLst>
      <p:ext uri="{BB962C8B-B14F-4D97-AF65-F5344CB8AC3E}">
        <p14:creationId xmlns:p14="http://schemas.microsoft.com/office/powerpoint/2010/main" val="212813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r>
              <a:rPr lang="en-US" smtClean="0"/>
              <a:t>6/02/2010</a:t>
            </a:r>
            <a:endParaRPr lang="en-US"/>
          </a:p>
        </p:txBody>
      </p:sp>
      <p:sp>
        <p:nvSpPr>
          <p:cNvPr id="6" name="Footer Placeholder 5"/>
          <p:cNvSpPr>
            <a:spLocks noGrp="1"/>
          </p:cNvSpPr>
          <p:nvPr>
            <p:ph type="ftr" sz="quarter" idx="12"/>
          </p:nvPr>
        </p:nvSpPr>
        <p:spPr/>
        <p:txBody>
          <a:bodyPr/>
          <a:lstStyle/>
          <a:p>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21</a:t>
            </a:fld>
            <a:endParaRPr lang="en-US"/>
          </a:p>
        </p:txBody>
      </p:sp>
    </p:spTree>
    <p:extLst>
      <p:ext uri="{BB962C8B-B14F-4D97-AF65-F5344CB8AC3E}">
        <p14:creationId xmlns:p14="http://schemas.microsoft.com/office/powerpoint/2010/main" val="1047671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r>
              <a:rPr lang="en-US" smtClean="0"/>
              <a:t>6/02/2010</a:t>
            </a:r>
            <a:endParaRPr lang="en-US"/>
          </a:p>
        </p:txBody>
      </p:sp>
      <p:sp>
        <p:nvSpPr>
          <p:cNvPr id="6" name="Footer Placeholder 5"/>
          <p:cNvSpPr>
            <a:spLocks noGrp="1"/>
          </p:cNvSpPr>
          <p:nvPr>
            <p:ph type="ftr" sz="quarter" idx="12"/>
          </p:nvPr>
        </p:nvSpPr>
        <p:spPr/>
        <p:txBody>
          <a:bodyPr/>
          <a:lstStyle/>
          <a:p>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22</a:t>
            </a:fld>
            <a:endParaRPr lang="en-US"/>
          </a:p>
        </p:txBody>
      </p:sp>
    </p:spTree>
    <p:extLst>
      <p:ext uri="{BB962C8B-B14F-4D97-AF65-F5344CB8AC3E}">
        <p14:creationId xmlns:p14="http://schemas.microsoft.com/office/powerpoint/2010/main" val="2432773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p>
            <a:r>
              <a:rPr lang="en-US"/>
              <a:t>Dr. Bob Weaber</a:t>
            </a:r>
          </a:p>
        </p:txBody>
      </p:sp>
      <p:sp>
        <p:nvSpPr>
          <p:cNvPr id="76803" name="Rectangle 3"/>
          <p:cNvSpPr>
            <a:spLocks noGrp="1" noChangeArrowheads="1"/>
          </p:cNvSpPr>
          <p:nvPr>
            <p:ph type="dt" sz="quarter" idx="1"/>
          </p:nvPr>
        </p:nvSpPr>
        <p:spPr>
          <a:noFill/>
        </p:spPr>
        <p:txBody>
          <a:bodyPr/>
          <a:lstStyle/>
          <a:p>
            <a:r>
              <a:rPr lang="en-US" smtClean="0"/>
              <a:t>09/19/2012</a:t>
            </a:r>
            <a:endParaRPr lang="en-US"/>
          </a:p>
        </p:txBody>
      </p:sp>
      <p:sp>
        <p:nvSpPr>
          <p:cNvPr id="76804" name="Rectangle 6"/>
          <p:cNvSpPr>
            <a:spLocks noGrp="1" noChangeArrowheads="1"/>
          </p:cNvSpPr>
          <p:nvPr>
            <p:ph type="ftr" sz="quarter" idx="4"/>
          </p:nvPr>
        </p:nvSpPr>
        <p:spPr>
          <a:noFill/>
        </p:spPr>
        <p:txBody>
          <a:bodyPr/>
          <a:lstStyle/>
          <a:p>
            <a:r>
              <a:rPr lang="en-US" smtClean="0"/>
              <a:t>Pie and Coffee Series-Pottawatomie Co.-Westmoreland</a:t>
            </a:r>
            <a:endParaRPr lang="en-US"/>
          </a:p>
        </p:txBody>
      </p:sp>
      <p:sp>
        <p:nvSpPr>
          <p:cNvPr id="76805" name="Rectangle 7"/>
          <p:cNvSpPr>
            <a:spLocks noGrp="1" noChangeArrowheads="1"/>
          </p:cNvSpPr>
          <p:nvPr>
            <p:ph type="sldNum" sz="quarter" idx="5"/>
          </p:nvPr>
        </p:nvSpPr>
        <p:spPr>
          <a:noFill/>
        </p:spPr>
        <p:txBody>
          <a:bodyPr/>
          <a:lstStyle/>
          <a:p>
            <a:fld id="{6B69F928-42F7-4B60-804C-75F1FED8EA40}" type="slidenum">
              <a:rPr lang="en-US"/>
              <a:pPr/>
              <a:t>23</a:t>
            </a:fld>
            <a:endParaRPr lang="en-US"/>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98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0044CFD-466A-4CCD-9E11-C3A3BEE1E5C0}" type="slidenum">
              <a:rPr lang="en-US" smtClean="0"/>
              <a:pPr>
                <a:defRPr/>
              </a:pPr>
              <a:t>2</a:t>
            </a:fld>
            <a:endParaRPr lang="en-US"/>
          </a:p>
        </p:txBody>
      </p:sp>
      <p:sp>
        <p:nvSpPr>
          <p:cNvPr id="5" name="Date Placeholder 4"/>
          <p:cNvSpPr>
            <a:spLocks noGrp="1"/>
          </p:cNvSpPr>
          <p:nvPr>
            <p:ph type="dt" idx="10"/>
          </p:nvPr>
        </p:nvSpPr>
        <p:spPr/>
        <p:txBody>
          <a:bodyPr/>
          <a:lstStyle/>
          <a:p>
            <a:pPr>
              <a:defRPr/>
            </a:pPr>
            <a:r>
              <a:rPr lang="en-US" smtClean="0"/>
              <a:t>09/19/2012</a:t>
            </a:r>
            <a:endParaRPr lang="en-US"/>
          </a:p>
        </p:txBody>
      </p:sp>
      <p:sp>
        <p:nvSpPr>
          <p:cNvPr id="6" name="Footer Placeholder 5"/>
          <p:cNvSpPr>
            <a:spLocks noGrp="1"/>
          </p:cNvSpPr>
          <p:nvPr>
            <p:ph type="ftr" sz="quarter" idx="11"/>
          </p:nvPr>
        </p:nvSpPr>
        <p:spPr/>
        <p:txBody>
          <a:bodyPr/>
          <a:lstStyle/>
          <a:p>
            <a:pPr>
              <a:defRPr/>
            </a:pPr>
            <a:r>
              <a:rPr lang="en-US" smtClean="0"/>
              <a:t>Pie and Coffee Series-Pottawatomie Co.-Westmoreland</a:t>
            </a:r>
            <a:endParaRPr lang="en-US"/>
          </a:p>
        </p:txBody>
      </p:sp>
      <p:sp>
        <p:nvSpPr>
          <p:cNvPr id="7" name="Header Placeholder 6"/>
          <p:cNvSpPr>
            <a:spLocks noGrp="1"/>
          </p:cNvSpPr>
          <p:nvPr>
            <p:ph type="hdr" sz="quarter" idx="12"/>
          </p:nvPr>
        </p:nvSpPr>
        <p:spPr/>
        <p:txBody>
          <a:bodyPr/>
          <a:lstStyle/>
          <a:p>
            <a:pPr>
              <a:defRPr/>
            </a:pPr>
            <a:r>
              <a:rPr lang="en-US" smtClean="0"/>
              <a:t>Dr. Bob Weaber</a:t>
            </a:r>
            <a:endParaRPr lang="en-US"/>
          </a:p>
        </p:txBody>
      </p:sp>
    </p:spTree>
    <p:extLst>
      <p:ext uri="{BB962C8B-B14F-4D97-AF65-F5344CB8AC3E}">
        <p14:creationId xmlns:p14="http://schemas.microsoft.com/office/powerpoint/2010/main" val="58153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8653319" indent="-38187422"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65898" eaLnBrk="0" fontAlgn="base" hangingPunct="0">
              <a:spcBef>
                <a:spcPct val="0"/>
              </a:spcBef>
              <a:spcAft>
                <a:spcPct val="0"/>
              </a:spcAft>
              <a:defRPr sz="2500">
                <a:solidFill>
                  <a:schemeClr val="tx1"/>
                </a:solidFill>
                <a:latin typeface="Arial" charset="0"/>
                <a:ea typeface="ＭＳ Ｐゴシック" pitchFamily="-108" charset="-128"/>
              </a:defRPr>
            </a:lvl6pPr>
            <a:lvl7pPr marL="931795" eaLnBrk="0" fontAlgn="base" hangingPunct="0">
              <a:spcBef>
                <a:spcPct val="0"/>
              </a:spcBef>
              <a:spcAft>
                <a:spcPct val="0"/>
              </a:spcAft>
              <a:defRPr sz="2500">
                <a:solidFill>
                  <a:schemeClr val="tx1"/>
                </a:solidFill>
                <a:latin typeface="Arial" charset="0"/>
                <a:ea typeface="ＭＳ Ｐゴシック" pitchFamily="-108" charset="-128"/>
              </a:defRPr>
            </a:lvl7pPr>
            <a:lvl8pPr marL="1397693" eaLnBrk="0" fontAlgn="base" hangingPunct="0">
              <a:spcBef>
                <a:spcPct val="0"/>
              </a:spcBef>
              <a:spcAft>
                <a:spcPct val="0"/>
              </a:spcAft>
              <a:defRPr sz="2500">
                <a:solidFill>
                  <a:schemeClr val="tx1"/>
                </a:solidFill>
                <a:latin typeface="Arial" charset="0"/>
                <a:ea typeface="ＭＳ Ｐゴシック" pitchFamily="-108" charset="-128"/>
              </a:defRPr>
            </a:lvl8pPr>
            <a:lvl9pPr marL="1863590"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r>
              <a:rPr lang="en-US" sz="1200"/>
              <a:t>Dr. Bob Weaber</a:t>
            </a:r>
          </a:p>
        </p:txBody>
      </p:sp>
      <p:sp>
        <p:nvSpPr>
          <p:cNvPr id="73731"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8653319" indent="-38187422"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65898" eaLnBrk="0" fontAlgn="base" hangingPunct="0">
              <a:spcBef>
                <a:spcPct val="0"/>
              </a:spcBef>
              <a:spcAft>
                <a:spcPct val="0"/>
              </a:spcAft>
              <a:defRPr sz="2500">
                <a:solidFill>
                  <a:schemeClr val="tx1"/>
                </a:solidFill>
                <a:latin typeface="Arial" charset="0"/>
                <a:ea typeface="ＭＳ Ｐゴシック" pitchFamily="-108" charset="-128"/>
              </a:defRPr>
            </a:lvl6pPr>
            <a:lvl7pPr marL="931795" eaLnBrk="0" fontAlgn="base" hangingPunct="0">
              <a:spcBef>
                <a:spcPct val="0"/>
              </a:spcBef>
              <a:spcAft>
                <a:spcPct val="0"/>
              </a:spcAft>
              <a:defRPr sz="2500">
                <a:solidFill>
                  <a:schemeClr val="tx1"/>
                </a:solidFill>
                <a:latin typeface="Arial" charset="0"/>
                <a:ea typeface="ＭＳ Ｐゴシック" pitchFamily="-108" charset="-128"/>
              </a:defRPr>
            </a:lvl7pPr>
            <a:lvl8pPr marL="1397693" eaLnBrk="0" fontAlgn="base" hangingPunct="0">
              <a:spcBef>
                <a:spcPct val="0"/>
              </a:spcBef>
              <a:spcAft>
                <a:spcPct val="0"/>
              </a:spcAft>
              <a:defRPr sz="2500">
                <a:solidFill>
                  <a:schemeClr val="tx1"/>
                </a:solidFill>
                <a:latin typeface="Arial" charset="0"/>
                <a:ea typeface="ＭＳ Ｐゴシック" pitchFamily="-108" charset="-128"/>
              </a:defRPr>
            </a:lvl8pPr>
            <a:lvl9pPr marL="1863590"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r>
              <a:rPr lang="en-US" sz="1200"/>
              <a:t>2/27/2007</a:t>
            </a:r>
          </a:p>
        </p:txBody>
      </p:sp>
      <p:sp>
        <p:nvSpPr>
          <p:cNvPr id="7373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8653319" indent="-38187422"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65898" eaLnBrk="0" fontAlgn="base" hangingPunct="0">
              <a:spcBef>
                <a:spcPct val="0"/>
              </a:spcBef>
              <a:spcAft>
                <a:spcPct val="0"/>
              </a:spcAft>
              <a:defRPr sz="2500">
                <a:solidFill>
                  <a:schemeClr val="tx1"/>
                </a:solidFill>
                <a:latin typeface="Arial" charset="0"/>
                <a:ea typeface="ＭＳ Ｐゴシック" pitchFamily="-108" charset="-128"/>
              </a:defRPr>
            </a:lvl6pPr>
            <a:lvl7pPr marL="931795" eaLnBrk="0" fontAlgn="base" hangingPunct="0">
              <a:spcBef>
                <a:spcPct val="0"/>
              </a:spcBef>
              <a:spcAft>
                <a:spcPct val="0"/>
              </a:spcAft>
              <a:defRPr sz="2500">
                <a:solidFill>
                  <a:schemeClr val="tx1"/>
                </a:solidFill>
                <a:latin typeface="Arial" charset="0"/>
                <a:ea typeface="ＭＳ Ｐゴシック" pitchFamily="-108" charset="-128"/>
              </a:defRPr>
            </a:lvl7pPr>
            <a:lvl8pPr marL="1397693" eaLnBrk="0" fontAlgn="base" hangingPunct="0">
              <a:spcBef>
                <a:spcPct val="0"/>
              </a:spcBef>
              <a:spcAft>
                <a:spcPct val="0"/>
              </a:spcAft>
              <a:defRPr sz="2500">
                <a:solidFill>
                  <a:schemeClr val="tx1"/>
                </a:solidFill>
                <a:latin typeface="Arial" charset="0"/>
                <a:ea typeface="ＭＳ Ｐゴシック" pitchFamily="-108" charset="-128"/>
              </a:defRPr>
            </a:lvl8pPr>
            <a:lvl9pPr marL="1863590"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r>
              <a:rPr lang="en-US" sz="1200"/>
              <a:t>Pie and Coffee Series-Pottawatomie Co.-Westmoreland</a:t>
            </a:r>
          </a:p>
        </p:txBody>
      </p:sp>
      <p:sp>
        <p:nvSpPr>
          <p:cNvPr id="737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8653319" indent="-38187422"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65898" eaLnBrk="0" fontAlgn="base" hangingPunct="0">
              <a:spcBef>
                <a:spcPct val="0"/>
              </a:spcBef>
              <a:spcAft>
                <a:spcPct val="0"/>
              </a:spcAft>
              <a:defRPr sz="2500">
                <a:solidFill>
                  <a:schemeClr val="tx1"/>
                </a:solidFill>
                <a:latin typeface="Arial" charset="0"/>
                <a:ea typeface="ＭＳ Ｐゴシック" pitchFamily="-108" charset="-128"/>
              </a:defRPr>
            </a:lvl6pPr>
            <a:lvl7pPr marL="931795" eaLnBrk="0" fontAlgn="base" hangingPunct="0">
              <a:spcBef>
                <a:spcPct val="0"/>
              </a:spcBef>
              <a:spcAft>
                <a:spcPct val="0"/>
              </a:spcAft>
              <a:defRPr sz="2500">
                <a:solidFill>
                  <a:schemeClr val="tx1"/>
                </a:solidFill>
                <a:latin typeface="Arial" charset="0"/>
                <a:ea typeface="ＭＳ Ｐゴシック" pitchFamily="-108" charset="-128"/>
              </a:defRPr>
            </a:lvl7pPr>
            <a:lvl8pPr marL="1397693" eaLnBrk="0" fontAlgn="base" hangingPunct="0">
              <a:spcBef>
                <a:spcPct val="0"/>
              </a:spcBef>
              <a:spcAft>
                <a:spcPct val="0"/>
              </a:spcAft>
              <a:defRPr sz="2500">
                <a:solidFill>
                  <a:schemeClr val="tx1"/>
                </a:solidFill>
                <a:latin typeface="Arial" charset="0"/>
                <a:ea typeface="ＭＳ Ｐゴシック" pitchFamily="-108" charset="-128"/>
              </a:defRPr>
            </a:lvl8pPr>
            <a:lvl9pPr marL="1863590"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09E83DF6-9196-4F98-9D6A-4891D572B1A2}" type="slidenum">
              <a:rPr lang="en-US" sz="1200"/>
              <a:pPr eaLnBrk="1" hangingPunct="1"/>
              <a:t>24</a:t>
            </a:fld>
            <a:endParaRPr lang="en-US" sz="1200"/>
          </a:p>
        </p:txBody>
      </p:sp>
      <p:sp>
        <p:nvSpPr>
          <p:cNvPr id="737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236058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r>
              <a:rPr lang="en-US" smtClean="0"/>
              <a:t>09/19/2012</a:t>
            </a:r>
            <a:endParaRPr lang="en-US"/>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9B71258D-B9B4-47A8-BE41-B606CD412F27}" type="slidenum">
              <a:rPr lang="en-US"/>
              <a:pPr/>
              <a:t>26</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65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r>
              <a:rPr lang="en-US" smtClean="0"/>
              <a:t>09/19/2012</a:t>
            </a:r>
            <a:endParaRPr lang="en-US"/>
          </a:p>
        </p:txBody>
      </p:sp>
      <p:sp>
        <p:nvSpPr>
          <p:cNvPr id="6" name="Footer Placeholder 5"/>
          <p:cNvSpPr>
            <a:spLocks noGrp="1"/>
          </p:cNvSpPr>
          <p:nvPr>
            <p:ph type="ftr" sz="quarter" idx="12"/>
          </p:nvPr>
        </p:nvSpPr>
        <p:spPr/>
        <p:txBody>
          <a:bodyPr/>
          <a:lstStyle/>
          <a:p>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27</a:t>
            </a:fld>
            <a:endParaRPr lang="en-US"/>
          </a:p>
        </p:txBody>
      </p:sp>
    </p:spTree>
    <p:extLst>
      <p:ext uri="{BB962C8B-B14F-4D97-AF65-F5344CB8AC3E}">
        <p14:creationId xmlns:p14="http://schemas.microsoft.com/office/powerpoint/2010/main" val="180316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r>
              <a:rPr lang="en-US" smtClean="0"/>
              <a:t>09/19/2012</a:t>
            </a:r>
            <a:endParaRPr lang="en-US"/>
          </a:p>
        </p:txBody>
      </p:sp>
      <p:sp>
        <p:nvSpPr>
          <p:cNvPr id="6" name="Footer Placeholder 5"/>
          <p:cNvSpPr>
            <a:spLocks noGrp="1"/>
          </p:cNvSpPr>
          <p:nvPr>
            <p:ph type="ftr" sz="quarter" idx="12"/>
          </p:nvPr>
        </p:nvSpPr>
        <p:spPr/>
        <p:txBody>
          <a:bodyPr/>
          <a:lstStyle/>
          <a:p>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29</a:t>
            </a:fld>
            <a:endParaRPr lang="en-US"/>
          </a:p>
        </p:txBody>
      </p:sp>
    </p:spTree>
    <p:extLst>
      <p:ext uri="{BB962C8B-B14F-4D97-AF65-F5344CB8AC3E}">
        <p14:creationId xmlns:p14="http://schemas.microsoft.com/office/powerpoint/2010/main" val="2600823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r>
              <a:rPr lang="en-US" smtClean="0"/>
              <a:t>09/19/2012</a:t>
            </a:r>
            <a:endParaRPr lang="en-US"/>
          </a:p>
        </p:txBody>
      </p:sp>
      <p:sp>
        <p:nvSpPr>
          <p:cNvPr id="6" name="Footer Placeholder 5"/>
          <p:cNvSpPr>
            <a:spLocks noGrp="1"/>
          </p:cNvSpPr>
          <p:nvPr>
            <p:ph type="ftr" sz="quarter" idx="12"/>
          </p:nvPr>
        </p:nvSpPr>
        <p:spPr/>
        <p:txBody>
          <a:bodyPr/>
          <a:lstStyle/>
          <a:p>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30</a:t>
            </a:fld>
            <a:endParaRPr lang="en-US"/>
          </a:p>
        </p:txBody>
      </p:sp>
    </p:spTree>
    <p:extLst>
      <p:ext uri="{BB962C8B-B14F-4D97-AF65-F5344CB8AC3E}">
        <p14:creationId xmlns:p14="http://schemas.microsoft.com/office/powerpoint/2010/main" val="584794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Dr. Bob Weaber</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10/24/2009</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99th K-State Cattlemen's Day</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F1903C9B-D2DF-46CF-B500-DB1EF87ACB52}"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029299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Footer Placeholder 4"/>
          <p:cNvSpPr>
            <a:spLocks noGrp="1"/>
          </p:cNvSpPr>
          <p:nvPr>
            <p:ph type="ftr" sz="quarter" idx="11"/>
          </p:nvPr>
        </p:nvSpPr>
        <p:spPr/>
        <p:txBody>
          <a:bodyPr/>
          <a:lstStyle/>
          <a:p>
            <a:r>
              <a:rPr lang="en-US" smtClean="0"/>
              <a:t>Pie and Coffee Series-Pottawatomie Co.-Westmoreland</a:t>
            </a:r>
            <a:endParaRPr lang="en-US"/>
          </a:p>
        </p:txBody>
      </p:sp>
      <p:sp>
        <p:nvSpPr>
          <p:cNvPr id="6" name="Slide Number Placeholder 5"/>
          <p:cNvSpPr>
            <a:spLocks noGrp="1"/>
          </p:cNvSpPr>
          <p:nvPr>
            <p:ph type="sldNum" sz="quarter" idx="12"/>
          </p:nvPr>
        </p:nvSpPr>
        <p:spPr/>
        <p:txBody>
          <a:bodyPr/>
          <a:lstStyle/>
          <a:p>
            <a:fld id="{97B781CF-9662-485F-A9CC-3AB9EC2EF345}" type="slidenum">
              <a:rPr lang="en-US" smtClean="0"/>
              <a:t>35</a:t>
            </a:fld>
            <a:endParaRPr lang="en-US"/>
          </a:p>
        </p:txBody>
      </p:sp>
    </p:spTree>
    <p:extLst>
      <p:ext uri="{BB962C8B-B14F-4D97-AF65-F5344CB8AC3E}">
        <p14:creationId xmlns:p14="http://schemas.microsoft.com/office/powerpoint/2010/main" val="1005430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r>
              <a:rPr lang="en-US" smtClean="0"/>
              <a:t>09/19/2012</a:t>
            </a:r>
            <a:endParaRPr lang="en-US"/>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9F62ECFA-E1FA-462E-A7B8-4116D1965C1D}" type="slidenum">
              <a:rPr lang="en-US"/>
              <a:pPr/>
              <a:t>39</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557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r>
              <a:rPr lang="en-US" smtClean="0"/>
              <a:t>02/10/2012</a:t>
            </a:r>
            <a:endParaRPr lang="en-US"/>
          </a:p>
        </p:txBody>
      </p:sp>
      <p:sp>
        <p:nvSpPr>
          <p:cNvPr id="6" name="Footer Placeholder 5"/>
          <p:cNvSpPr>
            <a:spLocks noGrp="1"/>
          </p:cNvSpPr>
          <p:nvPr>
            <p:ph type="ftr" sz="quarter" idx="12"/>
          </p:nvPr>
        </p:nvSpPr>
        <p:spPr/>
        <p:txBody>
          <a:bodyPr/>
          <a:lstStyle/>
          <a:p>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45</a:t>
            </a:fld>
            <a:endParaRPr lang="en-US"/>
          </a:p>
        </p:txBody>
      </p:sp>
    </p:spTree>
    <p:extLst>
      <p:ext uri="{BB962C8B-B14F-4D97-AF65-F5344CB8AC3E}">
        <p14:creationId xmlns:p14="http://schemas.microsoft.com/office/powerpoint/2010/main" val="1547048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Dr. Bob Weaber</a:t>
            </a:r>
            <a:endParaRPr lang="en-US"/>
          </a:p>
        </p:txBody>
      </p:sp>
      <p:sp>
        <p:nvSpPr>
          <p:cNvPr id="5" name="Rectangle 3"/>
          <p:cNvSpPr>
            <a:spLocks noGrp="1" noChangeArrowheads="1"/>
          </p:cNvSpPr>
          <p:nvPr>
            <p:ph type="dt" idx="1"/>
          </p:nvPr>
        </p:nvSpPr>
        <p:spPr>
          <a:ln/>
        </p:spPr>
        <p:txBody>
          <a:bodyPr/>
          <a:lstStyle/>
          <a:p>
            <a:r>
              <a:rPr lang="en-US" smtClean="0"/>
              <a:t>02/10/2012</a:t>
            </a:r>
            <a:endParaRPr lang="en-US"/>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EA2D3F1D-80FA-4ECE-B2CD-461DAA71C987}" type="slidenum">
              <a:rPr lang="en-US"/>
              <a:pPr/>
              <a:t>46</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701040" y="4415791"/>
            <a:ext cx="5608320" cy="4183380"/>
          </a:xfrm>
        </p:spPr>
        <p:txBody>
          <a:bodyPr/>
          <a:lstStyle/>
          <a:p>
            <a:endParaRPr lang="en-US"/>
          </a:p>
        </p:txBody>
      </p:sp>
    </p:spTree>
    <p:extLst>
      <p:ext uri="{BB962C8B-B14F-4D97-AF65-F5344CB8AC3E}">
        <p14:creationId xmlns:p14="http://schemas.microsoft.com/office/powerpoint/2010/main" val="67944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Footer Placeholder 4"/>
          <p:cNvSpPr>
            <a:spLocks noGrp="1"/>
          </p:cNvSpPr>
          <p:nvPr>
            <p:ph type="ftr" sz="quarter" idx="11"/>
          </p:nvPr>
        </p:nvSpPr>
        <p:spPr/>
        <p:txBody>
          <a:bodyPr/>
          <a:lstStyle/>
          <a:p>
            <a:r>
              <a:rPr lang="en-US" smtClean="0"/>
              <a:t>Pie and Coffee Series-Pottawatomie Co.-Westmoreland</a:t>
            </a:r>
            <a:endParaRPr lang="en-US"/>
          </a:p>
        </p:txBody>
      </p:sp>
      <p:sp>
        <p:nvSpPr>
          <p:cNvPr id="6" name="Slide Number Placeholder 5"/>
          <p:cNvSpPr>
            <a:spLocks noGrp="1"/>
          </p:cNvSpPr>
          <p:nvPr>
            <p:ph type="sldNum" sz="quarter" idx="12"/>
          </p:nvPr>
        </p:nvSpPr>
        <p:spPr/>
        <p:txBody>
          <a:bodyPr/>
          <a:lstStyle/>
          <a:p>
            <a:fld id="{97B781CF-9662-485F-A9CC-3AB9EC2EF345}" type="slidenum">
              <a:rPr lang="en-US" smtClean="0"/>
              <a:t>5</a:t>
            </a:fld>
            <a:endParaRPr lang="en-US"/>
          </a:p>
        </p:txBody>
      </p:sp>
    </p:spTree>
    <p:extLst>
      <p:ext uri="{BB962C8B-B14F-4D97-AF65-F5344CB8AC3E}">
        <p14:creationId xmlns:p14="http://schemas.microsoft.com/office/powerpoint/2010/main" val="3428363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r>
              <a:rPr lang="en-US" smtClean="0"/>
              <a:t>02/10/2012</a:t>
            </a:r>
            <a:endParaRPr lang="en-US"/>
          </a:p>
        </p:txBody>
      </p:sp>
      <p:sp>
        <p:nvSpPr>
          <p:cNvPr id="6" name="Footer Placeholder 5"/>
          <p:cNvSpPr>
            <a:spLocks noGrp="1"/>
          </p:cNvSpPr>
          <p:nvPr>
            <p:ph type="ftr" sz="quarter" idx="12"/>
          </p:nvPr>
        </p:nvSpPr>
        <p:spPr/>
        <p:txBody>
          <a:bodyPr/>
          <a:lstStyle/>
          <a:p>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47</a:t>
            </a:fld>
            <a:endParaRPr lang="en-US"/>
          </a:p>
        </p:txBody>
      </p:sp>
    </p:spTree>
    <p:extLst>
      <p:ext uri="{BB962C8B-B14F-4D97-AF65-F5344CB8AC3E}">
        <p14:creationId xmlns:p14="http://schemas.microsoft.com/office/powerpoint/2010/main" val="1559409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 Bob Weaber</a:t>
            </a:r>
            <a:endParaRPr lang="en-US"/>
          </a:p>
        </p:txBody>
      </p:sp>
      <p:sp>
        <p:nvSpPr>
          <p:cNvPr id="5" name="Date Placeholder 4"/>
          <p:cNvSpPr>
            <a:spLocks noGrp="1"/>
          </p:cNvSpPr>
          <p:nvPr>
            <p:ph type="dt" idx="11"/>
          </p:nvPr>
        </p:nvSpPr>
        <p:spPr/>
        <p:txBody>
          <a:bodyPr/>
          <a:lstStyle/>
          <a:p>
            <a:pPr>
              <a:defRPr/>
            </a:pPr>
            <a:r>
              <a:rPr lang="en-US" smtClean="0"/>
              <a:t>09/19/2012</a:t>
            </a:r>
            <a:endParaRPr lang="en-US"/>
          </a:p>
        </p:txBody>
      </p:sp>
      <p:sp>
        <p:nvSpPr>
          <p:cNvPr id="6" name="Footer Placeholder 5"/>
          <p:cNvSpPr>
            <a:spLocks noGrp="1"/>
          </p:cNvSpPr>
          <p:nvPr>
            <p:ph type="ftr" sz="quarter" idx="12"/>
          </p:nvPr>
        </p:nvSpPr>
        <p:spPr/>
        <p:txBody>
          <a:bodyPr/>
          <a:lstStyle/>
          <a:p>
            <a:pPr>
              <a:defRPr/>
            </a:pPr>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pPr>
              <a:defRPr/>
            </a:pPr>
            <a:fld id="{F1903C9B-D2DF-46CF-B500-DB1EF87ACB52}" type="slidenum">
              <a:rPr lang="en-US" smtClean="0"/>
              <a:pPr>
                <a:defRPr/>
              </a:pPr>
              <a:t>48</a:t>
            </a:fld>
            <a:endParaRPr lang="en-US"/>
          </a:p>
        </p:txBody>
      </p:sp>
    </p:spTree>
    <p:extLst>
      <p:ext uri="{BB962C8B-B14F-4D97-AF65-F5344CB8AC3E}">
        <p14:creationId xmlns:p14="http://schemas.microsoft.com/office/powerpoint/2010/main" val="2633332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en-US"/>
              <a:t>Dr. Bob Weaber</a:t>
            </a:r>
          </a:p>
        </p:txBody>
      </p:sp>
      <p:sp>
        <p:nvSpPr>
          <p:cNvPr id="41987" name="Rectangle 3"/>
          <p:cNvSpPr>
            <a:spLocks noGrp="1" noChangeArrowheads="1"/>
          </p:cNvSpPr>
          <p:nvPr>
            <p:ph type="dt" sz="quarter" idx="1"/>
          </p:nvPr>
        </p:nvSpPr>
        <p:spPr>
          <a:noFill/>
        </p:spPr>
        <p:txBody>
          <a:bodyPr/>
          <a:lstStyle/>
          <a:p>
            <a:r>
              <a:rPr lang="en-US" smtClean="0"/>
              <a:t>09/19/2012</a:t>
            </a:r>
            <a:endParaRPr lang="en-US"/>
          </a:p>
        </p:txBody>
      </p:sp>
      <p:sp>
        <p:nvSpPr>
          <p:cNvPr id="41988" name="Rectangle 6"/>
          <p:cNvSpPr>
            <a:spLocks noGrp="1" noChangeArrowheads="1"/>
          </p:cNvSpPr>
          <p:nvPr>
            <p:ph type="ftr" sz="quarter" idx="4"/>
          </p:nvPr>
        </p:nvSpPr>
        <p:spPr>
          <a:noFill/>
        </p:spPr>
        <p:txBody>
          <a:bodyPr/>
          <a:lstStyle/>
          <a:p>
            <a:r>
              <a:rPr lang="en-US" smtClean="0"/>
              <a:t>Pie and Coffee Series-Pottawatomie Co.-Westmoreland</a:t>
            </a:r>
            <a:endParaRPr lang="en-US"/>
          </a:p>
        </p:txBody>
      </p:sp>
      <p:sp>
        <p:nvSpPr>
          <p:cNvPr id="41989" name="Rectangle 7"/>
          <p:cNvSpPr>
            <a:spLocks noGrp="1" noChangeArrowheads="1"/>
          </p:cNvSpPr>
          <p:nvPr>
            <p:ph type="sldNum" sz="quarter" idx="5"/>
          </p:nvPr>
        </p:nvSpPr>
        <p:spPr>
          <a:noFill/>
        </p:spPr>
        <p:txBody>
          <a:bodyPr/>
          <a:lstStyle/>
          <a:p>
            <a:fld id="{CF4990D6-E144-4C42-95A7-C06136F9C0FB}" type="slidenum">
              <a:rPr lang="en-US"/>
              <a:pPr/>
              <a:t>50</a:t>
            </a:fld>
            <a:endParaRPr lang="en-US"/>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40678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a:t>Dr. Bob Weaber</a:t>
            </a:r>
          </a:p>
        </p:txBody>
      </p:sp>
      <p:sp>
        <p:nvSpPr>
          <p:cNvPr id="45059" name="Rectangle 3"/>
          <p:cNvSpPr>
            <a:spLocks noGrp="1" noChangeArrowheads="1"/>
          </p:cNvSpPr>
          <p:nvPr>
            <p:ph type="dt" sz="quarter" idx="1"/>
          </p:nvPr>
        </p:nvSpPr>
        <p:spPr>
          <a:noFill/>
        </p:spPr>
        <p:txBody>
          <a:bodyPr/>
          <a:lstStyle/>
          <a:p>
            <a:r>
              <a:rPr lang="en-US" smtClean="0"/>
              <a:t>09/19/2012</a:t>
            </a:r>
            <a:endParaRPr lang="en-US"/>
          </a:p>
        </p:txBody>
      </p:sp>
      <p:sp>
        <p:nvSpPr>
          <p:cNvPr id="45060" name="Rectangle 6"/>
          <p:cNvSpPr>
            <a:spLocks noGrp="1" noChangeArrowheads="1"/>
          </p:cNvSpPr>
          <p:nvPr>
            <p:ph type="ftr" sz="quarter" idx="4"/>
          </p:nvPr>
        </p:nvSpPr>
        <p:spPr>
          <a:noFill/>
        </p:spPr>
        <p:txBody>
          <a:bodyPr/>
          <a:lstStyle/>
          <a:p>
            <a:r>
              <a:rPr lang="en-US" smtClean="0"/>
              <a:t>Pie and Coffee Series-Pottawatomie Co.-Westmoreland</a:t>
            </a:r>
            <a:endParaRPr lang="en-US"/>
          </a:p>
        </p:txBody>
      </p:sp>
      <p:sp>
        <p:nvSpPr>
          <p:cNvPr id="45061" name="Rectangle 7"/>
          <p:cNvSpPr>
            <a:spLocks noGrp="1" noChangeArrowheads="1"/>
          </p:cNvSpPr>
          <p:nvPr>
            <p:ph type="sldNum" sz="quarter" idx="5"/>
          </p:nvPr>
        </p:nvSpPr>
        <p:spPr>
          <a:noFill/>
        </p:spPr>
        <p:txBody>
          <a:bodyPr/>
          <a:lstStyle/>
          <a:p>
            <a:fld id="{63517918-F00A-4551-AC43-9E2ABDA66DE0}" type="slidenum">
              <a:rPr lang="en-US"/>
              <a:pPr/>
              <a:t>51</a:t>
            </a:fld>
            <a:endParaRPr lang="en-US"/>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83476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r>
              <a:rPr lang="en-US"/>
              <a:t>April 5, 2005</a:t>
            </a:r>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888195F5-B643-44B9-B317-69A45BDF3767}" type="slidenum">
              <a:rPr lang="en-US"/>
              <a:pPr/>
              <a:t>53</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6373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r>
              <a:rPr lang="en-US"/>
              <a:t>April 5, 2005</a:t>
            </a:r>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51541003-FD16-4F86-9224-0FBE6FD6F5DB}" type="slidenum">
              <a:rPr lang="en-US"/>
              <a:pPr/>
              <a:t>54</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7578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r>
              <a:rPr lang="en-US"/>
              <a:t>April 5, 2005</a:t>
            </a:r>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51541003-FD16-4F86-9224-0FBE6FD6F5DB}" type="slidenum">
              <a:rPr lang="en-US"/>
              <a:pPr/>
              <a:t>55</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1596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r>
              <a:rPr lang="en-US"/>
              <a:t>April 5, 2005</a:t>
            </a:r>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128ACF2A-8CAB-4893-8243-903796151959}" type="slidenum">
              <a:rPr lang="en-US"/>
              <a:pPr/>
              <a:t>56</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8776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 Bob Weaber</a:t>
            </a:r>
            <a:endParaRPr lang="en-US"/>
          </a:p>
        </p:txBody>
      </p:sp>
      <p:sp>
        <p:nvSpPr>
          <p:cNvPr id="5" name="Date Placeholder 4"/>
          <p:cNvSpPr>
            <a:spLocks noGrp="1"/>
          </p:cNvSpPr>
          <p:nvPr>
            <p:ph type="dt" idx="11"/>
          </p:nvPr>
        </p:nvSpPr>
        <p:spPr/>
        <p:txBody>
          <a:bodyPr/>
          <a:lstStyle/>
          <a:p>
            <a:pPr>
              <a:defRPr/>
            </a:pPr>
            <a:r>
              <a:rPr lang="en-US" smtClean="0"/>
              <a:t>09/19/2012</a:t>
            </a:r>
            <a:endParaRPr lang="en-US"/>
          </a:p>
        </p:txBody>
      </p:sp>
      <p:sp>
        <p:nvSpPr>
          <p:cNvPr id="6" name="Footer Placeholder 5"/>
          <p:cNvSpPr>
            <a:spLocks noGrp="1"/>
          </p:cNvSpPr>
          <p:nvPr>
            <p:ph type="ftr" sz="quarter" idx="12"/>
          </p:nvPr>
        </p:nvSpPr>
        <p:spPr/>
        <p:txBody>
          <a:bodyPr/>
          <a:lstStyle/>
          <a:p>
            <a:pPr>
              <a:defRPr/>
            </a:pPr>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pPr>
              <a:defRPr/>
            </a:pPr>
            <a:fld id="{F1903C9B-D2DF-46CF-B500-DB1EF87ACB52}" type="slidenum">
              <a:rPr lang="en-US" smtClean="0"/>
              <a:pPr>
                <a:defRPr/>
              </a:pPr>
              <a:t>57</a:t>
            </a:fld>
            <a:endParaRPr lang="en-US"/>
          </a:p>
        </p:txBody>
      </p:sp>
    </p:spTree>
    <p:extLst>
      <p:ext uri="{BB962C8B-B14F-4D97-AF65-F5344CB8AC3E}">
        <p14:creationId xmlns:p14="http://schemas.microsoft.com/office/powerpoint/2010/main" val="483364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Dr. Bob Weaber</a:t>
            </a:r>
            <a:endParaRPr lang="en-US"/>
          </a:p>
        </p:txBody>
      </p:sp>
      <p:sp>
        <p:nvSpPr>
          <p:cNvPr id="5" name="Rectangle 3"/>
          <p:cNvSpPr>
            <a:spLocks noGrp="1" noChangeArrowheads="1"/>
          </p:cNvSpPr>
          <p:nvPr>
            <p:ph type="dt" idx="1"/>
          </p:nvPr>
        </p:nvSpPr>
        <p:spPr>
          <a:ln/>
        </p:spPr>
        <p:txBody>
          <a:bodyPr/>
          <a:lstStyle/>
          <a:p>
            <a:r>
              <a:rPr lang="en-US" smtClean="0"/>
              <a:t>09/19/2012</a:t>
            </a:r>
            <a:endParaRPr lang="en-US"/>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402EE8C6-ED53-4DA8-A59C-9084B607F7C3}" type="slidenum">
              <a:rPr lang="en-US"/>
              <a:pPr/>
              <a:t>58</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321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r>
              <a:rPr lang="en-US" smtClean="0"/>
              <a:t>09/19/2012</a:t>
            </a:r>
            <a:endParaRPr lang="en-US"/>
          </a:p>
        </p:txBody>
      </p:sp>
      <p:sp>
        <p:nvSpPr>
          <p:cNvPr id="6" name="Footer Placeholder 5"/>
          <p:cNvSpPr>
            <a:spLocks noGrp="1"/>
          </p:cNvSpPr>
          <p:nvPr>
            <p:ph type="ftr" sz="quarter" idx="12"/>
          </p:nvPr>
        </p:nvSpPr>
        <p:spPr/>
        <p:txBody>
          <a:bodyPr/>
          <a:lstStyle/>
          <a:p>
            <a:r>
              <a:rPr lang="en-US" smtClean="0"/>
              <a:t>Pie and Coffee Series-Pottawatomie Co.-Westmoreland</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6</a:t>
            </a:fld>
            <a:endParaRPr lang="en-US"/>
          </a:p>
        </p:txBody>
      </p:sp>
    </p:spTree>
    <p:extLst>
      <p:ext uri="{BB962C8B-B14F-4D97-AF65-F5344CB8AC3E}">
        <p14:creationId xmlns:p14="http://schemas.microsoft.com/office/powerpoint/2010/main" val="345778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8653319" indent="-38187422"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65898" eaLnBrk="0" fontAlgn="base" hangingPunct="0">
              <a:spcBef>
                <a:spcPct val="0"/>
              </a:spcBef>
              <a:spcAft>
                <a:spcPct val="0"/>
              </a:spcAft>
              <a:defRPr sz="2500">
                <a:solidFill>
                  <a:schemeClr val="tx1"/>
                </a:solidFill>
                <a:latin typeface="Arial" charset="0"/>
                <a:ea typeface="ＭＳ Ｐゴシック" pitchFamily="-108" charset="-128"/>
              </a:defRPr>
            </a:lvl6pPr>
            <a:lvl7pPr marL="931795" eaLnBrk="0" fontAlgn="base" hangingPunct="0">
              <a:spcBef>
                <a:spcPct val="0"/>
              </a:spcBef>
              <a:spcAft>
                <a:spcPct val="0"/>
              </a:spcAft>
              <a:defRPr sz="2500">
                <a:solidFill>
                  <a:schemeClr val="tx1"/>
                </a:solidFill>
                <a:latin typeface="Arial" charset="0"/>
                <a:ea typeface="ＭＳ Ｐゴシック" pitchFamily="-108" charset="-128"/>
              </a:defRPr>
            </a:lvl7pPr>
            <a:lvl8pPr marL="1397693" eaLnBrk="0" fontAlgn="base" hangingPunct="0">
              <a:spcBef>
                <a:spcPct val="0"/>
              </a:spcBef>
              <a:spcAft>
                <a:spcPct val="0"/>
              </a:spcAft>
              <a:defRPr sz="2500">
                <a:solidFill>
                  <a:schemeClr val="tx1"/>
                </a:solidFill>
                <a:latin typeface="Arial" charset="0"/>
                <a:ea typeface="ＭＳ Ｐゴシック" pitchFamily="-108" charset="-128"/>
              </a:defRPr>
            </a:lvl8pPr>
            <a:lvl9pPr marL="1863590"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AAB60BC2-DF7A-4B6B-9C25-FD026E7993CE}" type="slidenum">
              <a:rPr lang="en-US" sz="1200"/>
              <a:pPr eaLnBrk="1" hangingPunct="1"/>
              <a:t>59</a:t>
            </a:fld>
            <a:endParaRPr lang="en-US" sz="1200"/>
          </a:p>
        </p:txBody>
      </p:sp>
      <p:sp>
        <p:nvSpPr>
          <p:cNvPr id="2" name="Footer Placeholder 1"/>
          <p:cNvSpPr>
            <a:spLocks noGrp="1"/>
          </p:cNvSpPr>
          <p:nvPr>
            <p:ph type="ftr" sz="quarter" idx="10"/>
          </p:nvPr>
        </p:nvSpPr>
        <p:spPr/>
        <p:txBody>
          <a:bodyPr/>
          <a:lstStyle/>
          <a:p>
            <a:r>
              <a:rPr lang="en-US" smtClean="0"/>
              <a:t>Pie and Coffee Series-Pottawatomie Co.-Westmoreland</a:t>
            </a:r>
            <a:endParaRPr lang="en-US"/>
          </a:p>
        </p:txBody>
      </p:sp>
      <p:sp>
        <p:nvSpPr>
          <p:cNvPr id="3" name="Header Placeholder 2"/>
          <p:cNvSpPr>
            <a:spLocks noGrp="1"/>
          </p:cNvSpPr>
          <p:nvPr>
            <p:ph type="hdr" sz="quarter" idx="11"/>
          </p:nvPr>
        </p:nvSpPr>
        <p:spPr/>
        <p:txBody>
          <a:bodyPr/>
          <a:lstStyle/>
          <a:p>
            <a:r>
              <a:rPr lang="en-US" smtClean="0"/>
              <a:t>Dr. Bob Weaber</a:t>
            </a:r>
            <a:endParaRPr lang="en-US"/>
          </a:p>
        </p:txBody>
      </p:sp>
    </p:spTree>
    <p:extLst>
      <p:ext uri="{BB962C8B-B14F-4D97-AF65-F5344CB8AC3E}">
        <p14:creationId xmlns:p14="http://schemas.microsoft.com/office/powerpoint/2010/main" val="612582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r>
              <a:rPr lang="en-US" smtClean="0"/>
              <a:t>02/10/2012</a:t>
            </a:r>
            <a:endParaRPr lang="en-US"/>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5E67F3DA-47F0-4CCA-8DF2-295EC41ED66D}" type="slidenum">
              <a:rPr lang="en-US"/>
              <a:pPr/>
              <a:t>60</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1181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en-US"/>
              <a:t>Dr. Bob Weaber</a:t>
            </a:r>
          </a:p>
        </p:txBody>
      </p:sp>
      <p:sp>
        <p:nvSpPr>
          <p:cNvPr id="56323" name="Rectangle 3"/>
          <p:cNvSpPr>
            <a:spLocks noGrp="1" noChangeArrowheads="1"/>
          </p:cNvSpPr>
          <p:nvPr>
            <p:ph type="dt" sz="quarter" idx="1"/>
          </p:nvPr>
        </p:nvSpPr>
        <p:spPr>
          <a:noFill/>
        </p:spPr>
        <p:txBody>
          <a:bodyPr/>
          <a:lstStyle/>
          <a:p>
            <a:r>
              <a:rPr lang="en-US" smtClean="0"/>
              <a:t>02/10/2012</a:t>
            </a:r>
            <a:endParaRPr lang="en-US"/>
          </a:p>
        </p:txBody>
      </p:sp>
      <p:sp>
        <p:nvSpPr>
          <p:cNvPr id="56324" name="Rectangle 6"/>
          <p:cNvSpPr>
            <a:spLocks noGrp="1" noChangeArrowheads="1"/>
          </p:cNvSpPr>
          <p:nvPr>
            <p:ph type="ftr" sz="quarter" idx="4"/>
          </p:nvPr>
        </p:nvSpPr>
        <p:spPr>
          <a:noFill/>
        </p:spPr>
        <p:txBody>
          <a:bodyPr/>
          <a:lstStyle/>
          <a:p>
            <a:r>
              <a:rPr lang="en-US" smtClean="0"/>
              <a:t>Pie and Coffee Series-Pottawatomie Co.-Westmoreland</a:t>
            </a:r>
            <a:endParaRPr lang="en-US"/>
          </a:p>
        </p:txBody>
      </p:sp>
      <p:sp>
        <p:nvSpPr>
          <p:cNvPr id="56325" name="Rectangle 7"/>
          <p:cNvSpPr>
            <a:spLocks noGrp="1" noChangeArrowheads="1"/>
          </p:cNvSpPr>
          <p:nvPr>
            <p:ph type="sldNum" sz="quarter" idx="5"/>
          </p:nvPr>
        </p:nvSpPr>
        <p:spPr>
          <a:noFill/>
        </p:spPr>
        <p:txBody>
          <a:bodyPr/>
          <a:lstStyle/>
          <a:p>
            <a:fld id="{F19E6C5C-8C8E-4CC1-AA70-8F50E35CA038}" type="slidenum">
              <a:rPr lang="en-US"/>
              <a:pPr/>
              <a:t>61</a:t>
            </a:fld>
            <a:endParaRPr lang="en-US"/>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16047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Pie and Coffee Series-Pottawatomie Co.-Westmoreland</a:t>
            </a:r>
            <a:endParaRPr lang="en-US"/>
          </a:p>
        </p:txBody>
      </p:sp>
      <p:sp>
        <p:nvSpPr>
          <p:cNvPr id="3" name="Header Placeholder 2"/>
          <p:cNvSpPr>
            <a:spLocks noGrp="1"/>
          </p:cNvSpPr>
          <p:nvPr>
            <p:ph type="hdr" sz="quarter" idx="11"/>
          </p:nvPr>
        </p:nvSpPr>
        <p:spPr/>
        <p:txBody>
          <a:bodyPr/>
          <a:lstStyle/>
          <a:p>
            <a:r>
              <a:rPr lang="en-US" smtClean="0"/>
              <a:t>Dr. Bob Weaber</a:t>
            </a:r>
            <a:endParaRPr lang="en-US"/>
          </a:p>
        </p:txBody>
      </p:sp>
    </p:spTree>
    <p:extLst>
      <p:ext uri="{BB962C8B-B14F-4D97-AF65-F5344CB8AC3E}">
        <p14:creationId xmlns:p14="http://schemas.microsoft.com/office/powerpoint/2010/main" val="2067504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8653319" indent="-38187422"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65898" eaLnBrk="0" fontAlgn="base" hangingPunct="0">
              <a:spcBef>
                <a:spcPct val="0"/>
              </a:spcBef>
              <a:spcAft>
                <a:spcPct val="0"/>
              </a:spcAft>
              <a:defRPr sz="2500">
                <a:solidFill>
                  <a:schemeClr val="tx1"/>
                </a:solidFill>
                <a:latin typeface="Arial" charset="0"/>
                <a:ea typeface="ＭＳ Ｐゴシック" pitchFamily="-108" charset="-128"/>
              </a:defRPr>
            </a:lvl6pPr>
            <a:lvl7pPr marL="931795" eaLnBrk="0" fontAlgn="base" hangingPunct="0">
              <a:spcBef>
                <a:spcPct val="0"/>
              </a:spcBef>
              <a:spcAft>
                <a:spcPct val="0"/>
              </a:spcAft>
              <a:defRPr sz="2500">
                <a:solidFill>
                  <a:schemeClr val="tx1"/>
                </a:solidFill>
                <a:latin typeface="Arial" charset="0"/>
                <a:ea typeface="ＭＳ Ｐゴシック" pitchFamily="-108" charset="-128"/>
              </a:defRPr>
            </a:lvl7pPr>
            <a:lvl8pPr marL="1397693" eaLnBrk="0" fontAlgn="base" hangingPunct="0">
              <a:spcBef>
                <a:spcPct val="0"/>
              </a:spcBef>
              <a:spcAft>
                <a:spcPct val="0"/>
              </a:spcAft>
              <a:defRPr sz="2500">
                <a:solidFill>
                  <a:schemeClr val="tx1"/>
                </a:solidFill>
                <a:latin typeface="Arial" charset="0"/>
                <a:ea typeface="ＭＳ Ｐゴシック" pitchFamily="-108" charset="-128"/>
              </a:defRPr>
            </a:lvl8pPr>
            <a:lvl9pPr marL="1863590"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r>
              <a:rPr lang="en-US" sz="1200"/>
              <a:t>Dr. Bob Weaber</a:t>
            </a:r>
          </a:p>
        </p:txBody>
      </p:sp>
      <p:sp>
        <p:nvSpPr>
          <p:cNvPr id="71683"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8653319" indent="-38187422"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65898" eaLnBrk="0" fontAlgn="base" hangingPunct="0">
              <a:spcBef>
                <a:spcPct val="0"/>
              </a:spcBef>
              <a:spcAft>
                <a:spcPct val="0"/>
              </a:spcAft>
              <a:defRPr sz="2500">
                <a:solidFill>
                  <a:schemeClr val="tx1"/>
                </a:solidFill>
                <a:latin typeface="Arial" charset="0"/>
                <a:ea typeface="ＭＳ Ｐゴシック" pitchFamily="-108" charset="-128"/>
              </a:defRPr>
            </a:lvl6pPr>
            <a:lvl7pPr marL="931795" eaLnBrk="0" fontAlgn="base" hangingPunct="0">
              <a:spcBef>
                <a:spcPct val="0"/>
              </a:spcBef>
              <a:spcAft>
                <a:spcPct val="0"/>
              </a:spcAft>
              <a:defRPr sz="2500">
                <a:solidFill>
                  <a:schemeClr val="tx1"/>
                </a:solidFill>
                <a:latin typeface="Arial" charset="0"/>
                <a:ea typeface="ＭＳ Ｐゴシック" pitchFamily="-108" charset="-128"/>
              </a:defRPr>
            </a:lvl7pPr>
            <a:lvl8pPr marL="1397693" eaLnBrk="0" fontAlgn="base" hangingPunct="0">
              <a:spcBef>
                <a:spcPct val="0"/>
              </a:spcBef>
              <a:spcAft>
                <a:spcPct val="0"/>
              </a:spcAft>
              <a:defRPr sz="2500">
                <a:solidFill>
                  <a:schemeClr val="tx1"/>
                </a:solidFill>
                <a:latin typeface="Arial" charset="0"/>
                <a:ea typeface="ＭＳ Ｐゴシック" pitchFamily="-108" charset="-128"/>
              </a:defRPr>
            </a:lvl8pPr>
            <a:lvl9pPr marL="1863590"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r>
              <a:rPr lang="en-US" sz="1200"/>
              <a:t>2/27/2007</a:t>
            </a:r>
          </a:p>
        </p:txBody>
      </p:sp>
      <p:sp>
        <p:nvSpPr>
          <p:cNvPr id="7168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8653319" indent="-38187422"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65898" eaLnBrk="0" fontAlgn="base" hangingPunct="0">
              <a:spcBef>
                <a:spcPct val="0"/>
              </a:spcBef>
              <a:spcAft>
                <a:spcPct val="0"/>
              </a:spcAft>
              <a:defRPr sz="2500">
                <a:solidFill>
                  <a:schemeClr val="tx1"/>
                </a:solidFill>
                <a:latin typeface="Arial" charset="0"/>
                <a:ea typeface="ＭＳ Ｐゴシック" pitchFamily="-108" charset="-128"/>
              </a:defRPr>
            </a:lvl6pPr>
            <a:lvl7pPr marL="931795" eaLnBrk="0" fontAlgn="base" hangingPunct="0">
              <a:spcBef>
                <a:spcPct val="0"/>
              </a:spcBef>
              <a:spcAft>
                <a:spcPct val="0"/>
              </a:spcAft>
              <a:defRPr sz="2500">
                <a:solidFill>
                  <a:schemeClr val="tx1"/>
                </a:solidFill>
                <a:latin typeface="Arial" charset="0"/>
                <a:ea typeface="ＭＳ Ｐゴシック" pitchFamily="-108" charset="-128"/>
              </a:defRPr>
            </a:lvl7pPr>
            <a:lvl8pPr marL="1397693" eaLnBrk="0" fontAlgn="base" hangingPunct="0">
              <a:spcBef>
                <a:spcPct val="0"/>
              </a:spcBef>
              <a:spcAft>
                <a:spcPct val="0"/>
              </a:spcAft>
              <a:defRPr sz="2500">
                <a:solidFill>
                  <a:schemeClr val="tx1"/>
                </a:solidFill>
                <a:latin typeface="Arial" charset="0"/>
                <a:ea typeface="ＭＳ Ｐゴシック" pitchFamily="-108" charset="-128"/>
              </a:defRPr>
            </a:lvl8pPr>
            <a:lvl9pPr marL="1863590"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r>
              <a:rPr lang="en-US" sz="1200"/>
              <a:t>Pie and Coffee Series-Pottawatomie Co.-Westmoreland</a:t>
            </a:r>
          </a:p>
        </p:txBody>
      </p:sp>
      <p:sp>
        <p:nvSpPr>
          <p:cNvPr id="716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8653319" indent="-38187422"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65898" eaLnBrk="0" fontAlgn="base" hangingPunct="0">
              <a:spcBef>
                <a:spcPct val="0"/>
              </a:spcBef>
              <a:spcAft>
                <a:spcPct val="0"/>
              </a:spcAft>
              <a:defRPr sz="2500">
                <a:solidFill>
                  <a:schemeClr val="tx1"/>
                </a:solidFill>
                <a:latin typeface="Arial" charset="0"/>
                <a:ea typeface="ＭＳ Ｐゴシック" pitchFamily="-108" charset="-128"/>
              </a:defRPr>
            </a:lvl6pPr>
            <a:lvl7pPr marL="931795" eaLnBrk="0" fontAlgn="base" hangingPunct="0">
              <a:spcBef>
                <a:spcPct val="0"/>
              </a:spcBef>
              <a:spcAft>
                <a:spcPct val="0"/>
              </a:spcAft>
              <a:defRPr sz="2500">
                <a:solidFill>
                  <a:schemeClr val="tx1"/>
                </a:solidFill>
                <a:latin typeface="Arial" charset="0"/>
                <a:ea typeface="ＭＳ Ｐゴシック" pitchFamily="-108" charset="-128"/>
              </a:defRPr>
            </a:lvl7pPr>
            <a:lvl8pPr marL="1397693" eaLnBrk="0" fontAlgn="base" hangingPunct="0">
              <a:spcBef>
                <a:spcPct val="0"/>
              </a:spcBef>
              <a:spcAft>
                <a:spcPct val="0"/>
              </a:spcAft>
              <a:defRPr sz="2500">
                <a:solidFill>
                  <a:schemeClr val="tx1"/>
                </a:solidFill>
                <a:latin typeface="Arial" charset="0"/>
                <a:ea typeface="ＭＳ Ｐゴシック" pitchFamily="-108" charset="-128"/>
              </a:defRPr>
            </a:lvl8pPr>
            <a:lvl9pPr marL="1863590"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C6B49C0D-6D6C-4366-9767-F15F54A66388}" type="slidenum">
              <a:rPr lang="en-US" sz="1200"/>
              <a:pPr eaLnBrk="1" hangingPunct="1"/>
              <a:t>63</a:t>
            </a:fld>
            <a:endParaRPr lang="en-US" sz="1200"/>
          </a:p>
        </p:txBody>
      </p:sp>
      <p:sp>
        <p:nvSpPr>
          <p:cNvPr id="716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25510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Dr. Bob Weaber</a:t>
            </a:r>
            <a:endParaRPr lang="en-US" dirty="0"/>
          </a:p>
        </p:txBody>
      </p:sp>
      <p:sp>
        <p:nvSpPr>
          <p:cNvPr id="5" name="Date Placeholder 4"/>
          <p:cNvSpPr>
            <a:spLocks noGrp="1"/>
          </p:cNvSpPr>
          <p:nvPr>
            <p:ph type="dt" idx="11"/>
          </p:nvPr>
        </p:nvSpPr>
        <p:spPr/>
        <p:txBody>
          <a:bodyPr/>
          <a:lstStyle/>
          <a:p>
            <a:r>
              <a:rPr lang="en-US" dirty="0" smtClean="0"/>
              <a:t>02/10/2012</a:t>
            </a:r>
            <a:endParaRPr lang="en-US" dirty="0"/>
          </a:p>
        </p:txBody>
      </p:sp>
      <p:sp>
        <p:nvSpPr>
          <p:cNvPr id="6" name="Footer Placeholder 5"/>
          <p:cNvSpPr>
            <a:spLocks noGrp="1"/>
          </p:cNvSpPr>
          <p:nvPr>
            <p:ph type="ftr" sz="quarter" idx="12"/>
          </p:nvPr>
        </p:nvSpPr>
        <p:spPr/>
        <p:txBody>
          <a:bodyPr/>
          <a:lstStyle/>
          <a:p>
            <a:r>
              <a:rPr lang="en-US" smtClean="0"/>
              <a:t>Pie and Coffee Series-Pottawatomie Co.-Westmoreland</a:t>
            </a:r>
            <a:endParaRPr lang="en-US" dirty="0"/>
          </a:p>
        </p:txBody>
      </p:sp>
      <p:sp>
        <p:nvSpPr>
          <p:cNvPr id="7" name="Slide Number Placeholder 6"/>
          <p:cNvSpPr>
            <a:spLocks noGrp="1"/>
          </p:cNvSpPr>
          <p:nvPr>
            <p:ph type="sldNum" sz="quarter" idx="13"/>
          </p:nvPr>
        </p:nvSpPr>
        <p:spPr/>
        <p:txBody>
          <a:bodyPr/>
          <a:lstStyle/>
          <a:p>
            <a:fld id="{6AE82822-D8D2-42E1-834B-581E9C9A2F59}" type="slidenum">
              <a:rPr lang="en-US" smtClean="0"/>
              <a:pPr/>
              <a:t>7</a:t>
            </a:fld>
            <a:endParaRPr lang="en-US" dirty="0"/>
          </a:p>
        </p:txBody>
      </p:sp>
    </p:spTree>
    <p:extLst>
      <p:ext uri="{BB962C8B-B14F-4D97-AF65-F5344CB8AC3E}">
        <p14:creationId xmlns:p14="http://schemas.microsoft.com/office/powerpoint/2010/main" val="406411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US"/>
              <a:t>Dr. Bob Weaber</a:t>
            </a:r>
          </a:p>
        </p:txBody>
      </p:sp>
      <p:sp>
        <p:nvSpPr>
          <p:cNvPr id="61443" name="Rectangle 3"/>
          <p:cNvSpPr>
            <a:spLocks noGrp="1" noChangeArrowheads="1"/>
          </p:cNvSpPr>
          <p:nvPr>
            <p:ph type="dt" sz="quarter" idx="1"/>
          </p:nvPr>
        </p:nvSpPr>
        <p:spPr>
          <a:noFill/>
        </p:spPr>
        <p:txBody>
          <a:bodyPr/>
          <a:lstStyle/>
          <a:p>
            <a:r>
              <a:rPr lang="en-US"/>
              <a:t>2/26/2007</a:t>
            </a:r>
          </a:p>
        </p:txBody>
      </p:sp>
      <p:sp>
        <p:nvSpPr>
          <p:cNvPr id="61444" name="Rectangle 6"/>
          <p:cNvSpPr>
            <a:spLocks noGrp="1" noChangeArrowheads="1"/>
          </p:cNvSpPr>
          <p:nvPr>
            <p:ph type="ftr" sz="quarter" idx="4"/>
          </p:nvPr>
        </p:nvSpPr>
        <p:spPr>
          <a:noFill/>
        </p:spPr>
        <p:txBody>
          <a:bodyPr/>
          <a:lstStyle/>
          <a:p>
            <a:r>
              <a:rPr lang="en-US" smtClean="0"/>
              <a:t>Pie and Coffee Series-Pottawatomie Co.-Westmoreland</a:t>
            </a:r>
            <a:endParaRPr lang="en-US"/>
          </a:p>
        </p:txBody>
      </p:sp>
      <p:sp>
        <p:nvSpPr>
          <p:cNvPr id="61445" name="Rectangle 7"/>
          <p:cNvSpPr>
            <a:spLocks noGrp="1" noChangeArrowheads="1"/>
          </p:cNvSpPr>
          <p:nvPr>
            <p:ph type="sldNum" sz="quarter" idx="5"/>
          </p:nvPr>
        </p:nvSpPr>
        <p:spPr>
          <a:noFill/>
        </p:spPr>
        <p:txBody>
          <a:bodyPr/>
          <a:lstStyle/>
          <a:p>
            <a:fld id="{000812E7-00F8-4B76-A1D4-93129D61FDBA}" type="slidenum">
              <a:rPr lang="en-US"/>
              <a:pPr/>
              <a:t>9</a:t>
            </a:fld>
            <a:endParaRPr lang="en-US"/>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2136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US"/>
              <a:t>Dr. Bob Weaber</a:t>
            </a:r>
          </a:p>
        </p:txBody>
      </p:sp>
      <p:sp>
        <p:nvSpPr>
          <p:cNvPr id="61443" name="Rectangle 3"/>
          <p:cNvSpPr>
            <a:spLocks noGrp="1" noChangeArrowheads="1"/>
          </p:cNvSpPr>
          <p:nvPr>
            <p:ph type="dt" sz="quarter" idx="1"/>
          </p:nvPr>
        </p:nvSpPr>
        <p:spPr>
          <a:noFill/>
        </p:spPr>
        <p:txBody>
          <a:bodyPr/>
          <a:lstStyle/>
          <a:p>
            <a:r>
              <a:rPr lang="en-US"/>
              <a:t>2/26/2007</a:t>
            </a:r>
          </a:p>
        </p:txBody>
      </p:sp>
      <p:sp>
        <p:nvSpPr>
          <p:cNvPr id="61444" name="Rectangle 6"/>
          <p:cNvSpPr>
            <a:spLocks noGrp="1" noChangeArrowheads="1"/>
          </p:cNvSpPr>
          <p:nvPr>
            <p:ph type="ftr" sz="quarter" idx="4"/>
          </p:nvPr>
        </p:nvSpPr>
        <p:spPr>
          <a:noFill/>
        </p:spPr>
        <p:txBody>
          <a:bodyPr/>
          <a:lstStyle/>
          <a:p>
            <a:r>
              <a:rPr lang="en-US" smtClean="0"/>
              <a:t>Pie and Coffee Series-Pottawatomie Co.-Westmoreland</a:t>
            </a:r>
            <a:endParaRPr lang="en-US"/>
          </a:p>
        </p:txBody>
      </p:sp>
      <p:sp>
        <p:nvSpPr>
          <p:cNvPr id="61445" name="Rectangle 7"/>
          <p:cNvSpPr>
            <a:spLocks noGrp="1" noChangeArrowheads="1"/>
          </p:cNvSpPr>
          <p:nvPr>
            <p:ph type="sldNum" sz="quarter" idx="5"/>
          </p:nvPr>
        </p:nvSpPr>
        <p:spPr>
          <a:noFill/>
        </p:spPr>
        <p:txBody>
          <a:bodyPr/>
          <a:lstStyle/>
          <a:p>
            <a:fld id="{000812E7-00F8-4B76-A1D4-93129D61FDBA}" type="slidenum">
              <a:rPr lang="en-US"/>
              <a:pPr/>
              <a:t>10</a:t>
            </a:fld>
            <a:endParaRPr lang="en-US"/>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4975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r>
              <a:rPr lang="en-US" smtClean="0"/>
              <a:t>02/10/2012</a:t>
            </a:r>
            <a:endParaRPr lang="en-US"/>
          </a:p>
        </p:txBody>
      </p:sp>
      <p:sp>
        <p:nvSpPr>
          <p:cNvPr id="6" name="Rectangle 6"/>
          <p:cNvSpPr>
            <a:spLocks noGrp="1" noChangeArrowheads="1"/>
          </p:cNvSpPr>
          <p:nvPr>
            <p:ph type="ftr" sz="quarter" idx="4"/>
          </p:nvPr>
        </p:nvSpPr>
        <p:spPr>
          <a:ln/>
        </p:spPr>
        <p:txBody>
          <a:bodyPr/>
          <a:lstStyle/>
          <a:p>
            <a:r>
              <a:rPr lang="en-US" smtClean="0"/>
              <a:t>Pie and Coffee Series-Pottawatomie Co.-Westmoreland</a:t>
            </a:r>
            <a:endParaRPr lang="en-US"/>
          </a:p>
        </p:txBody>
      </p:sp>
      <p:sp>
        <p:nvSpPr>
          <p:cNvPr id="7" name="Rectangle 7"/>
          <p:cNvSpPr>
            <a:spLocks noGrp="1" noChangeArrowheads="1"/>
          </p:cNvSpPr>
          <p:nvPr>
            <p:ph type="sldNum" sz="quarter" idx="5"/>
          </p:nvPr>
        </p:nvSpPr>
        <p:spPr>
          <a:ln/>
        </p:spPr>
        <p:txBody>
          <a:bodyPr/>
          <a:lstStyle/>
          <a:p>
            <a:fld id="{5038E1CF-240C-4877-AB71-789E18C1AB6D}" type="slidenum">
              <a:rPr lang="en-US"/>
              <a:pPr/>
              <a:t>12</a:t>
            </a:fld>
            <a:endParaRPr 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897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B7BC53A-24E6-4EB2-81B8-8023071D40C8}" type="slidenum">
              <a:rPr lang="en-US" smtClean="0"/>
              <a:pPr/>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7591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51288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3276600" y="457200"/>
            <a:ext cx="5486400" cy="4267200"/>
          </a:xfrm>
        </p:spPr>
        <p:txBody>
          <a:bodyPr vert="horz" lIns="91440" tIns="0" rIns="45720" bIns="0" rtlCol="0" anchor="ctr">
            <a:normAutofit/>
            <a:scene3d>
              <a:camera prst="orthographicFront"/>
              <a:lightRig rig="threePt" dir="t">
                <a:rot lat="0" lon="0" rev="4800000"/>
              </a:lightRig>
            </a:scene3d>
            <a:sp3d prstMaterial="matte">
              <a:bevelT w="50800" h="10160"/>
            </a:sp3d>
          </a:bodyPr>
          <a:lstStyle>
            <a:lvl1pPr algn="ctr">
              <a:defRPr sz="6000" b="1">
                <a:solidFill>
                  <a:schemeClr val="tx1"/>
                </a:solidFill>
              </a:defRPr>
            </a:lvl1pPr>
            <a:extLst/>
          </a:lstStyle>
          <a:p>
            <a:r>
              <a:rPr kumimoji="0" lang="en-US" smtClean="0"/>
              <a:t>Click to edit Master title style</a:t>
            </a:r>
            <a:endParaRPr kumimoji="0" lang="en-US" dirty="0"/>
          </a:p>
        </p:txBody>
      </p:sp>
      <p:sp>
        <p:nvSpPr>
          <p:cNvPr id="3" name="Subtitle 2"/>
          <p:cNvSpPr>
            <a:spLocks noGrp="1"/>
          </p:cNvSpPr>
          <p:nvPr>
            <p:ph type="subTitle" idx="1" hasCustomPrompt="1"/>
          </p:nvPr>
        </p:nvSpPr>
        <p:spPr>
          <a:xfrm>
            <a:off x="3742363" y="5257800"/>
            <a:ext cx="5325437" cy="1447800"/>
          </a:xfrm>
        </p:spPr>
        <p:txBody>
          <a:bodyPr lIns="118872" tIns="0" rIns="45720" bIns="0" anchor="b">
            <a:noAutofit/>
          </a:bodyPr>
          <a:lstStyle>
            <a:lvl1pPr marL="0" indent="0" algn="l">
              <a:spcAft>
                <a:spcPts val="0"/>
              </a:spcAft>
              <a:buNone/>
              <a:defRPr sz="1600">
                <a:solidFill>
                  <a:srgbClr val="51288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pPr algn="r"/>
            <a:r>
              <a:rPr lang="en-US" sz="3200" b="1" dirty="0" smtClean="0"/>
              <a:t>Bob Weaber, Ph.D. </a:t>
            </a:r>
          </a:p>
          <a:p>
            <a:pPr algn="r"/>
            <a:r>
              <a:rPr lang="en-US" dirty="0" smtClean="0"/>
              <a:t>Cow-Calf Extension Specialist</a:t>
            </a:r>
          </a:p>
          <a:p>
            <a:pPr algn="r"/>
            <a:r>
              <a:rPr lang="en-US" dirty="0" smtClean="0"/>
              <a:t>Assistant Professor</a:t>
            </a:r>
          </a:p>
          <a:p>
            <a:pPr algn="r"/>
            <a:r>
              <a:rPr lang="en-US" dirty="0" smtClean="0"/>
              <a:t>Dept. of Animal Sciences and Industry</a:t>
            </a:r>
          </a:p>
          <a:p>
            <a:pPr algn="r"/>
            <a:r>
              <a:rPr lang="en-US" dirty="0" smtClean="0"/>
              <a:t>bweaber@k-state.edu</a:t>
            </a: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20" name="Picture 19" descr="KSRE_textonly_268_transparent.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410200"/>
            <a:ext cx="3331226" cy="91705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1" y="1546190"/>
            <a:ext cx="2743200" cy="2037564"/>
          </a:xfrm>
          <a:prstGeom prst="rect">
            <a:avLst/>
          </a:prstGeom>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7010400" cy="1143000"/>
          </a:xfrm>
        </p:spPr>
        <p:txBody>
          <a:bodyPr/>
          <a:lstStyle>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CB4B765-9567-4F90-A578-1F251A872DB4}"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51288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mn-lt"/>
              </a:defRPr>
            </a:lvl1pPr>
            <a:extLst/>
          </a:lstStyle>
          <a:p>
            <a:r>
              <a:rPr lang="en-US" smtClean="0"/>
              <a:t>11/10/2015</a:t>
            </a:r>
            <a:endParaRPr lang="en-US"/>
          </a:p>
        </p:txBody>
      </p:sp>
      <p:sp>
        <p:nvSpPr>
          <p:cNvPr id="11"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mn-lt"/>
              </a:defRPr>
            </a:lvl1pPr>
            <a:extLst/>
          </a:lstStyle>
          <a:p>
            <a:r>
              <a:rPr lang="en-US" smtClean="0"/>
              <a:t>Eastern Agent Update-Lebo</a:t>
            </a:r>
            <a:endParaRPr lang="en-US"/>
          </a:p>
        </p:txBody>
      </p:sp>
      <p:sp>
        <p:nvSpPr>
          <p:cNvPr id="12"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latin typeface="+mn-lt"/>
              </a:defRPr>
            </a:lvl1pPr>
            <a:extLst/>
          </a:lstStyle>
          <a:p>
            <a:fld id="{BCB4B765-9567-4F90-A578-1F251A872DB4}"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57400" y="152400"/>
            <a:ext cx="6934200" cy="1143000"/>
          </a:xfrm>
        </p:spPr>
        <p:txBody>
          <a:bodyPr/>
          <a:lstStyle/>
          <a:p>
            <a:r>
              <a:rPr lang="en-US" smtClean="0"/>
              <a:t>Click to edit Master title style</a:t>
            </a:r>
            <a:endParaRPr lang="en-US" dirty="0"/>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mn-lt"/>
              </a:defRPr>
            </a:lvl1pPr>
            <a:extLst/>
          </a:lstStyle>
          <a:p>
            <a:r>
              <a:rPr lang="en-US" smtClean="0"/>
              <a:t>11/10/2015</a:t>
            </a:r>
            <a:endParaRPr lang="en-US"/>
          </a:p>
        </p:txBody>
      </p:sp>
      <p:sp>
        <p:nvSpPr>
          <p:cNvPr id="9" name="Footer Placeholder 4"/>
          <p:cNvSpPr>
            <a:spLocks noGrp="1"/>
          </p:cNvSpPr>
          <p:nvPr>
            <p:ph type="ftr" sz="quarter" idx="11"/>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mn-lt"/>
              </a:defRPr>
            </a:lvl1pPr>
            <a:extLst/>
          </a:lstStyle>
          <a:p>
            <a:r>
              <a:rPr lang="en-US" smtClean="0"/>
              <a:t>Eastern Agent Update-Lebo</a:t>
            </a:r>
            <a:endParaRPr lang="en-US"/>
          </a:p>
        </p:txBody>
      </p:sp>
      <p:sp>
        <p:nvSpPr>
          <p:cNvPr id="10" name="Slide Number Placeholder 5"/>
          <p:cNvSpPr>
            <a:spLocks noGrp="1"/>
          </p:cNvSpPr>
          <p:nvPr>
            <p:ph type="sldNum" sz="quarter" idx="12"/>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latin typeface="+mn-lt"/>
              </a:defRPr>
            </a:lvl1pPr>
            <a:extLst/>
          </a:lstStyle>
          <a:p>
            <a:fld id="{BCB4B765-9567-4F90-A578-1F251A872D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6934200" cy="1252728"/>
          </a:xfrm>
        </p:spPr>
        <p:txBody>
          <a:bodyPr/>
          <a:lstStyle>
            <a:extLst/>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CB4B765-9567-4F90-A578-1F251A872DB4}"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51288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ctr">
              <a:defRPr sz="4700" b="1" cap="none" baseline="0">
                <a:solidFill>
                  <a:schemeClr val="tx1"/>
                </a:solidFill>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CB4B765-9567-4F90-A578-1F251A872DB4}" type="slidenum">
              <a:rPr lang="en-US" smtClean="0"/>
              <a:t>‹#›</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4919370"/>
            <a:ext cx="2743200" cy="1450949"/>
          </a:xfrm>
          <a:prstGeom prst="rect">
            <a:avLst/>
          </a:prstGeom>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11/10/2015</a:t>
            </a:r>
            <a:endParaRPr lang="en-US"/>
          </a:p>
        </p:txBody>
      </p:sp>
      <p:sp>
        <p:nvSpPr>
          <p:cNvPr id="6" name="Footer Placeholder 5"/>
          <p:cNvSpPr>
            <a:spLocks noGrp="1"/>
          </p:cNvSpPr>
          <p:nvPr>
            <p:ph type="ftr" sz="quarter" idx="11"/>
          </p:nvPr>
        </p:nvSpPr>
        <p:spPr/>
        <p:txBody>
          <a:bodyPr/>
          <a:lstStyle/>
          <a:p>
            <a:r>
              <a:rPr lang="en-US" smtClean="0"/>
              <a:t>Eastern Agent Update-Lebo</a:t>
            </a:r>
            <a:endParaRPr lang="en-US"/>
          </a:p>
        </p:txBody>
      </p:sp>
      <p:sp>
        <p:nvSpPr>
          <p:cNvPr id="7" name="Slide Number Placeholder 6"/>
          <p:cNvSpPr>
            <a:spLocks noGrp="1"/>
          </p:cNvSpPr>
          <p:nvPr>
            <p:ph type="sldNum" sz="quarter" idx="12"/>
          </p:nvPr>
        </p:nvSpPr>
        <p:spPr/>
        <p:txBody>
          <a:bodyPr/>
          <a:lstStyle/>
          <a:p>
            <a:fld id="{BCB4B765-9567-4F90-A578-1F251A872DB4}"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11/10/2015</a:t>
            </a:r>
            <a:endParaRPr lang="en-US"/>
          </a:p>
        </p:txBody>
      </p:sp>
      <p:sp>
        <p:nvSpPr>
          <p:cNvPr id="8" name="Footer Placeholder 7"/>
          <p:cNvSpPr>
            <a:spLocks noGrp="1"/>
          </p:cNvSpPr>
          <p:nvPr>
            <p:ph type="ftr" sz="quarter" idx="11"/>
          </p:nvPr>
        </p:nvSpPr>
        <p:spPr/>
        <p:txBody>
          <a:bodyPr/>
          <a:lstStyle/>
          <a:p>
            <a:r>
              <a:rPr lang="en-US" smtClean="0"/>
              <a:t>Eastern Agent Update-Lebo</a:t>
            </a:r>
            <a:endParaRPr lang="en-US"/>
          </a:p>
        </p:txBody>
      </p:sp>
      <p:sp>
        <p:nvSpPr>
          <p:cNvPr id="9" name="Slide Number Placeholder 8"/>
          <p:cNvSpPr>
            <a:spLocks noGrp="1"/>
          </p:cNvSpPr>
          <p:nvPr>
            <p:ph type="sldNum" sz="quarter" idx="12"/>
          </p:nvPr>
        </p:nvSpPr>
        <p:spPr/>
        <p:txBody>
          <a:bodyPr/>
          <a:lstStyle/>
          <a:p>
            <a:fld id="{BCB4B765-9567-4F90-A578-1F251A872DB4}"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r>
              <a:rPr lang="en-US" smtClean="0"/>
              <a:t>11/10/2015</a:t>
            </a:r>
            <a:endParaRPr lang="en-US"/>
          </a:p>
        </p:txBody>
      </p:sp>
      <p:sp>
        <p:nvSpPr>
          <p:cNvPr id="4" name="Footer Placeholder 3"/>
          <p:cNvSpPr>
            <a:spLocks noGrp="1"/>
          </p:cNvSpPr>
          <p:nvPr>
            <p:ph type="ftr" sz="quarter" idx="11"/>
          </p:nvPr>
        </p:nvSpPr>
        <p:spPr/>
        <p:txBody>
          <a:bodyPr/>
          <a:lstStyle/>
          <a:p>
            <a:r>
              <a:rPr lang="en-US" smtClean="0"/>
              <a:t>Eastern Agent Update-Lebo</a:t>
            </a:r>
            <a:endParaRPr lang="en-US"/>
          </a:p>
        </p:txBody>
      </p:sp>
      <p:sp>
        <p:nvSpPr>
          <p:cNvPr id="5" name="Slide Number Placeholder 4"/>
          <p:cNvSpPr>
            <a:spLocks noGrp="1"/>
          </p:cNvSpPr>
          <p:nvPr>
            <p:ph type="sldNum" sz="quarter" idx="12"/>
          </p:nvPr>
        </p:nvSpPr>
        <p:spPr/>
        <p:txBody>
          <a:bodyPr/>
          <a:lstStyle/>
          <a:p>
            <a:fld id="{BCB4B765-9567-4F90-A578-1F251A872DB4}"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11/10/2015</a:t>
            </a:r>
            <a:endParaRPr lang="en-US"/>
          </a:p>
        </p:txBody>
      </p:sp>
      <p:sp>
        <p:nvSpPr>
          <p:cNvPr id="3" name="Footer Placeholder 2"/>
          <p:cNvSpPr>
            <a:spLocks noGrp="1"/>
          </p:cNvSpPr>
          <p:nvPr>
            <p:ph type="ftr" sz="quarter" idx="11"/>
          </p:nvPr>
        </p:nvSpPr>
        <p:spPr/>
        <p:txBody>
          <a:bodyPr/>
          <a:lstStyle/>
          <a:p>
            <a:r>
              <a:rPr lang="en-US" smtClean="0"/>
              <a:t>Eastern Agent Update-Lebo</a:t>
            </a:r>
            <a:endParaRPr lang="en-US"/>
          </a:p>
        </p:txBody>
      </p:sp>
      <p:sp>
        <p:nvSpPr>
          <p:cNvPr id="4" name="Slide Number Placeholder 3"/>
          <p:cNvSpPr>
            <a:spLocks noGrp="1"/>
          </p:cNvSpPr>
          <p:nvPr>
            <p:ph type="sldNum" sz="quarter" idx="12"/>
          </p:nvPr>
        </p:nvSpPr>
        <p:spPr/>
        <p:txBody>
          <a:bodyPr/>
          <a:lstStyle/>
          <a:p>
            <a:fld id="{BCB4B765-9567-4F90-A578-1F251A872DB4}"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11/10/2015</a:t>
            </a:r>
            <a:endParaRPr lang="en-US"/>
          </a:p>
        </p:txBody>
      </p:sp>
      <p:sp>
        <p:nvSpPr>
          <p:cNvPr id="6" name="Footer Placeholder 5"/>
          <p:cNvSpPr>
            <a:spLocks noGrp="1"/>
          </p:cNvSpPr>
          <p:nvPr>
            <p:ph type="ftr" sz="quarter" idx="11"/>
          </p:nvPr>
        </p:nvSpPr>
        <p:spPr/>
        <p:txBody>
          <a:bodyPr/>
          <a:lstStyle/>
          <a:p>
            <a:r>
              <a:rPr lang="en-US" smtClean="0"/>
              <a:t>Eastern Agent Update-Lebo</a:t>
            </a:r>
            <a:endParaRPr lang="en-US"/>
          </a:p>
        </p:txBody>
      </p:sp>
      <p:sp>
        <p:nvSpPr>
          <p:cNvPr id="7" name="Slide Number Placeholder 6"/>
          <p:cNvSpPr>
            <a:spLocks noGrp="1"/>
          </p:cNvSpPr>
          <p:nvPr>
            <p:ph type="sldNum" sz="quarter" idx="12"/>
          </p:nvPr>
        </p:nvSpPr>
        <p:spPr/>
        <p:txBody>
          <a:bodyPr/>
          <a:lstStyle/>
          <a:p>
            <a:fld id="{BCB4B765-9567-4F90-A578-1F251A872DB4}"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5943600" cy="1143000"/>
          </a:xfrm>
        </p:spPr>
        <p:txBody>
          <a:bodyPr lIns="73152" bIns="0" anchor="ctr" anchorCtr="0">
            <a:sp3d prstMaterial="matte"/>
          </a:bodyPr>
          <a:lstStyle>
            <a:lvl1pPr algn="l">
              <a:defRPr sz="2000" b="0"/>
            </a:lvl1pPr>
            <a:extLst/>
          </a:lstStyle>
          <a:p>
            <a:r>
              <a:rPr kumimoji="0" lang="en-US" smtClean="0"/>
              <a:t>Click to edit Master title style</a:t>
            </a:r>
            <a:endParaRPr kumimoji="0" lang="en-US" dirty="0"/>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51288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2057400" y="76200"/>
            <a:ext cx="6934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4" name="Date Placeholder 3"/>
          <p:cNvSpPr>
            <a:spLocks noGrp="1"/>
          </p:cNvSpPr>
          <p:nvPr>
            <p:ph type="dt" sz="half" idx="2"/>
          </p:nvPr>
        </p:nvSpPr>
        <p:spPr>
          <a:xfrm>
            <a:off x="457200" y="6476999"/>
            <a:ext cx="1066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mn-lt"/>
              </a:defRPr>
            </a:lvl1pPr>
            <a:extLst/>
          </a:lstStyle>
          <a:p>
            <a:r>
              <a:rPr lang="en-US" smtClean="0"/>
              <a:t>11/10/2015</a:t>
            </a:r>
            <a:endParaRPr lang="en-US"/>
          </a:p>
        </p:txBody>
      </p:sp>
      <p:sp>
        <p:nvSpPr>
          <p:cNvPr id="5" name="Footer Placeholder 4"/>
          <p:cNvSpPr>
            <a:spLocks noGrp="1"/>
          </p:cNvSpPr>
          <p:nvPr>
            <p:ph type="ftr" sz="quarter" idx="3"/>
          </p:nvPr>
        </p:nvSpPr>
        <p:spPr>
          <a:xfrm>
            <a:off x="1524000" y="6476999"/>
            <a:ext cx="6624315" cy="274320"/>
          </a:xfrm>
          <a:prstGeom prst="rect">
            <a:avLst/>
          </a:prstGeom>
        </p:spPr>
        <p:txBody>
          <a:bodyPr vert="horz" lIns="45720" rIns="45720" bIns="0" rtlCol="0" anchor="b"/>
          <a:lstStyle>
            <a:lvl1pPr algn="ctr" eaLnBrk="1" latinLnBrk="0" hangingPunct="1">
              <a:defRPr kumimoji="0" sz="1200">
                <a:solidFill>
                  <a:schemeClr val="tx1">
                    <a:tint val="95000"/>
                  </a:schemeClr>
                </a:solidFill>
                <a:latin typeface="+mn-lt"/>
              </a:defRPr>
            </a:lvl1pPr>
            <a:extLst/>
          </a:lstStyle>
          <a:p>
            <a:r>
              <a:rPr lang="en-US" smtClean="0"/>
              <a:t>Eastern Agent Update-Lebo</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latin typeface="+mn-lt"/>
              </a:defRPr>
            </a:lvl1pPr>
            <a:extLst/>
          </a:lstStyle>
          <a:p>
            <a:fld id="{BCB4B765-9567-4F90-A578-1F251A872DB4}" type="slidenum">
              <a:rPr lang="en-US" smtClean="0"/>
              <a:t>‹#›</a:t>
            </a:fld>
            <a:endParaRPr lang="en-US"/>
          </a:p>
        </p:txBody>
      </p:sp>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35448" y="101439"/>
            <a:ext cx="1669552" cy="124009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hf hdr="0"/>
  <p:txStyles>
    <p:titleStyle>
      <a:lvl1pPr algn="ctr" rtl="0" eaLnBrk="1" latinLnBrk="0" hangingPunct="1">
        <a:spcBef>
          <a:spcPct val="0"/>
        </a:spcBef>
        <a:buNone/>
        <a:defRPr kumimoji="0" sz="4500" b="1" kern="1200">
          <a:solidFill>
            <a:schemeClr val="bg1"/>
          </a:solidFill>
          <a:effectLst/>
          <a:latin typeface="+mj-lt"/>
          <a:ea typeface="+mj-ea"/>
          <a:cs typeface="+mj-cs"/>
        </a:defRPr>
      </a:lvl1pPr>
      <a:extLst/>
    </p:titleStyle>
    <p:bodyStyle>
      <a:lvl1pPr marL="438912" indent="-320040" algn="l" rtl="0" eaLnBrk="1" latinLnBrk="0" hangingPunct="1">
        <a:spcBef>
          <a:spcPts val="0"/>
        </a:spcBef>
        <a:spcAft>
          <a:spcPts val="600"/>
        </a:spcAft>
        <a:buClr>
          <a:schemeClr val="accent1"/>
        </a:buClr>
        <a:buSzPct val="100000"/>
        <a:buFont typeface="Wingdings" pitchFamily="2" charset="2"/>
        <a:buChar char=""/>
        <a:defRPr kumimoji="0" sz="3200" kern="1200">
          <a:solidFill>
            <a:schemeClr val="tx1"/>
          </a:solidFill>
          <a:latin typeface="+mn-lt"/>
          <a:ea typeface="+mn-ea"/>
          <a:cs typeface="+mn-cs"/>
        </a:defRPr>
      </a:lvl1pPr>
      <a:lvl2pPr marL="731520" indent="-274320" algn="l" rtl="0" eaLnBrk="1" latinLnBrk="0" hangingPunct="1">
        <a:spcBef>
          <a:spcPct val="20000"/>
        </a:spcBef>
        <a:spcAft>
          <a:spcPts val="600"/>
        </a:spcAft>
        <a:buClr>
          <a:srgbClr val="512888"/>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spcAft>
          <a:spcPts val="600"/>
        </a:spcAft>
        <a:buClr>
          <a:schemeClr val="bg2">
            <a:lumMod val="75000"/>
          </a:schemeClr>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spcAft>
          <a:spcPts val="600"/>
        </a:spcAft>
        <a:buClr>
          <a:schemeClr val="tx1"/>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spcAft>
          <a:spcPts val="600"/>
        </a:spcAft>
        <a:buClr>
          <a:srgbClr val="512888"/>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ksubeef.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RhOa6OdAsHA" TargetMode="Externa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3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jpeg"/><Relationship Id="rId9" Type="http://schemas.openxmlformats.org/officeDocument/2006/relationships/image" Target="../media/image29.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7.w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581400" y="533400"/>
            <a:ext cx="5105400" cy="4038600"/>
          </a:xfrm>
        </p:spPr>
        <p:txBody>
          <a:bodyPr>
            <a:noAutofit/>
          </a:bodyPr>
          <a:lstStyle/>
          <a:p>
            <a:r>
              <a:rPr lang="en-US" sz="5400" dirty="0" smtClean="0"/>
              <a:t>Cutting Through the Bull…</a:t>
            </a:r>
            <a:br>
              <a:rPr lang="en-US" sz="5400" dirty="0" smtClean="0"/>
            </a:br>
            <a:r>
              <a:rPr lang="en-US" sz="5400" dirty="0" smtClean="0"/>
              <a:t>Practical Beef Sire Selection</a:t>
            </a:r>
            <a:endParaRPr lang="en-US" sz="3200" dirty="0"/>
          </a:p>
        </p:txBody>
      </p:sp>
      <p:sp>
        <p:nvSpPr>
          <p:cNvPr id="4" name="Subtitle 2"/>
          <p:cNvSpPr txBox="1">
            <a:spLocks/>
          </p:cNvSpPr>
          <p:nvPr/>
        </p:nvSpPr>
        <p:spPr>
          <a:xfrm>
            <a:off x="3505200" y="5257800"/>
            <a:ext cx="5486400" cy="1447800"/>
          </a:xfrm>
          <a:prstGeom prst="rect">
            <a:avLst/>
          </a:prstGeom>
        </p:spPr>
        <p:txBody>
          <a:bodyPr vert="horz" lIns="118872" tIns="0" rIns="45720" bIns="0" rtlCol="0" anchor="b">
            <a:normAutofit lnSpcReduction="10000"/>
          </a:bodyPr>
          <a:lstStyle>
            <a:lvl1pPr marL="0" indent="0" algn="l" rtl="0" eaLnBrk="1" latinLnBrk="0" hangingPunct="1">
              <a:spcBef>
                <a:spcPts val="0"/>
              </a:spcBef>
              <a:spcAft>
                <a:spcPts val="0"/>
              </a:spcAft>
              <a:buClr>
                <a:schemeClr val="accent1"/>
              </a:buClr>
              <a:buSzPct val="100000"/>
              <a:buFont typeface="Wingdings" pitchFamily="2" charset="2"/>
              <a:buNone/>
              <a:defRPr kumimoji="0" sz="1600" kern="1200">
                <a:solidFill>
                  <a:srgbClr val="512882"/>
                </a:solidFill>
                <a:latin typeface="+mn-lt"/>
                <a:ea typeface="+mn-ea"/>
                <a:cs typeface="+mn-cs"/>
              </a:defRPr>
            </a:lvl1pPr>
            <a:lvl2pPr marL="457200" indent="0" algn="ctr" rtl="0" eaLnBrk="1" latinLnBrk="0" hangingPunct="1">
              <a:spcBef>
                <a:spcPct val="20000"/>
              </a:spcBef>
              <a:spcAft>
                <a:spcPts val="600"/>
              </a:spcAft>
              <a:buClr>
                <a:srgbClr val="512888"/>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spcAft>
                <a:spcPts val="600"/>
              </a:spcAft>
              <a:buClr>
                <a:schemeClr val="bg2">
                  <a:lumMod val="75000"/>
                </a:schemeClr>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spcAft>
                <a:spcPts val="600"/>
              </a:spcAft>
              <a:buClr>
                <a:schemeClr val="tx1"/>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spcAft>
                <a:spcPts val="600"/>
              </a:spcAft>
              <a:buClr>
                <a:srgbClr val="512888"/>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r"/>
            <a:r>
              <a:rPr lang="en-US" sz="3200" b="1" dirty="0" smtClean="0">
                <a:solidFill>
                  <a:srgbClr val="512888"/>
                </a:solidFill>
              </a:rPr>
              <a:t>Bob Weaber, Ph.D.</a:t>
            </a:r>
          </a:p>
          <a:p>
            <a:pPr algn="r"/>
            <a:r>
              <a:rPr lang="en-US" dirty="0" smtClean="0">
                <a:solidFill>
                  <a:srgbClr val="512888"/>
                </a:solidFill>
              </a:rPr>
              <a:t>Cow-Calf Extension Specialist</a:t>
            </a:r>
          </a:p>
          <a:p>
            <a:pPr algn="r"/>
            <a:r>
              <a:rPr lang="en-US" dirty="0" smtClean="0">
                <a:solidFill>
                  <a:srgbClr val="512888"/>
                </a:solidFill>
              </a:rPr>
              <a:t>Associate Professor</a:t>
            </a:r>
          </a:p>
          <a:p>
            <a:pPr algn="r"/>
            <a:r>
              <a:rPr lang="en-US" dirty="0" smtClean="0">
                <a:solidFill>
                  <a:srgbClr val="512888"/>
                </a:solidFill>
              </a:rPr>
              <a:t>Dept. of Animal Sciences and Industry</a:t>
            </a:r>
          </a:p>
          <a:p>
            <a:pPr algn="r"/>
            <a:r>
              <a:rPr lang="en-US" dirty="0" smtClean="0">
                <a:solidFill>
                  <a:srgbClr val="512888"/>
                </a:solidFill>
              </a:rPr>
              <a:t>bweaber@k-state.edu</a:t>
            </a:r>
            <a:endParaRPr lang="en-US" dirty="0">
              <a:solidFill>
                <a:srgbClr val="512888"/>
              </a:solidFill>
            </a:endParaRPr>
          </a:p>
        </p:txBody>
      </p:sp>
    </p:spTree>
    <p:custDataLst>
      <p:tags r:id="rId1"/>
    </p:custDataLst>
    <p:extLst>
      <p:ext uri="{BB962C8B-B14F-4D97-AF65-F5344CB8AC3E}">
        <p14:creationId xmlns:p14="http://schemas.microsoft.com/office/powerpoint/2010/main" val="738539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normAutofit fontScale="90000"/>
          </a:bodyPr>
          <a:lstStyle/>
          <a:p>
            <a:pPr eaLnBrk="1" hangingPunct="1"/>
            <a:r>
              <a:rPr lang="en-US" sz="4000" smtClean="0"/>
              <a:t>Do You Have a </a:t>
            </a:r>
            <a:br>
              <a:rPr lang="en-US" sz="4000" smtClean="0"/>
            </a:br>
            <a:r>
              <a:rPr lang="en-US" sz="4000" smtClean="0"/>
              <a:t>Breeding Objective??</a:t>
            </a:r>
          </a:p>
        </p:txBody>
      </p:sp>
      <p:sp>
        <p:nvSpPr>
          <p:cNvPr id="10246" name="Rectangle 3"/>
          <p:cNvSpPr>
            <a:spLocks noGrp="1" noChangeArrowheads="1"/>
          </p:cNvSpPr>
          <p:nvPr>
            <p:ph idx="1"/>
          </p:nvPr>
        </p:nvSpPr>
        <p:spPr/>
        <p:txBody>
          <a:bodyPr>
            <a:normAutofit/>
          </a:bodyPr>
          <a:lstStyle/>
          <a:p>
            <a:pPr algn="just" eaLnBrk="1" hangingPunct="1">
              <a:buFont typeface="Symbol" pitchFamily="18" charset="2"/>
              <a:buNone/>
            </a:pPr>
            <a:r>
              <a:rPr lang="en-US" sz="3200" dirty="0" smtClean="0"/>
              <a:t>Our objective is to breed cattle that </a:t>
            </a:r>
            <a:r>
              <a:rPr lang="en-US" sz="3200" b="1" dirty="0" smtClean="0"/>
              <a:t>breed  as yearlings</a:t>
            </a:r>
            <a:r>
              <a:rPr lang="en-US" sz="3200" dirty="0" smtClean="0"/>
              <a:t>, </a:t>
            </a:r>
            <a:r>
              <a:rPr lang="en-US" sz="3200" b="1" dirty="0" smtClean="0"/>
              <a:t>calve unassisted </a:t>
            </a:r>
            <a:r>
              <a:rPr lang="en-US" sz="3200" dirty="0" smtClean="0"/>
              <a:t>and rear a good calf for </a:t>
            </a:r>
            <a:r>
              <a:rPr lang="en-US" sz="3200" b="1" dirty="0" smtClean="0"/>
              <a:t>sale at weaning </a:t>
            </a:r>
            <a:r>
              <a:rPr lang="en-US" sz="3200" dirty="0" smtClean="0"/>
              <a:t>every year.  We aim to breed functional cattle that flesh easily and can forage on the hills over winter but must have the temperament and soundness to be </a:t>
            </a:r>
            <a:r>
              <a:rPr lang="en-US" sz="3200" b="1" dirty="0" smtClean="0"/>
              <a:t>farmed intensively </a:t>
            </a:r>
            <a:r>
              <a:rPr lang="en-US" sz="3200" dirty="0" smtClean="0"/>
              <a:t>during calving and the breeding season.</a:t>
            </a:r>
          </a:p>
          <a:p>
            <a:pPr algn="just" eaLnBrk="1" hangingPunct="1">
              <a:buFont typeface="Symbol" pitchFamily="18" charset="2"/>
              <a:buNone/>
            </a:pPr>
            <a:r>
              <a:rPr lang="en-US" sz="3200" b="1" i="1" dirty="0" smtClean="0"/>
              <a:t>Missing:</a:t>
            </a:r>
            <a:r>
              <a:rPr lang="en-US" sz="3200" i="1" dirty="0" smtClean="0"/>
              <a:t> How do they replace females in herd?</a:t>
            </a:r>
          </a:p>
        </p:txBody>
      </p:sp>
      <p:sp>
        <p:nvSpPr>
          <p:cNvPr id="2" name="Date Placeholder 1"/>
          <p:cNvSpPr>
            <a:spLocks noGrp="1"/>
          </p:cNvSpPr>
          <p:nvPr>
            <p:ph type="dt" sz="half" idx="10"/>
          </p:nvPr>
        </p:nvSpPr>
        <p:spPr/>
        <p:txBody>
          <a:bodyPr/>
          <a:lstStyle/>
          <a:p>
            <a:r>
              <a:rPr lang="en-US" smtClean="0"/>
              <a:t>11/10/2015</a:t>
            </a:r>
            <a:endParaRPr lang="en-US"/>
          </a:p>
        </p:txBody>
      </p:sp>
      <p:sp>
        <p:nvSpPr>
          <p:cNvPr id="3" name="Footer Placeholder 2"/>
          <p:cNvSpPr>
            <a:spLocks noGrp="1"/>
          </p:cNvSpPr>
          <p:nvPr>
            <p:ph type="ftr" sz="quarter" idx="11"/>
          </p:nvPr>
        </p:nvSpPr>
        <p:spPr/>
        <p:txBody>
          <a:bodyPr/>
          <a:lstStyle/>
          <a:p>
            <a:r>
              <a:rPr lang="en-US" smtClean="0"/>
              <a:t>Eastern Agent Update-Lebo</a:t>
            </a:r>
            <a:endParaRPr lang="en-US"/>
          </a:p>
        </p:txBody>
      </p:sp>
      <p:sp>
        <p:nvSpPr>
          <p:cNvPr id="4" name="Slide Number Placeholder 3"/>
          <p:cNvSpPr>
            <a:spLocks noGrp="1"/>
          </p:cNvSpPr>
          <p:nvPr>
            <p:ph type="sldNum" sz="quarter" idx="12"/>
          </p:nvPr>
        </p:nvSpPr>
        <p:spPr/>
        <p:txBody>
          <a:bodyPr/>
          <a:lstStyle/>
          <a:p>
            <a:fld id="{7376CD3B-64D5-4BDB-AD44-687FC4FEFA6F}" type="slidenum">
              <a:rPr lang="en-US" smtClean="0"/>
              <a:t>10</a:t>
            </a:fld>
            <a:endParaRPr lang="en-US"/>
          </a:p>
        </p:txBody>
      </p:sp>
    </p:spTree>
    <p:extLst>
      <p:ext uri="{BB962C8B-B14F-4D97-AF65-F5344CB8AC3E}">
        <p14:creationId xmlns:p14="http://schemas.microsoft.com/office/powerpoint/2010/main" val="371917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Sire Selection: </a:t>
            </a:r>
            <a:br>
              <a:rPr lang="en-US" dirty="0" smtClean="0"/>
            </a:br>
            <a:r>
              <a:rPr lang="en-US" dirty="0" smtClean="0"/>
              <a:t>Systems and Tools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7376CD3B-64D5-4BDB-AD44-687FC4FEFA6F}" type="slidenum">
              <a:rPr lang="en-US" smtClean="0"/>
              <a:t>11</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3086100"/>
            <a:ext cx="4318000" cy="32385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10054223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a:t>Crux of Straight-breeding</a:t>
            </a:r>
          </a:p>
        </p:txBody>
      </p:sp>
      <p:sp>
        <p:nvSpPr>
          <p:cNvPr id="368643" name="Rectangle 3"/>
          <p:cNvSpPr>
            <a:spLocks noGrp="1" noChangeArrowheads="1"/>
          </p:cNvSpPr>
          <p:nvPr>
            <p:ph idx="1"/>
          </p:nvPr>
        </p:nvSpPr>
        <p:spPr/>
        <p:txBody>
          <a:bodyPr/>
          <a:lstStyle/>
          <a:p>
            <a:r>
              <a:rPr lang="en-US" dirty="0"/>
              <a:t>Do the benefits of selection for economically important/convenience traits within breed (straight-breeding) outweigh the improvement of lowly heritable traits via heterosis (especially maternal)?</a:t>
            </a:r>
          </a:p>
          <a:p>
            <a:r>
              <a:rPr lang="en-US" dirty="0"/>
              <a:t>Selection should be for </a:t>
            </a:r>
            <a:r>
              <a:rPr lang="en-US" b="1" dirty="0">
                <a:solidFill>
                  <a:srgbClr val="FF0000"/>
                </a:solidFill>
              </a:rPr>
              <a:t>BOTH</a:t>
            </a:r>
            <a:r>
              <a:rPr lang="en-US" dirty="0"/>
              <a:t> additive and non-additive genetic merit.</a:t>
            </a:r>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DA642DEC-5D98-46EA-96E8-C859AE0025EB}" type="slidenum">
              <a:rPr lang="en-US"/>
              <a:pPr/>
              <a:t>12</a:t>
            </a:fld>
            <a:endParaRPr lang="en-US"/>
          </a:p>
        </p:txBody>
      </p:sp>
    </p:spTree>
    <p:custDataLst>
      <p:tags r:id="rId1"/>
    </p:custDataLst>
    <p:extLst>
      <p:ext uri="{BB962C8B-B14F-4D97-AF65-F5344CB8AC3E}">
        <p14:creationId xmlns:p14="http://schemas.microsoft.com/office/powerpoint/2010/main" val="3018204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n-US" dirty="0"/>
              <a:t>Sire Selection Tools:</a:t>
            </a:r>
          </a:p>
        </p:txBody>
      </p:sp>
      <p:sp>
        <p:nvSpPr>
          <p:cNvPr id="18435" name="Rectangle 3"/>
          <p:cNvSpPr>
            <a:spLocks noGrp="1" noChangeArrowheads="1"/>
          </p:cNvSpPr>
          <p:nvPr>
            <p:ph sz="half" idx="1"/>
          </p:nvPr>
        </p:nvSpPr>
        <p:spPr>
          <a:xfrm>
            <a:off x="457200" y="1928813"/>
            <a:ext cx="4267200" cy="4624387"/>
          </a:xfrm>
        </p:spPr>
        <p:txBody>
          <a:bodyPr/>
          <a:lstStyle/>
          <a:p>
            <a:pPr eaLnBrk="1" hangingPunct="1"/>
            <a:r>
              <a:rPr lang="en-US" sz="4000" dirty="0" smtClean="0"/>
              <a:t>DNA Markers</a:t>
            </a:r>
          </a:p>
          <a:p>
            <a:pPr eaLnBrk="1" hangingPunct="1"/>
            <a:r>
              <a:rPr lang="en-US" sz="4000" dirty="0" smtClean="0"/>
              <a:t>EPD</a:t>
            </a:r>
          </a:p>
          <a:p>
            <a:pPr eaLnBrk="1" hangingPunct="1"/>
            <a:r>
              <a:rPr lang="en-US" sz="4000" dirty="0" smtClean="0"/>
              <a:t>Ratios</a:t>
            </a:r>
          </a:p>
          <a:p>
            <a:pPr eaLnBrk="1" hangingPunct="1"/>
            <a:r>
              <a:rPr lang="en-US" sz="4000" dirty="0" smtClean="0"/>
              <a:t>Adjusted weights </a:t>
            </a:r>
          </a:p>
          <a:p>
            <a:pPr eaLnBrk="1" hangingPunct="1"/>
            <a:r>
              <a:rPr lang="en-US" sz="4000" dirty="0" smtClean="0"/>
              <a:t>Raw Weights</a:t>
            </a:r>
          </a:p>
          <a:p>
            <a:pPr eaLnBrk="1" hangingPunct="1"/>
            <a:r>
              <a:rPr lang="en-US" sz="4000" dirty="0" smtClean="0"/>
              <a:t>Visual Appraisal</a:t>
            </a:r>
          </a:p>
        </p:txBody>
      </p:sp>
      <p:sp>
        <p:nvSpPr>
          <p:cNvPr id="7" name="Date Placeholder 4"/>
          <p:cNvSpPr>
            <a:spLocks noGrp="1"/>
          </p:cNvSpPr>
          <p:nvPr>
            <p:ph type="dt" sz="half" idx="10"/>
          </p:nvPr>
        </p:nvSpPr>
        <p:spPr/>
        <p:txBody>
          <a:bodyPr/>
          <a:lstStyle/>
          <a:p>
            <a:pPr>
              <a:defRPr/>
            </a:pPr>
            <a:r>
              <a:rPr lang="en-US" smtClean="0"/>
              <a:t>11/10/2015</a:t>
            </a:r>
            <a:endParaRPr lang="en-US"/>
          </a:p>
        </p:txBody>
      </p:sp>
      <p:sp>
        <p:nvSpPr>
          <p:cNvPr id="8" name="Footer Placeholder 5"/>
          <p:cNvSpPr>
            <a:spLocks noGrp="1"/>
          </p:cNvSpPr>
          <p:nvPr>
            <p:ph type="ftr" sz="quarter" idx="11"/>
          </p:nvPr>
        </p:nvSpPr>
        <p:spPr/>
        <p:txBody>
          <a:bodyPr/>
          <a:lstStyle/>
          <a:p>
            <a:pPr>
              <a:defRPr/>
            </a:pPr>
            <a:r>
              <a:rPr lang="en-US" smtClean="0"/>
              <a:t>Eastern Agent Update-Lebo</a:t>
            </a:r>
            <a:endParaRPr lang="en-US"/>
          </a:p>
        </p:txBody>
      </p:sp>
      <p:sp>
        <p:nvSpPr>
          <p:cNvPr id="10" name="Slide Number Placeholder 9"/>
          <p:cNvSpPr>
            <a:spLocks noGrp="1"/>
          </p:cNvSpPr>
          <p:nvPr>
            <p:ph type="sldNum" sz="quarter" idx="12"/>
          </p:nvPr>
        </p:nvSpPr>
        <p:spPr/>
        <p:txBody>
          <a:bodyPr/>
          <a:lstStyle/>
          <a:p>
            <a:pPr>
              <a:defRPr/>
            </a:pPr>
            <a:fld id="{FB5E7CDA-06B9-484D-B260-45F4BC37A695}" type="slidenum">
              <a:rPr lang="en-US" smtClean="0"/>
              <a:pPr>
                <a:defRPr/>
              </a:pPr>
              <a:t>13</a:t>
            </a:fld>
            <a:endParaRPr lang="en-US"/>
          </a:p>
        </p:txBody>
      </p:sp>
      <p:sp>
        <p:nvSpPr>
          <p:cNvPr id="18438" name="Line 5"/>
          <p:cNvSpPr>
            <a:spLocks noChangeShapeType="1"/>
          </p:cNvSpPr>
          <p:nvPr/>
        </p:nvSpPr>
        <p:spPr bwMode="auto">
          <a:xfrm flipH="1">
            <a:off x="5334000" y="1905000"/>
            <a:ext cx="46037" cy="3962400"/>
          </a:xfrm>
          <a:prstGeom prst="line">
            <a:avLst/>
          </a:prstGeom>
          <a:noFill/>
          <a:ln w="152400">
            <a:solidFill>
              <a:schemeClr val="folHlink"/>
            </a:solidFill>
            <a:round/>
            <a:headEnd type="stealth" w="lg" len="lg"/>
            <a:tailEnd/>
          </a:ln>
        </p:spPr>
        <p:txBody>
          <a:bodyPr wrap="none" anchor="ctr"/>
          <a:lstStyle/>
          <a:p>
            <a:endParaRPr lang="en-US"/>
          </a:p>
        </p:txBody>
      </p:sp>
      <p:sp>
        <p:nvSpPr>
          <p:cNvPr id="18439" name="Line 6"/>
          <p:cNvSpPr>
            <a:spLocks noChangeShapeType="1"/>
          </p:cNvSpPr>
          <p:nvPr/>
        </p:nvSpPr>
        <p:spPr bwMode="auto">
          <a:xfrm flipH="1">
            <a:off x="8229600" y="1905000"/>
            <a:ext cx="46037" cy="3962400"/>
          </a:xfrm>
          <a:prstGeom prst="line">
            <a:avLst/>
          </a:prstGeom>
          <a:noFill/>
          <a:ln w="152400">
            <a:solidFill>
              <a:schemeClr val="hlink"/>
            </a:solidFill>
            <a:round/>
            <a:headEnd type="stealth" w="lg" len="lg"/>
            <a:tailEnd/>
          </a:ln>
        </p:spPr>
        <p:txBody>
          <a:bodyPr wrap="none" anchor="ctr"/>
          <a:lstStyle/>
          <a:p>
            <a:endParaRPr lang="en-US"/>
          </a:p>
        </p:txBody>
      </p:sp>
      <p:sp>
        <p:nvSpPr>
          <p:cNvPr id="18441" name="TextBox 10"/>
          <p:cNvSpPr txBox="1">
            <a:spLocks noChangeArrowheads="1"/>
          </p:cNvSpPr>
          <p:nvPr/>
        </p:nvSpPr>
        <p:spPr bwMode="auto">
          <a:xfrm>
            <a:off x="5973762" y="2209800"/>
            <a:ext cx="1828800" cy="3108325"/>
          </a:xfrm>
          <a:prstGeom prst="rect">
            <a:avLst/>
          </a:prstGeom>
          <a:noFill/>
          <a:ln w="9525">
            <a:noFill/>
            <a:miter lim="800000"/>
            <a:headEnd/>
            <a:tailEnd/>
          </a:ln>
        </p:spPr>
        <p:txBody>
          <a:bodyPr>
            <a:spAutoFit/>
          </a:bodyPr>
          <a:lstStyle/>
          <a:p>
            <a:r>
              <a:rPr lang="en-US" sz="2800" b="1">
                <a:solidFill>
                  <a:schemeClr val="folHlink"/>
                </a:solidFill>
              </a:rPr>
              <a:t>Ability to generate response to selection</a:t>
            </a:r>
          </a:p>
          <a:p>
            <a:endParaRPr lang="en-US" sz="2800" b="1">
              <a:solidFill>
                <a:schemeClr val="folHlink"/>
              </a:solidFill>
            </a:endParaRPr>
          </a:p>
          <a:p>
            <a:r>
              <a:rPr lang="en-US" sz="2800" b="1">
                <a:solidFill>
                  <a:schemeClr val="hlink"/>
                </a:solidFill>
              </a:rPr>
              <a:t>Cost</a:t>
            </a:r>
            <a:endParaRPr lang="en-US" sz="2800" b="1"/>
          </a:p>
        </p:txBody>
      </p:sp>
    </p:spTree>
    <p:custDataLst>
      <p:tags r:id="rId1"/>
    </p:custDataLst>
    <p:extLst>
      <p:ext uri="{BB962C8B-B14F-4D97-AF65-F5344CB8AC3E}">
        <p14:creationId xmlns:p14="http://schemas.microsoft.com/office/powerpoint/2010/main" val="375041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oolbox.jpg"/>
          <p:cNvPicPr>
            <a:picLocks noChangeAspect="1"/>
          </p:cNvPicPr>
          <p:nvPr/>
        </p:nvPicPr>
        <p:blipFill>
          <a:blip r:embed="rId4" cstate="print"/>
          <a:srcRect/>
          <a:stretch>
            <a:fillRect/>
          </a:stretch>
        </p:blipFill>
        <p:spPr>
          <a:xfrm>
            <a:off x="4343400" y="1981200"/>
            <a:ext cx="4788843" cy="4191112"/>
          </a:xfrm>
          <a:prstGeom prst="rect">
            <a:avLst/>
          </a:prstGeom>
        </p:spPr>
      </p:pic>
      <p:sp>
        <p:nvSpPr>
          <p:cNvPr id="2" name="Title 1"/>
          <p:cNvSpPr>
            <a:spLocks noGrp="1"/>
          </p:cNvSpPr>
          <p:nvPr>
            <p:ph type="title"/>
          </p:nvPr>
        </p:nvSpPr>
        <p:spPr/>
        <p:txBody>
          <a:bodyPr>
            <a:normAutofit fontScale="90000"/>
          </a:bodyPr>
          <a:lstStyle/>
          <a:p>
            <a:r>
              <a:rPr lang="en-US" dirty="0" smtClean="0"/>
              <a:t>EPDs-One Tool in the Tool Box</a:t>
            </a:r>
            <a:endParaRPr lang="en-US" dirty="0"/>
          </a:p>
        </p:txBody>
      </p:sp>
      <p:sp>
        <p:nvSpPr>
          <p:cNvPr id="16" name="Content Placeholder 15"/>
          <p:cNvSpPr>
            <a:spLocks noGrp="1"/>
          </p:cNvSpPr>
          <p:nvPr>
            <p:ph sz="half" idx="1"/>
          </p:nvPr>
        </p:nvSpPr>
        <p:spPr>
          <a:xfrm>
            <a:off x="457200" y="1773936"/>
            <a:ext cx="4648200" cy="4623816"/>
          </a:xfrm>
        </p:spPr>
        <p:txBody>
          <a:bodyPr>
            <a:normAutofit fontScale="92500" lnSpcReduction="10000"/>
          </a:bodyPr>
          <a:lstStyle/>
          <a:p>
            <a:r>
              <a:rPr lang="en-US" dirty="0" smtClean="0"/>
              <a:t>Selection is challenging</a:t>
            </a:r>
          </a:p>
          <a:p>
            <a:r>
              <a:rPr lang="en-US" dirty="0" smtClean="0"/>
              <a:t>Not all economically important traits have EPD</a:t>
            </a:r>
          </a:p>
          <a:p>
            <a:pPr lvl="1"/>
            <a:r>
              <a:rPr lang="en-US" dirty="0" smtClean="0"/>
              <a:t>Fertility</a:t>
            </a:r>
          </a:p>
          <a:p>
            <a:pPr lvl="1"/>
            <a:r>
              <a:rPr lang="en-US" dirty="0" smtClean="0"/>
              <a:t>Disease resistance</a:t>
            </a:r>
          </a:p>
          <a:p>
            <a:pPr lvl="1"/>
            <a:r>
              <a:rPr lang="en-US" dirty="0" smtClean="0"/>
              <a:t>Heat </a:t>
            </a:r>
            <a:r>
              <a:rPr lang="en-US" dirty="0" err="1" smtClean="0"/>
              <a:t>Tollerance</a:t>
            </a:r>
            <a:r>
              <a:rPr lang="en-US" dirty="0" smtClean="0"/>
              <a:t>/fescue fitness</a:t>
            </a:r>
          </a:p>
          <a:p>
            <a:pPr lvl="1"/>
            <a:r>
              <a:rPr lang="en-US" dirty="0" smtClean="0"/>
              <a:t>Conformation traits</a:t>
            </a:r>
          </a:p>
          <a:p>
            <a:pPr lvl="1"/>
            <a:r>
              <a:rPr lang="en-US" dirty="0" smtClean="0"/>
              <a:t>Mature weight</a:t>
            </a:r>
          </a:p>
          <a:p>
            <a:r>
              <a:rPr lang="en-US" dirty="0" smtClean="0"/>
              <a:t>Use the right tool for job!</a:t>
            </a:r>
          </a:p>
          <a:p>
            <a:r>
              <a:rPr lang="en-US" dirty="0" smtClean="0"/>
              <a:t>Multiple trait selection</a:t>
            </a:r>
            <a:endParaRPr lang="en-US" dirty="0"/>
          </a:p>
        </p:txBody>
      </p:sp>
      <p:sp>
        <p:nvSpPr>
          <p:cNvPr id="4" name="Date Placeholder 3"/>
          <p:cNvSpPr>
            <a:spLocks noGrp="1"/>
          </p:cNvSpPr>
          <p:nvPr>
            <p:ph type="dt" sz="half" idx="10"/>
          </p:nvPr>
        </p:nvSpPr>
        <p:spPr/>
        <p:txBody>
          <a:bodyPr/>
          <a:lstStyle/>
          <a:p>
            <a:pPr>
              <a:defRPr/>
            </a:pPr>
            <a:r>
              <a:rPr lang="en-US" smtClean="0"/>
              <a:t>11/10/2015</a:t>
            </a:r>
            <a:endParaRPr lang="en-US"/>
          </a:p>
        </p:txBody>
      </p:sp>
      <p:sp>
        <p:nvSpPr>
          <p:cNvPr id="5" name="Footer Placeholder 4"/>
          <p:cNvSpPr>
            <a:spLocks noGrp="1"/>
          </p:cNvSpPr>
          <p:nvPr>
            <p:ph type="ftr" sz="quarter" idx="11"/>
          </p:nvPr>
        </p:nvSpPr>
        <p:spPr/>
        <p:txBody>
          <a:bodyPr/>
          <a:lstStyle/>
          <a:p>
            <a:pPr>
              <a:defRPr/>
            </a:pPr>
            <a:r>
              <a:rPr lang="en-US" smtClean="0"/>
              <a:t>Eastern Agent Update-Lebo</a:t>
            </a:r>
            <a:endParaRPr lang="en-US"/>
          </a:p>
        </p:txBody>
      </p:sp>
      <p:sp>
        <p:nvSpPr>
          <p:cNvPr id="6" name="Slide Number Placeholder 5"/>
          <p:cNvSpPr>
            <a:spLocks noGrp="1"/>
          </p:cNvSpPr>
          <p:nvPr>
            <p:ph type="sldNum" sz="quarter" idx="12"/>
          </p:nvPr>
        </p:nvSpPr>
        <p:spPr/>
        <p:txBody>
          <a:bodyPr/>
          <a:lstStyle/>
          <a:p>
            <a:pPr>
              <a:defRPr/>
            </a:pPr>
            <a:fld id="{C6C13C04-E4AA-45EE-BC47-F3F1FA8753B1}" type="slidenum">
              <a:rPr lang="en-US" smtClean="0"/>
              <a:pPr>
                <a:defRPr/>
              </a:pPr>
              <a:t>14</a:t>
            </a:fld>
            <a:endParaRPr lang="en-US"/>
          </a:p>
        </p:txBody>
      </p:sp>
    </p:spTree>
    <p:custDataLst>
      <p:tags r:id="rId1"/>
    </p:custDataLst>
    <p:extLst>
      <p:ext uri="{BB962C8B-B14F-4D97-AF65-F5344CB8AC3E}">
        <p14:creationId xmlns:p14="http://schemas.microsoft.com/office/powerpoint/2010/main" val="3099498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b="1" dirty="0" smtClean="0"/>
              <a:t>EPD’s Work…</a:t>
            </a:r>
          </a:p>
        </p:txBody>
      </p:sp>
      <p:sp>
        <p:nvSpPr>
          <p:cNvPr id="27651" name="Rectangle 3"/>
          <p:cNvSpPr>
            <a:spLocks noGrp="1" noChangeArrowheads="1"/>
          </p:cNvSpPr>
          <p:nvPr>
            <p:ph idx="1"/>
          </p:nvPr>
        </p:nvSpPr>
        <p:spPr/>
        <p:txBody>
          <a:bodyPr>
            <a:normAutofit fontScale="92500" lnSpcReduction="10000"/>
          </a:bodyPr>
          <a:lstStyle/>
          <a:p>
            <a:pPr eaLnBrk="1" hangingPunct="1">
              <a:defRPr/>
            </a:pPr>
            <a:r>
              <a:rPr lang="en-US" dirty="0" smtClean="0"/>
              <a:t>7-9 times more effective generating response to selection than phenotypic selection</a:t>
            </a:r>
          </a:p>
          <a:p>
            <a:pPr eaLnBrk="1" hangingPunct="1">
              <a:defRPr/>
            </a:pPr>
            <a:r>
              <a:rPr lang="en-US" dirty="0" smtClean="0"/>
              <a:t>Can be used to:</a:t>
            </a:r>
          </a:p>
          <a:p>
            <a:pPr lvl="1" eaLnBrk="1" hangingPunct="1">
              <a:defRPr/>
            </a:pPr>
            <a:r>
              <a:rPr lang="en-US" dirty="0" smtClean="0"/>
              <a:t>Increase performance</a:t>
            </a:r>
          </a:p>
          <a:p>
            <a:pPr lvl="1" eaLnBrk="1" hangingPunct="1">
              <a:defRPr/>
            </a:pPr>
            <a:r>
              <a:rPr lang="en-US" dirty="0" smtClean="0"/>
              <a:t>Decrease performance</a:t>
            </a:r>
          </a:p>
          <a:p>
            <a:pPr lvl="1" eaLnBrk="1" hangingPunct="1">
              <a:defRPr/>
            </a:pPr>
            <a:r>
              <a:rPr lang="en-US" dirty="0" smtClean="0"/>
              <a:t>Optimize performance</a:t>
            </a:r>
          </a:p>
          <a:p>
            <a:pPr>
              <a:defRPr/>
            </a:pPr>
            <a:r>
              <a:rPr lang="en-US" dirty="0" smtClean="0"/>
              <a:t>Do not select for maximum genetic expression w/o regard to other factors</a:t>
            </a:r>
          </a:p>
          <a:p>
            <a:pPr lvl="1">
              <a:defRPr/>
            </a:pPr>
            <a:r>
              <a:rPr lang="en-US" dirty="0" smtClean="0"/>
              <a:t>Nutritional conditions</a:t>
            </a:r>
          </a:p>
          <a:p>
            <a:pPr lvl="1" eaLnBrk="1" hangingPunct="1">
              <a:defRPr/>
            </a:pPr>
            <a:endParaRPr lang="en-US" dirty="0" smtClean="0"/>
          </a:p>
        </p:txBody>
      </p:sp>
      <p:sp>
        <p:nvSpPr>
          <p:cNvPr id="4" name="Date Placeholder 3"/>
          <p:cNvSpPr>
            <a:spLocks noGrp="1"/>
          </p:cNvSpPr>
          <p:nvPr>
            <p:ph type="dt" sz="half" idx="10"/>
          </p:nvPr>
        </p:nvSpPr>
        <p:spPr/>
        <p:txBody>
          <a:bodyPr/>
          <a:lstStyle/>
          <a:p>
            <a:pPr>
              <a:defRPr/>
            </a:pPr>
            <a:r>
              <a:rPr lang="en-US" smtClean="0"/>
              <a:t>11/10/2015</a:t>
            </a:r>
            <a:endParaRPr lang="en-US"/>
          </a:p>
        </p:txBody>
      </p:sp>
      <p:sp>
        <p:nvSpPr>
          <p:cNvPr id="6" name="Footer Placeholder 5"/>
          <p:cNvSpPr>
            <a:spLocks noGrp="1"/>
          </p:cNvSpPr>
          <p:nvPr>
            <p:ph type="ftr" sz="quarter" idx="11"/>
          </p:nvPr>
        </p:nvSpPr>
        <p:spPr/>
        <p:txBody>
          <a:bodyPr/>
          <a:lstStyle/>
          <a:p>
            <a:pPr>
              <a:defRPr/>
            </a:pPr>
            <a:r>
              <a:rPr lang="en-US" smtClean="0"/>
              <a:t>Eastern Agent Update-Lebo</a:t>
            </a:r>
            <a:endParaRPr lang="en-US"/>
          </a:p>
        </p:txBody>
      </p:sp>
      <p:sp>
        <p:nvSpPr>
          <p:cNvPr id="5" name="Slide Number Placeholder 4"/>
          <p:cNvSpPr>
            <a:spLocks noGrp="1"/>
          </p:cNvSpPr>
          <p:nvPr>
            <p:ph type="sldNum" sz="quarter" idx="12"/>
          </p:nvPr>
        </p:nvSpPr>
        <p:spPr/>
        <p:txBody>
          <a:bodyPr/>
          <a:lstStyle/>
          <a:p>
            <a:pPr>
              <a:defRPr/>
            </a:pPr>
            <a:fld id="{3F7BDD9D-C744-4832-840A-C2F8A6BF9C9D}" type="slidenum">
              <a:rPr lang="en-US" smtClean="0"/>
              <a:pPr>
                <a:defRPr/>
              </a:pPr>
              <a:t>15</a:t>
            </a:fld>
            <a:endParaRPr lang="en-US"/>
          </a:p>
        </p:txBody>
      </p:sp>
    </p:spTree>
    <p:custDataLst>
      <p:tags r:id="rId1"/>
    </p:custDataLst>
    <p:extLst>
      <p:ext uri="{BB962C8B-B14F-4D97-AF65-F5344CB8AC3E}">
        <p14:creationId xmlns:p14="http://schemas.microsoft.com/office/powerpoint/2010/main" val="246042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Yearling Weight Phenotypic and Genetic Trend</a:t>
            </a:r>
            <a:endParaRPr lang="en-US" dirty="0"/>
          </a:p>
        </p:txBody>
      </p:sp>
      <p:sp>
        <p:nvSpPr>
          <p:cNvPr id="3" name="Date Placeholder 2"/>
          <p:cNvSpPr>
            <a:spLocks noGrp="1"/>
          </p:cNvSpPr>
          <p:nvPr>
            <p:ph type="dt" sz="half" idx="10"/>
          </p:nvPr>
        </p:nvSpPr>
        <p:spPr/>
        <p:txBody>
          <a:bodyPr/>
          <a:lstStyle/>
          <a:p>
            <a:pPr>
              <a:defRPr/>
            </a:pPr>
            <a:r>
              <a:rPr lang="en-US" smtClean="0"/>
              <a:t>11/10/2015</a:t>
            </a:r>
            <a:endParaRPr lang="en-US"/>
          </a:p>
        </p:txBody>
      </p:sp>
      <p:sp>
        <p:nvSpPr>
          <p:cNvPr id="4" name="Footer Placeholder 3"/>
          <p:cNvSpPr>
            <a:spLocks noGrp="1"/>
          </p:cNvSpPr>
          <p:nvPr>
            <p:ph type="ftr" sz="quarter" idx="11"/>
          </p:nvPr>
        </p:nvSpPr>
        <p:spPr/>
        <p:txBody>
          <a:bodyPr/>
          <a:lstStyle/>
          <a:p>
            <a:pPr>
              <a:defRPr/>
            </a:pPr>
            <a:r>
              <a:rPr lang="en-US" smtClean="0"/>
              <a:t>Eastern Agent Update-Lebo</a:t>
            </a:r>
            <a:endParaRPr lang="en-US"/>
          </a:p>
        </p:txBody>
      </p:sp>
      <p:sp>
        <p:nvSpPr>
          <p:cNvPr id="5" name="Slide Number Placeholder 4"/>
          <p:cNvSpPr>
            <a:spLocks noGrp="1"/>
          </p:cNvSpPr>
          <p:nvPr>
            <p:ph type="sldNum" sz="quarter" idx="12"/>
          </p:nvPr>
        </p:nvSpPr>
        <p:spPr/>
        <p:txBody>
          <a:bodyPr/>
          <a:lstStyle/>
          <a:p>
            <a:pPr>
              <a:defRPr/>
            </a:pPr>
            <a:fld id="{DD19A039-A21B-467E-B37F-67141B8B14E6}" type="slidenum">
              <a:rPr lang="en-US" smtClean="0"/>
              <a:pPr>
                <a:defRPr/>
              </a:pPr>
              <a:t>16</a:t>
            </a:fld>
            <a:endParaRPr lang="en-US"/>
          </a:p>
        </p:txBody>
      </p:sp>
      <p:graphicFrame>
        <p:nvGraphicFramePr>
          <p:cNvPr id="6" name="Chart 5"/>
          <p:cNvGraphicFramePr>
            <a:graphicFrameLocks noGrp="1"/>
          </p:cNvGraphicFramePr>
          <p:nvPr>
            <p:extLst/>
          </p:nvPr>
        </p:nvGraphicFramePr>
        <p:xfrm>
          <a:off x="237782" y="1600200"/>
          <a:ext cx="8668435"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371600" y="6096001"/>
            <a:ext cx="7010400" cy="307777"/>
          </a:xfrm>
          <a:prstGeom prst="rect">
            <a:avLst/>
          </a:prstGeom>
          <a:noFill/>
        </p:spPr>
        <p:txBody>
          <a:bodyPr wrap="square" rtlCol="0">
            <a:spAutoFit/>
          </a:bodyPr>
          <a:lstStyle/>
          <a:p>
            <a:pPr algn="ctr"/>
            <a:r>
              <a:rPr lang="en-US" sz="1400" dirty="0" smtClean="0">
                <a:latin typeface="+mn-lt"/>
              </a:rPr>
              <a:t>Data Source: 2009 Am. Angus Sire Evaluation Report; Phenotypic and Genetic Trends</a:t>
            </a:r>
          </a:p>
        </p:txBody>
      </p:sp>
    </p:spTree>
    <p:custDataLst>
      <p:tags r:id="rId1"/>
    </p:custDataLst>
    <p:extLst>
      <p:ext uri="{BB962C8B-B14F-4D97-AF65-F5344CB8AC3E}">
        <p14:creationId xmlns:p14="http://schemas.microsoft.com/office/powerpoint/2010/main" val="139219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EPDs Work—Selection for increased growth</a:t>
            </a:r>
            <a:endParaRPr lang="en-US" dirty="0"/>
          </a:p>
        </p:txBody>
      </p:sp>
      <p:sp>
        <p:nvSpPr>
          <p:cNvPr id="3" name="Date Placeholder 2"/>
          <p:cNvSpPr>
            <a:spLocks noGrp="1"/>
          </p:cNvSpPr>
          <p:nvPr>
            <p:ph type="dt" sz="half" idx="10"/>
          </p:nvPr>
        </p:nvSpPr>
        <p:spPr/>
        <p:txBody>
          <a:bodyPr/>
          <a:lstStyle/>
          <a:p>
            <a:pPr>
              <a:defRPr/>
            </a:pPr>
            <a:r>
              <a:rPr lang="en-US" smtClean="0"/>
              <a:t>11/10/2015</a:t>
            </a:r>
            <a:endParaRPr lang="en-US"/>
          </a:p>
        </p:txBody>
      </p:sp>
      <p:sp>
        <p:nvSpPr>
          <p:cNvPr id="4" name="Footer Placeholder 3"/>
          <p:cNvSpPr>
            <a:spLocks noGrp="1"/>
          </p:cNvSpPr>
          <p:nvPr>
            <p:ph type="ftr" sz="quarter" idx="11"/>
          </p:nvPr>
        </p:nvSpPr>
        <p:spPr/>
        <p:txBody>
          <a:bodyPr/>
          <a:lstStyle/>
          <a:p>
            <a:pPr>
              <a:defRPr/>
            </a:pPr>
            <a:r>
              <a:rPr lang="en-US" smtClean="0"/>
              <a:t>Eastern Agent Update-Lebo</a:t>
            </a:r>
            <a:endParaRPr lang="en-US"/>
          </a:p>
        </p:txBody>
      </p:sp>
      <p:sp>
        <p:nvSpPr>
          <p:cNvPr id="5" name="Slide Number Placeholder 4"/>
          <p:cNvSpPr>
            <a:spLocks noGrp="1"/>
          </p:cNvSpPr>
          <p:nvPr>
            <p:ph type="sldNum" sz="quarter" idx="12"/>
          </p:nvPr>
        </p:nvSpPr>
        <p:spPr/>
        <p:txBody>
          <a:bodyPr/>
          <a:lstStyle/>
          <a:p>
            <a:pPr>
              <a:defRPr/>
            </a:pPr>
            <a:fld id="{DD19A039-A21B-467E-B37F-67141B8B14E6}" type="slidenum">
              <a:rPr lang="en-US" smtClean="0"/>
              <a:pPr>
                <a:defRPr/>
              </a:pPr>
              <a:t>17</a:t>
            </a:fld>
            <a:endParaRPr lang="en-US"/>
          </a:p>
        </p:txBody>
      </p:sp>
      <p:graphicFrame>
        <p:nvGraphicFramePr>
          <p:cNvPr id="6" name="Chart 5"/>
          <p:cNvGraphicFramePr>
            <a:graphicFrameLocks noGrp="1"/>
          </p:cNvGraphicFramePr>
          <p:nvPr>
            <p:extLst/>
          </p:nvPr>
        </p:nvGraphicFramePr>
        <p:xfrm>
          <a:off x="457200" y="1524000"/>
          <a:ext cx="82296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371600" y="6096001"/>
            <a:ext cx="7010400" cy="307777"/>
          </a:xfrm>
          <a:prstGeom prst="rect">
            <a:avLst/>
          </a:prstGeom>
          <a:noFill/>
        </p:spPr>
        <p:txBody>
          <a:bodyPr wrap="square" rtlCol="0">
            <a:spAutoFit/>
          </a:bodyPr>
          <a:lstStyle/>
          <a:p>
            <a:pPr algn="ctr"/>
            <a:r>
              <a:rPr lang="en-US" sz="1400" dirty="0" smtClean="0">
                <a:latin typeface="+mn-lt"/>
              </a:rPr>
              <a:t>Data Source: 2009 Am. Angus Sire Evaluation Report; Phenotypic and Genetic Trends</a:t>
            </a:r>
          </a:p>
        </p:txBody>
      </p:sp>
      <p:sp>
        <p:nvSpPr>
          <p:cNvPr id="8" name="TextBox 7"/>
          <p:cNvSpPr txBox="1"/>
          <p:nvPr/>
        </p:nvSpPr>
        <p:spPr>
          <a:xfrm>
            <a:off x="2286000" y="2286000"/>
            <a:ext cx="2819400" cy="646331"/>
          </a:xfrm>
          <a:prstGeom prst="rect">
            <a:avLst/>
          </a:prstGeom>
          <a:noFill/>
        </p:spPr>
        <p:txBody>
          <a:bodyPr wrap="square" rtlCol="0">
            <a:spAutoFit/>
          </a:bodyPr>
          <a:lstStyle/>
          <a:p>
            <a:r>
              <a:rPr lang="en-US" sz="1800" dirty="0" err="1" smtClean="0">
                <a:latin typeface="+mn-lt"/>
              </a:rPr>
              <a:t>YW</a:t>
            </a:r>
            <a:r>
              <a:rPr lang="en-US" sz="1800" baseline="-25000" dirty="0" err="1" smtClean="0">
                <a:latin typeface="+mn-lt"/>
              </a:rPr>
              <a:t>Pheno</a:t>
            </a:r>
            <a:r>
              <a:rPr lang="en-US" sz="1800" dirty="0" smtClean="0">
                <a:latin typeface="+mn-lt"/>
              </a:rPr>
              <a:t> = 910 + 3.38*YW</a:t>
            </a:r>
            <a:r>
              <a:rPr lang="en-US" sz="1800" baseline="-25000" dirty="0" smtClean="0">
                <a:latin typeface="+mn-lt"/>
              </a:rPr>
              <a:t>EPD</a:t>
            </a:r>
          </a:p>
          <a:p>
            <a:r>
              <a:rPr lang="en-US" sz="1800" dirty="0" smtClean="0">
                <a:latin typeface="+mn-lt"/>
              </a:rPr>
              <a:t>R</a:t>
            </a:r>
            <a:r>
              <a:rPr lang="en-US" sz="1800" baseline="30000" dirty="0" smtClean="0">
                <a:latin typeface="+mn-lt"/>
              </a:rPr>
              <a:t>2</a:t>
            </a:r>
            <a:r>
              <a:rPr lang="en-US" sz="1800" dirty="0" smtClean="0">
                <a:latin typeface="+mn-lt"/>
              </a:rPr>
              <a:t> = 0.96</a:t>
            </a:r>
          </a:p>
        </p:txBody>
      </p:sp>
    </p:spTree>
    <p:custDataLst>
      <p:tags r:id="rId1"/>
    </p:custDataLst>
    <p:extLst>
      <p:ext uri="{BB962C8B-B14F-4D97-AF65-F5344CB8AC3E}">
        <p14:creationId xmlns:p14="http://schemas.microsoft.com/office/powerpoint/2010/main" val="236049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Birth Weight Phenotypic and Genetic Trend</a:t>
            </a:r>
            <a:endParaRPr lang="en-US" dirty="0"/>
          </a:p>
        </p:txBody>
      </p:sp>
      <p:sp>
        <p:nvSpPr>
          <p:cNvPr id="3" name="Date Placeholder 2"/>
          <p:cNvSpPr>
            <a:spLocks noGrp="1"/>
          </p:cNvSpPr>
          <p:nvPr>
            <p:ph type="dt" sz="half" idx="10"/>
          </p:nvPr>
        </p:nvSpPr>
        <p:spPr/>
        <p:txBody>
          <a:bodyPr/>
          <a:lstStyle/>
          <a:p>
            <a:pPr>
              <a:defRPr/>
            </a:pPr>
            <a:r>
              <a:rPr lang="en-US" smtClean="0"/>
              <a:t>11/10/2015</a:t>
            </a:r>
            <a:endParaRPr lang="en-US"/>
          </a:p>
        </p:txBody>
      </p:sp>
      <p:sp>
        <p:nvSpPr>
          <p:cNvPr id="4" name="Footer Placeholder 3"/>
          <p:cNvSpPr>
            <a:spLocks noGrp="1"/>
          </p:cNvSpPr>
          <p:nvPr>
            <p:ph type="ftr" sz="quarter" idx="11"/>
          </p:nvPr>
        </p:nvSpPr>
        <p:spPr/>
        <p:txBody>
          <a:bodyPr/>
          <a:lstStyle/>
          <a:p>
            <a:pPr>
              <a:defRPr/>
            </a:pPr>
            <a:r>
              <a:rPr lang="en-US" smtClean="0"/>
              <a:t>Eastern Agent Update-Lebo</a:t>
            </a:r>
            <a:endParaRPr lang="en-US"/>
          </a:p>
        </p:txBody>
      </p:sp>
      <p:sp>
        <p:nvSpPr>
          <p:cNvPr id="5" name="Slide Number Placeholder 4"/>
          <p:cNvSpPr>
            <a:spLocks noGrp="1"/>
          </p:cNvSpPr>
          <p:nvPr>
            <p:ph type="sldNum" sz="quarter" idx="12"/>
          </p:nvPr>
        </p:nvSpPr>
        <p:spPr/>
        <p:txBody>
          <a:bodyPr/>
          <a:lstStyle/>
          <a:p>
            <a:pPr>
              <a:defRPr/>
            </a:pPr>
            <a:fld id="{DD19A039-A21B-467E-B37F-67141B8B14E6}" type="slidenum">
              <a:rPr lang="en-US" smtClean="0"/>
              <a:pPr>
                <a:defRPr/>
              </a:pPr>
              <a:t>18</a:t>
            </a:fld>
            <a:endParaRPr lang="en-US"/>
          </a:p>
        </p:txBody>
      </p:sp>
      <p:graphicFrame>
        <p:nvGraphicFramePr>
          <p:cNvPr id="6" name="Chart 5"/>
          <p:cNvGraphicFramePr>
            <a:graphicFrameLocks noGrp="1"/>
          </p:cNvGraphicFramePr>
          <p:nvPr>
            <p:extLst/>
          </p:nvPr>
        </p:nvGraphicFramePr>
        <p:xfrm>
          <a:off x="237782" y="1600200"/>
          <a:ext cx="8668435"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371600" y="6096001"/>
            <a:ext cx="7010400" cy="307777"/>
          </a:xfrm>
          <a:prstGeom prst="rect">
            <a:avLst/>
          </a:prstGeom>
          <a:noFill/>
        </p:spPr>
        <p:txBody>
          <a:bodyPr wrap="square" rtlCol="0">
            <a:spAutoFit/>
          </a:bodyPr>
          <a:lstStyle/>
          <a:p>
            <a:pPr algn="ctr"/>
            <a:r>
              <a:rPr lang="en-US" sz="1400" dirty="0" smtClean="0">
                <a:latin typeface="+mn-lt"/>
              </a:rPr>
              <a:t>Data Source: 2009 Am. Angus Sire Evaluation Report; Phenotypic and Genetic Trends</a:t>
            </a:r>
          </a:p>
        </p:txBody>
      </p:sp>
    </p:spTree>
    <p:custDataLst>
      <p:tags r:id="rId1"/>
    </p:custDataLst>
    <p:extLst>
      <p:ext uri="{BB962C8B-B14F-4D97-AF65-F5344CB8AC3E}">
        <p14:creationId xmlns:p14="http://schemas.microsoft.com/office/powerpoint/2010/main" val="3338398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EPDs Work—Selection for Birth Weight</a:t>
            </a:r>
            <a:endParaRPr lang="en-US" dirty="0"/>
          </a:p>
        </p:txBody>
      </p:sp>
      <p:sp>
        <p:nvSpPr>
          <p:cNvPr id="3" name="Date Placeholder 2"/>
          <p:cNvSpPr>
            <a:spLocks noGrp="1"/>
          </p:cNvSpPr>
          <p:nvPr>
            <p:ph type="dt" sz="half" idx="10"/>
          </p:nvPr>
        </p:nvSpPr>
        <p:spPr/>
        <p:txBody>
          <a:bodyPr/>
          <a:lstStyle/>
          <a:p>
            <a:pPr>
              <a:defRPr/>
            </a:pPr>
            <a:r>
              <a:rPr lang="en-US" smtClean="0"/>
              <a:t>11/10/2015</a:t>
            </a:r>
            <a:endParaRPr lang="en-US"/>
          </a:p>
        </p:txBody>
      </p:sp>
      <p:sp>
        <p:nvSpPr>
          <p:cNvPr id="4" name="Footer Placeholder 3"/>
          <p:cNvSpPr>
            <a:spLocks noGrp="1"/>
          </p:cNvSpPr>
          <p:nvPr>
            <p:ph type="ftr" sz="quarter" idx="11"/>
          </p:nvPr>
        </p:nvSpPr>
        <p:spPr/>
        <p:txBody>
          <a:bodyPr/>
          <a:lstStyle/>
          <a:p>
            <a:pPr>
              <a:defRPr/>
            </a:pPr>
            <a:r>
              <a:rPr lang="en-US" smtClean="0"/>
              <a:t>Eastern Agent Update-Lebo</a:t>
            </a:r>
            <a:endParaRPr lang="en-US"/>
          </a:p>
        </p:txBody>
      </p:sp>
      <p:sp>
        <p:nvSpPr>
          <p:cNvPr id="5" name="Slide Number Placeholder 4"/>
          <p:cNvSpPr>
            <a:spLocks noGrp="1"/>
          </p:cNvSpPr>
          <p:nvPr>
            <p:ph type="sldNum" sz="quarter" idx="12"/>
          </p:nvPr>
        </p:nvSpPr>
        <p:spPr/>
        <p:txBody>
          <a:bodyPr/>
          <a:lstStyle/>
          <a:p>
            <a:pPr>
              <a:defRPr/>
            </a:pPr>
            <a:fld id="{DD19A039-A21B-467E-B37F-67141B8B14E6}" type="slidenum">
              <a:rPr lang="en-US" smtClean="0"/>
              <a:pPr>
                <a:defRPr/>
              </a:pPr>
              <a:t>19</a:t>
            </a:fld>
            <a:endParaRPr lang="en-US"/>
          </a:p>
        </p:txBody>
      </p:sp>
      <p:graphicFrame>
        <p:nvGraphicFramePr>
          <p:cNvPr id="6" name="Chart 5"/>
          <p:cNvGraphicFramePr>
            <a:graphicFrameLocks noGrp="1"/>
          </p:cNvGraphicFramePr>
          <p:nvPr>
            <p:extLst/>
          </p:nvPr>
        </p:nvGraphicFramePr>
        <p:xfrm>
          <a:off x="304800" y="1524000"/>
          <a:ext cx="8668435" cy="466930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371600" y="6096001"/>
            <a:ext cx="7010400" cy="307777"/>
          </a:xfrm>
          <a:prstGeom prst="rect">
            <a:avLst/>
          </a:prstGeom>
          <a:noFill/>
        </p:spPr>
        <p:txBody>
          <a:bodyPr wrap="square" rtlCol="0">
            <a:spAutoFit/>
          </a:bodyPr>
          <a:lstStyle/>
          <a:p>
            <a:pPr algn="ctr"/>
            <a:r>
              <a:rPr lang="en-US" sz="1400" dirty="0" smtClean="0">
                <a:latin typeface="+mn-lt"/>
              </a:rPr>
              <a:t>Data Source: 2009 Am. Angus Sire Evaluation Report; Phenotypic and Genetic Trends</a:t>
            </a:r>
          </a:p>
        </p:txBody>
      </p:sp>
      <p:sp>
        <p:nvSpPr>
          <p:cNvPr id="8" name="TextBox 7"/>
          <p:cNvSpPr txBox="1"/>
          <p:nvPr/>
        </p:nvSpPr>
        <p:spPr>
          <a:xfrm>
            <a:off x="2286000" y="2286000"/>
            <a:ext cx="2819400" cy="646331"/>
          </a:xfrm>
          <a:prstGeom prst="rect">
            <a:avLst/>
          </a:prstGeom>
          <a:noFill/>
        </p:spPr>
        <p:txBody>
          <a:bodyPr wrap="square" rtlCol="0">
            <a:spAutoFit/>
          </a:bodyPr>
          <a:lstStyle/>
          <a:p>
            <a:r>
              <a:rPr lang="en-US" sz="1800" dirty="0" err="1" smtClean="0">
                <a:latin typeface="+mn-lt"/>
              </a:rPr>
              <a:t>BW</a:t>
            </a:r>
            <a:r>
              <a:rPr lang="en-US" sz="1800" baseline="-25000" dirty="0" err="1" smtClean="0">
                <a:latin typeface="+mn-lt"/>
              </a:rPr>
              <a:t>Pheno</a:t>
            </a:r>
            <a:r>
              <a:rPr lang="en-US" sz="1800" dirty="0" smtClean="0">
                <a:latin typeface="+mn-lt"/>
              </a:rPr>
              <a:t> = 75 + 2.68*BW</a:t>
            </a:r>
            <a:r>
              <a:rPr lang="en-US" sz="1800" baseline="-25000" dirty="0" smtClean="0">
                <a:latin typeface="+mn-lt"/>
              </a:rPr>
              <a:t>EPD</a:t>
            </a:r>
          </a:p>
          <a:p>
            <a:r>
              <a:rPr lang="en-US" sz="1800" dirty="0" smtClean="0">
                <a:latin typeface="+mn-lt"/>
              </a:rPr>
              <a:t>R</a:t>
            </a:r>
            <a:r>
              <a:rPr lang="en-US" sz="1800" baseline="30000" dirty="0" smtClean="0">
                <a:latin typeface="+mn-lt"/>
              </a:rPr>
              <a:t>2</a:t>
            </a:r>
            <a:r>
              <a:rPr lang="en-US" sz="1800" dirty="0" smtClean="0">
                <a:latin typeface="+mn-lt"/>
              </a:rPr>
              <a:t> = 0.95</a:t>
            </a:r>
          </a:p>
        </p:txBody>
      </p:sp>
    </p:spTree>
    <p:custDataLst>
      <p:tags r:id="rId1"/>
    </p:custDataLst>
    <p:extLst>
      <p:ext uri="{BB962C8B-B14F-4D97-AF65-F5344CB8AC3E}">
        <p14:creationId xmlns:p14="http://schemas.microsoft.com/office/powerpoint/2010/main" val="1798790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Systematic Sire Selection</a:t>
            </a:r>
            <a:endParaRPr lang="en-US" dirty="0"/>
          </a:p>
        </p:txBody>
      </p:sp>
      <p:sp>
        <p:nvSpPr>
          <p:cNvPr id="48131" name="Content Placeholder 2"/>
          <p:cNvSpPr>
            <a:spLocks noGrp="1"/>
          </p:cNvSpPr>
          <p:nvPr>
            <p:ph idx="1"/>
          </p:nvPr>
        </p:nvSpPr>
        <p:spPr/>
        <p:txBody>
          <a:bodyPr>
            <a:normAutofit fontScale="85000" lnSpcReduction="20000"/>
          </a:bodyPr>
          <a:lstStyle/>
          <a:p>
            <a:r>
              <a:rPr lang="en-US" dirty="0" smtClean="0"/>
              <a:t>Set Goals</a:t>
            </a:r>
          </a:p>
          <a:p>
            <a:r>
              <a:rPr lang="en-US" dirty="0" smtClean="0"/>
              <a:t>Assess Cow Herd</a:t>
            </a:r>
          </a:p>
          <a:p>
            <a:r>
              <a:rPr lang="en-US" dirty="0" smtClean="0"/>
              <a:t>Assess Resources</a:t>
            </a:r>
          </a:p>
          <a:p>
            <a:r>
              <a:rPr lang="en-US" dirty="0" smtClean="0"/>
              <a:t>Breed Selection</a:t>
            </a:r>
          </a:p>
          <a:p>
            <a:r>
              <a:rPr lang="en-US" dirty="0" smtClean="0"/>
              <a:t>Bull Selection</a:t>
            </a:r>
          </a:p>
          <a:p>
            <a:pPr lvl="1"/>
            <a:r>
              <a:rPr lang="en-US" dirty="0" smtClean="0"/>
              <a:t>Reproduction</a:t>
            </a:r>
          </a:p>
          <a:p>
            <a:pPr lvl="1"/>
            <a:r>
              <a:rPr lang="en-US" dirty="0" smtClean="0"/>
              <a:t>Structure</a:t>
            </a:r>
          </a:p>
          <a:p>
            <a:pPr lvl="1"/>
            <a:r>
              <a:rPr lang="en-US" dirty="0" smtClean="0"/>
              <a:t>Performance</a:t>
            </a:r>
          </a:p>
          <a:p>
            <a:pPr lvl="1"/>
            <a:r>
              <a:rPr lang="en-US" dirty="0" smtClean="0"/>
              <a:t>Visual Appraisal</a:t>
            </a:r>
          </a:p>
          <a:p>
            <a:pPr marL="118872" indent="0">
              <a:buNone/>
            </a:pPr>
            <a:endParaRPr lang="en-US" sz="1900" dirty="0" smtClean="0"/>
          </a:p>
          <a:p>
            <a:pPr marL="118872" indent="0">
              <a:buNone/>
            </a:pPr>
            <a:r>
              <a:rPr lang="en-US" sz="1900" dirty="0" smtClean="0"/>
              <a:t>http</a:t>
            </a:r>
            <a:r>
              <a:rPr lang="en-US" sz="1900" dirty="0"/>
              <a:t>://</a:t>
            </a:r>
            <a:r>
              <a:rPr lang="en-US" sz="1900" dirty="0" smtClean="0"/>
              <a:t>www.nbcec.org/producers/sire.html</a:t>
            </a:r>
            <a:endParaRPr lang="en-US" dirty="0" smtClean="0"/>
          </a:p>
        </p:txBody>
      </p:sp>
      <p:sp>
        <p:nvSpPr>
          <p:cNvPr id="4" name="Date Placeholder 3"/>
          <p:cNvSpPr>
            <a:spLocks noGrp="1"/>
          </p:cNvSpPr>
          <p:nvPr>
            <p:ph type="dt" sz="half" idx="10"/>
          </p:nvPr>
        </p:nvSpPr>
        <p:spPr/>
        <p:txBody>
          <a:bodyPr/>
          <a:lstStyle/>
          <a:p>
            <a:pPr>
              <a:defRPr/>
            </a:pPr>
            <a:r>
              <a:rPr lang="en-US" smtClean="0"/>
              <a:t>11/10/2015</a:t>
            </a:r>
            <a:endParaRPr lang="en-US"/>
          </a:p>
        </p:txBody>
      </p:sp>
      <p:sp>
        <p:nvSpPr>
          <p:cNvPr id="5" name="Footer Placeholder 4"/>
          <p:cNvSpPr>
            <a:spLocks noGrp="1"/>
          </p:cNvSpPr>
          <p:nvPr>
            <p:ph type="ftr" sz="quarter" idx="11"/>
          </p:nvPr>
        </p:nvSpPr>
        <p:spPr/>
        <p:txBody>
          <a:bodyPr/>
          <a:lstStyle/>
          <a:p>
            <a:pPr>
              <a:defRPr/>
            </a:pPr>
            <a:r>
              <a:rPr lang="en-US" smtClean="0"/>
              <a:t>Eastern Agent Update-Lebo</a:t>
            </a:r>
            <a:endParaRPr lang="en-US" dirty="0"/>
          </a:p>
        </p:txBody>
      </p:sp>
      <p:sp>
        <p:nvSpPr>
          <p:cNvPr id="6" name="Slide Number Placeholder 5"/>
          <p:cNvSpPr>
            <a:spLocks noGrp="1"/>
          </p:cNvSpPr>
          <p:nvPr>
            <p:ph type="sldNum" sz="quarter" idx="12"/>
          </p:nvPr>
        </p:nvSpPr>
        <p:spPr/>
        <p:txBody>
          <a:bodyPr/>
          <a:lstStyle/>
          <a:p>
            <a:pPr>
              <a:defRPr/>
            </a:pPr>
            <a:fld id="{B00992C3-AF83-49FC-ACF8-CD8308154DE8}" type="slidenum">
              <a:rPr lang="en-US" smtClean="0"/>
              <a:pPr>
                <a:defRPr/>
              </a:pPr>
              <a:t>2</a:t>
            </a:fld>
            <a:endParaRPr lang="en-US"/>
          </a:p>
        </p:txBody>
      </p:sp>
      <p:pic>
        <p:nvPicPr>
          <p:cNvPr id="26829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5027" y="1676400"/>
            <a:ext cx="3689232"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1978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Economically Relevant Traits</a:t>
            </a:r>
            <a:endParaRPr lang="en-US" dirty="0"/>
          </a:p>
        </p:txBody>
      </p:sp>
      <p:sp>
        <p:nvSpPr>
          <p:cNvPr id="3" name="Content Placeholder 2"/>
          <p:cNvSpPr>
            <a:spLocks noGrp="1"/>
          </p:cNvSpPr>
          <p:nvPr>
            <p:ph idx="1"/>
          </p:nvPr>
        </p:nvSpPr>
        <p:spPr>
          <a:xfrm>
            <a:off x="457200" y="1775191"/>
            <a:ext cx="5715000" cy="4625609"/>
          </a:xfrm>
        </p:spPr>
        <p:txBody>
          <a:bodyPr>
            <a:normAutofit fontScale="92500" lnSpcReduction="10000"/>
          </a:bodyPr>
          <a:lstStyle/>
          <a:p>
            <a:r>
              <a:rPr lang="en-US" dirty="0" smtClean="0"/>
              <a:t>A trait that has a direct cost or return associated with it is an Economically Relevant Trait (ERT).</a:t>
            </a:r>
          </a:p>
          <a:p>
            <a:r>
              <a:rPr lang="en-US" dirty="0" smtClean="0"/>
              <a:t>Traits that are correlated to ERTs are indicator traits.</a:t>
            </a:r>
          </a:p>
          <a:p>
            <a:r>
              <a:rPr lang="en-US" dirty="0" smtClean="0"/>
              <a:t>Example: Is Birth Weight or Calving Ease the ERT? Why??</a:t>
            </a:r>
          </a:p>
          <a:p>
            <a:r>
              <a:rPr lang="en-US" dirty="0" smtClean="0"/>
              <a:t>Weaning Weight or Yearling Weight?</a:t>
            </a:r>
          </a:p>
          <a:p>
            <a:endParaRPr lang="en-US" dirty="0"/>
          </a:p>
        </p:txBody>
      </p:sp>
      <p:pic>
        <p:nvPicPr>
          <p:cNvPr id="7" name="Picture 6" descr="CM_Cow_Calf_004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600" y="4572000"/>
            <a:ext cx="2590800" cy="1734337"/>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7376CD3B-64D5-4BDB-AD44-687FC4FEFA6F}" type="slidenum">
              <a:rPr lang="en-US" smtClean="0"/>
              <a:t>20</a:t>
            </a:fld>
            <a:endParaRPr lang="en-US"/>
          </a:p>
        </p:txBody>
      </p:sp>
    </p:spTree>
    <p:custDataLst>
      <p:tags r:id="rId1"/>
    </p:custDataLst>
    <p:extLst>
      <p:ext uri="{BB962C8B-B14F-4D97-AF65-F5344CB8AC3E}">
        <p14:creationId xmlns:p14="http://schemas.microsoft.com/office/powerpoint/2010/main" val="200459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r>
              <a:rPr lang="en-US"/>
              <a:t>Relative Economic Weights for Integrated Beef Firm</a:t>
            </a:r>
          </a:p>
        </p:txBody>
      </p:sp>
      <p:sp>
        <p:nvSpPr>
          <p:cNvPr id="245763" name="Rectangle 3"/>
          <p:cNvSpPr>
            <a:spLocks noGrp="1" noChangeArrowheads="1"/>
          </p:cNvSpPr>
          <p:nvPr>
            <p:ph idx="1"/>
          </p:nvPr>
        </p:nvSpPr>
        <p:spPr>
          <a:xfrm>
            <a:off x="457200" y="1981200"/>
            <a:ext cx="8229600" cy="4648200"/>
          </a:xfrm>
        </p:spPr>
        <p:txBody>
          <a:bodyPr>
            <a:normAutofit fontScale="77500" lnSpcReduction="20000"/>
          </a:bodyPr>
          <a:lstStyle/>
          <a:p>
            <a:pPr algn="ctr">
              <a:buFont typeface="Symbol" pitchFamily="18" charset="2"/>
              <a:buNone/>
            </a:pPr>
            <a:r>
              <a:rPr lang="en-US" sz="4300" dirty="0" err="1" smtClean="0"/>
              <a:t>Reproduction:Growth:End</a:t>
            </a:r>
            <a:r>
              <a:rPr lang="en-US" sz="4300" dirty="0" smtClean="0"/>
              <a:t> </a:t>
            </a:r>
            <a:r>
              <a:rPr lang="en-US" sz="4300" dirty="0"/>
              <a:t>Product</a:t>
            </a:r>
          </a:p>
          <a:p>
            <a:pPr algn="ctr">
              <a:buFont typeface="Symbol" pitchFamily="18" charset="2"/>
              <a:buNone/>
            </a:pPr>
            <a:r>
              <a:rPr lang="en-US" sz="12400" dirty="0" smtClean="0"/>
              <a:t>2:1:1</a:t>
            </a:r>
          </a:p>
          <a:p>
            <a:pPr algn="ctr">
              <a:buFont typeface="Symbol" pitchFamily="18" charset="2"/>
              <a:buNone/>
            </a:pPr>
            <a:endParaRPr lang="en-US" sz="9600" dirty="0"/>
          </a:p>
          <a:p>
            <a:pPr algn="ctr">
              <a:buFont typeface="Symbol" pitchFamily="18" charset="2"/>
              <a:buNone/>
            </a:pPr>
            <a:endParaRPr lang="en-US" sz="3600" dirty="0" smtClean="0"/>
          </a:p>
          <a:p>
            <a:pPr algn="ctr">
              <a:buFont typeface="Symbol" pitchFamily="18" charset="2"/>
              <a:buNone/>
            </a:pPr>
            <a:endParaRPr lang="en-US" sz="3600" dirty="0"/>
          </a:p>
          <a:p>
            <a:pPr>
              <a:buFont typeface="Symbol" pitchFamily="18" charset="2"/>
              <a:buNone/>
            </a:pPr>
            <a:endParaRPr lang="en-US" sz="2800" dirty="0" smtClean="0"/>
          </a:p>
          <a:p>
            <a:pPr>
              <a:buFont typeface="Symbol" pitchFamily="18" charset="2"/>
              <a:buNone/>
            </a:pPr>
            <a:r>
              <a:rPr lang="en-US" sz="2800" dirty="0" smtClean="0"/>
              <a:t>(</a:t>
            </a:r>
            <a:r>
              <a:rPr lang="en-US" sz="2800" dirty="0"/>
              <a:t>Melton, 1995)</a:t>
            </a:r>
          </a:p>
        </p:txBody>
      </p:sp>
      <p:pic>
        <p:nvPicPr>
          <p:cNvPr id="4" name="Picture 3" descr="CM_Cow_Calf_004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799" y="4038600"/>
            <a:ext cx="2604005" cy="1743177"/>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pic>
        <p:nvPicPr>
          <p:cNvPr id="5" name="Picture 4" descr="P9290031.JPG"/>
          <p:cNvPicPr>
            <a:picLocks noChangeAspect="1"/>
          </p:cNvPicPr>
          <p:nvPr/>
        </p:nvPicPr>
        <p:blipFill>
          <a:blip r:embed="rId5" cstate="email">
            <a:extLst>
              <a:ext uri="{28A0092B-C50C-407E-A947-70E740481C1C}">
                <a14:useLocalDpi xmlns:a14="http://schemas.microsoft.com/office/drawing/2010/main"/>
              </a:ext>
            </a:extLst>
          </a:blip>
          <a:srcRect l="22078" r="19625" b="16354"/>
          <a:stretch>
            <a:fillRect/>
          </a:stretch>
        </p:blipFill>
        <p:spPr>
          <a:xfrm>
            <a:off x="3810000" y="4038600"/>
            <a:ext cx="1676400" cy="1804098"/>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l="24729" r="-140"/>
          <a:stretch/>
        </p:blipFill>
        <p:spPr>
          <a:xfrm>
            <a:off x="6019800" y="4038600"/>
            <a:ext cx="1752600" cy="1743177"/>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sp>
        <p:nvSpPr>
          <p:cNvPr id="2" name="Date Placeholder 1"/>
          <p:cNvSpPr>
            <a:spLocks noGrp="1"/>
          </p:cNvSpPr>
          <p:nvPr>
            <p:ph type="dt" sz="half" idx="10"/>
          </p:nvPr>
        </p:nvSpPr>
        <p:spPr/>
        <p:txBody>
          <a:bodyPr/>
          <a:lstStyle/>
          <a:p>
            <a:r>
              <a:rPr lang="en-US" smtClean="0"/>
              <a:t>11/10/2015</a:t>
            </a:r>
            <a:endParaRPr lang="en-US"/>
          </a:p>
        </p:txBody>
      </p:sp>
      <p:sp>
        <p:nvSpPr>
          <p:cNvPr id="3" name="Footer Placeholder 2"/>
          <p:cNvSpPr>
            <a:spLocks noGrp="1"/>
          </p:cNvSpPr>
          <p:nvPr>
            <p:ph type="ftr" sz="quarter" idx="11"/>
          </p:nvPr>
        </p:nvSpPr>
        <p:spPr/>
        <p:txBody>
          <a:bodyPr/>
          <a:lstStyle/>
          <a:p>
            <a:r>
              <a:rPr lang="en-US" smtClean="0"/>
              <a:t>Eastern Agent Update-Lebo</a:t>
            </a:r>
            <a:endParaRPr lang="en-US"/>
          </a:p>
        </p:txBody>
      </p:sp>
      <p:sp>
        <p:nvSpPr>
          <p:cNvPr id="7" name="Slide Number Placeholder 6"/>
          <p:cNvSpPr>
            <a:spLocks noGrp="1"/>
          </p:cNvSpPr>
          <p:nvPr>
            <p:ph type="sldNum" sz="quarter" idx="12"/>
          </p:nvPr>
        </p:nvSpPr>
        <p:spPr/>
        <p:txBody>
          <a:bodyPr/>
          <a:lstStyle/>
          <a:p>
            <a:fld id="{7376CD3B-64D5-4BDB-AD44-687FC4FEFA6F}" type="slidenum">
              <a:rPr lang="en-US" smtClean="0"/>
              <a:t>21</a:t>
            </a:fld>
            <a:endParaRPr lang="en-US"/>
          </a:p>
        </p:txBody>
      </p:sp>
    </p:spTree>
    <p:custDataLst>
      <p:tags r:id="rId1"/>
    </p:custDataLst>
    <p:extLst>
      <p:ext uri="{BB962C8B-B14F-4D97-AF65-F5344CB8AC3E}">
        <p14:creationId xmlns:p14="http://schemas.microsoft.com/office/powerpoint/2010/main" val="2400393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r>
              <a:rPr lang="en-US" dirty="0"/>
              <a:t>Relative Economic Weights for </a:t>
            </a:r>
            <a:r>
              <a:rPr lang="en-US" dirty="0" smtClean="0"/>
              <a:t>Traditional </a:t>
            </a:r>
            <a:r>
              <a:rPr lang="en-US" dirty="0"/>
              <a:t>Beef Firm</a:t>
            </a:r>
          </a:p>
        </p:txBody>
      </p:sp>
      <p:sp>
        <p:nvSpPr>
          <p:cNvPr id="245763" name="Rectangle 3"/>
          <p:cNvSpPr>
            <a:spLocks noGrp="1" noChangeArrowheads="1"/>
          </p:cNvSpPr>
          <p:nvPr>
            <p:ph idx="1"/>
          </p:nvPr>
        </p:nvSpPr>
        <p:spPr>
          <a:xfrm>
            <a:off x="457200" y="1981200"/>
            <a:ext cx="8229600" cy="4648200"/>
          </a:xfrm>
        </p:spPr>
        <p:txBody>
          <a:bodyPr>
            <a:normAutofit fontScale="77500" lnSpcReduction="20000"/>
          </a:bodyPr>
          <a:lstStyle/>
          <a:p>
            <a:pPr algn="ctr">
              <a:buFont typeface="Symbol" pitchFamily="18" charset="2"/>
              <a:buNone/>
            </a:pPr>
            <a:r>
              <a:rPr lang="en-US" sz="4300" dirty="0" err="1" smtClean="0"/>
              <a:t>Reproduction:Growth:End</a:t>
            </a:r>
            <a:r>
              <a:rPr lang="en-US" sz="4300" dirty="0" smtClean="0"/>
              <a:t> </a:t>
            </a:r>
            <a:r>
              <a:rPr lang="en-US" sz="4300" dirty="0"/>
              <a:t>Product</a:t>
            </a:r>
          </a:p>
          <a:p>
            <a:pPr algn="ctr">
              <a:buFont typeface="Symbol" pitchFamily="18" charset="2"/>
              <a:buNone/>
            </a:pPr>
            <a:r>
              <a:rPr lang="en-US" sz="12400" dirty="0" smtClean="0"/>
              <a:t>10:5:1</a:t>
            </a:r>
          </a:p>
          <a:p>
            <a:pPr algn="ctr">
              <a:buFont typeface="Symbol" pitchFamily="18" charset="2"/>
              <a:buNone/>
            </a:pPr>
            <a:endParaRPr lang="en-US" sz="9600" dirty="0"/>
          </a:p>
          <a:p>
            <a:pPr algn="ctr">
              <a:buFont typeface="Symbol" pitchFamily="18" charset="2"/>
              <a:buNone/>
            </a:pPr>
            <a:endParaRPr lang="en-US" sz="3600" dirty="0" smtClean="0"/>
          </a:p>
          <a:p>
            <a:pPr algn="ctr">
              <a:buFont typeface="Symbol" pitchFamily="18" charset="2"/>
              <a:buNone/>
            </a:pPr>
            <a:endParaRPr lang="en-US" sz="3600" dirty="0"/>
          </a:p>
          <a:p>
            <a:pPr>
              <a:buFont typeface="Symbol" pitchFamily="18" charset="2"/>
              <a:buNone/>
            </a:pPr>
            <a:endParaRPr lang="en-US" sz="2800" dirty="0" smtClean="0"/>
          </a:p>
          <a:p>
            <a:pPr>
              <a:buFont typeface="Symbol" pitchFamily="18" charset="2"/>
              <a:buNone/>
            </a:pPr>
            <a:r>
              <a:rPr lang="en-US" sz="2800" dirty="0" smtClean="0"/>
              <a:t>(</a:t>
            </a:r>
            <a:r>
              <a:rPr lang="en-US" sz="2800" dirty="0"/>
              <a:t>Melton, 1995)</a:t>
            </a:r>
          </a:p>
        </p:txBody>
      </p:sp>
      <p:pic>
        <p:nvPicPr>
          <p:cNvPr id="4" name="Picture 3" descr="CM_Cow_Calf_004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799" y="4038600"/>
            <a:ext cx="2604005" cy="1743177"/>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pic>
        <p:nvPicPr>
          <p:cNvPr id="5" name="Picture 4" descr="P9290031.JPG"/>
          <p:cNvPicPr>
            <a:picLocks noChangeAspect="1"/>
          </p:cNvPicPr>
          <p:nvPr/>
        </p:nvPicPr>
        <p:blipFill>
          <a:blip r:embed="rId5" cstate="email">
            <a:extLst>
              <a:ext uri="{28A0092B-C50C-407E-A947-70E740481C1C}">
                <a14:useLocalDpi xmlns:a14="http://schemas.microsoft.com/office/drawing/2010/main"/>
              </a:ext>
            </a:extLst>
          </a:blip>
          <a:srcRect l="22078" r="19625" b="16354"/>
          <a:stretch>
            <a:fillRect/>
          </a:stretch>
        </p:blipFill>
        <p:spPr>
          <a:xfrm>
            <a:off x="3810000" y="4038600"/>
            <a:ext cx="1676400" cy="1804098"/>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l="24729" r="-140"/>
          <a:stretch/>
        </p:blipFill>
        <p:spPr>
          <a:xfrm>
            <a:off x="6019800" y="4038600"/>
            <a:ext cx="1752600" cy="1743177"/>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sp>
        <p:nvSpPr>
          <p:cNvPr id="2" name="Date Placeholder 1"/>
          <p:cNvSpPr>
            <a:spLocks noGrp="1"/>
          </p:cNvSpPr>
          <p:nvPr>
            <p:ph type="dt" sz="half" idx="10"/>
          </p:nvPr>
        </p:nvSpPr>
        <p:spPr/>
        <p:txBody>
          <a:bodyPr/>
          <a:lstStyle/>
          <a:p>
            <a:r>
              <a:rPr lang="en-US" smtClean="0"/>
              <a:t>11/10/2015</a:t>
            </a:r>
            <a:endParaRPr lang="en-US"/>
          </a:p>
        </p:txBody>
      </p:sp>
      <p:sp>
        <p:nvSpPr>
          <p:cNvPr id="3" name="Footer Placeholder 2"/>
          <p:cNvSpPr>
            <a:spLocks noGrp="1"/>
          </p:cNvSpPr>
          <p:nvPr>
            <p:ph type="ftr" sz="quarter" idx="11"/>
          </p:nvPr>
        </p:nvSpPr>
        <p:spPr/>
        <p:txBody>
          <a:bodyPr/>
          <a:lstStyle/>
          <a:p>
            <a:r>
              <a:rPr lang="en-US" smtClean="0"/>
              <a:t>Eastern Agent Update-Lebo</a:t>
            </a:r>
            <a:endParaRPr lang="en-US"/>
          </a:p>
        </p:txBody>
      </p:sp>
      <p:sp>
        <p:nvSpPr>
          <p:cNvPr id="7" name="Slide Number Placeholder 6"/>
          <p:cNvSpPr>
            <a:spLocks noGrp="1"/>
          </p:cNvSpPr>
          <p:nvPr>
            <p:ph type="sldNum" sz="quarter" idx="12"/>
          </p:nvPr>
        </p:nvSpPr>
        <p:spPr/>
        <p:txBody>
          <a:bodyPr/>
          <a:lstStyle/>
          <a:p>
            <a:fld id="{7376CD3B-64D5-4BDB-AD44-687FC4FEFA6F}" type="slidenum">
              <a:rPr lang="en-US" smtClean="0"/>
              <a:t>22</a:t>
            </a:fld>
            <a:endParaRPr lang="en-US"/>
          </a:p>
        </p:txBody>
      </p:sp>
    </p:spTree>
    <p:custDataLst>
      <p:tags r:id="rId1"/>
    </p:custDataLst>
    <p:extLst>
      <p:ext uri="{BB962C8B-B14F-4D97-AF65-F5344CB8AC3E}">
        <p14:creationId xmlns:p14="http://schemas.microsoft.com/office/powerpoint/2010/main" val="252145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p:txBody>
          <a:bodyPr/>
          <a:lstStyle/>
          <a:p>
            <a:pPr eaLnBrk="1" hangingPunct="1"/>
            <a:r>
              <a:rPr lang="en-US" smtClean="0"/>
              <a:t>What’s a Selection Index?</a:t>
            </a:r>
          </a:p>
        </p:txBody>
      </p:sp>
      <p:sp>
        <p:nvSpPr>
          <p:cNvPr id="38918" name="Rectangle 3"/>
          <p:cNvSpPr>
            <a:spLocks noGrp="1" noChangeArrowheads="1"/>
          </p:cNvSpPr>
          <p:nvPr>
            <p:ph idx="1"/>
          </p:nvPr>
        </p:nvSpPr>
        <p:spPr/>
        <p:txBody>
          <a:bodyPr>
            <a:normAutofit/>
          </a:bodyPr>
          <a:lstStyle/>
          <a:p>
            <a:pPr eaLnBrk="1" hangingPunct="1">
              <a:lnSpc>
                <a:spcPct val="90000"/>
              </a:lnSpc>
            </a:pPr>
            <a:r>
              <a:rPr lang="en-US" sz="2800" dirty="0" smtClean="0"/>
              <a:t>$W - One number to use in selection that summarizes five</a:t>
            </a:r>
          </a:p>
          <a:p>
            <a:pPr eaLnBrk="1" hangingPunct="1">
              <a:lnSpc>
                <a:spcPct val="90000"/>
              </a:lnSpc>
            </a:pPr>
            <a:r>
              <a:rPr lang="en-US" sz="2800" dirty="0" smtClean="0"/>
              <a:t>Appropriately weights each trait for its influence of profit</a:t>
            </a:r>
          </a:p>
          <a:p>
            <a:pPr eaLnBrk="1" hangingPunct="1">
              <a:lnSpc>
                <a:spcPct val="90000"/>
              </a:lnSpc>
              <a:spcAft>
                <a:spcPts val="600"/>
              </a:spcAft>
            </a:pPr>
            <a:r>
              <a:rPr lang="en-US" sz="2800" dirty="0" smtClean="0"/>
              <a:t>Selection on ‘aggregate merit’ (Hazel, 1943)</a:t>
            </a:r>
          </a:p>
          <a:p>
            <a:pPr eaLnBrk="1" hangingPunct="1">
              <a:lnSpc>
                <a:spcPct val="90000"/>
              </a:lnSpc>
            </a:pPr>
            <a:r>
              <a:rPr lang="en-US" sz="2800" dirty="0" smtClean="0"/>
              <a:t>Value of each trait - increase in satisfaction with one unit change in a trait, all others held constant</a:t>
            </a:r>
          </a:p>
          <a:p>
            <a:pPr eaLnBrk="1" hangingPunct="1">
              <a:lnSpc>
                <a:spcPct val="90000"/>
              </a:lnSpc>
            </a:pPr>
            <a:r>
              <a:rPr lang="en-US" sz="2800" dirty="0" smtClean="0"/>
              <a:t>Selection index is formal statement of trade-offs among traits used to evaluate selection candidates (MacNeil et al., 1997)</a:t>
            </a:r>
          </a:p>
        </p:txBody>
      </p:sp>
      <p:sp>
        <p:nvSpPr>
          <p:cNvPr id="6" name="Date Placeholder 5"/>
          <p:cNvSpPr>
            <a:spLocks noGrp="1"/>
          </p:cNvSpPr>
          <p:nvPr>
            <p:ph type="dt" sz="half" idx="10"/>
          </p:nvPr>
        </p:nvSpPr>
        <p:spPr/>
        <p:txBody>
          <a:bodyPr/>
          <a:lstStyle/>
          <a:p>
            <a:pPr>
              <a:defRPr/>
            </a:pPr>
            <a:r>
              <a:rPr lang="en-US" smtClean="0"/>
              <a:t>11/10/2015</a:t>
            </a:r>
            <a:endParaRPr lang="en-US"/>
          </a:p>
        </p:txBody>
      </p:sp>
      <p:sp>
        <p:nvSpPr>
          <p:cNvPr id="38915" name="Footer Placeholder 4"/>
          <p:cNvSpPr>
            <a:spLocks noGrp="1"/>
          </p:cNvSpPr>
          <p:nvPr>
            <p:ph type="ftr" sz="quarter" idx="11"/>
          </p:nvPr>
        </p:nvSpPr>
        <p:spPr>
          <a:noFill/>
        </p:spPr>
        <p:txBody>
          <a:bodyPr/>
          <a:lstStyle/>
          <a:p>
            <a:r>
              <a:rPr lang="en-US" smtClean="0"/>
              <a:t>Eastern Agent Update-Lebo</a:t>
            </a:r>
            <a:endParaRPr lang="en-US"/>
          </a:p>
        </p:txBody>
      </p:sp>
      <p:sp>
        <p:nvSpPr>
          <p:cNvPr id="38916" name="Slide Number Placeholder 5"/>
          <p:cNvSpPr>
            <a:spLocks noGrp="1"/>
          </p:cNvSpPr>
          <p:nvPr>
            <p:ph type="sldNum" sz="quarter" idx="12"/>
          </p:nvPr>
        </p:nvSpPr>
        <p:spPr>
          <a:noFill/>
        </p:spPr>
        <p:txBody>
          <a:bodyPr/>
          <a:lstStyle/>
          <a:p>
            <a:fld id="{968DFF6F-57A3-4435-873D-09F5D1482A3E}" type="slidenum">
              <a:rPr lang="en-US"/>
              <a:pPr/>
              <a:t>23</a:t>
            </a:fld>
            <a:endParaRPr lang="en-US"/>
          </a:p>
        </p:txBody>
      </p:sp>
    </p:spTree>
    <p:custDataLst>
      <p:tags r:id="rId1"/>
    </p:custDataLst>
    <p:extLst>
      <p:ext uri="{BB962C8B-B14F-4D97-AF65-F5344CB8AC3E}">
        <p14:creationId xmlns:p14="http://schemas.microsoft.com/office/powerpoint/2010/main" val="3215131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mtClean="0">
                <a:effectLst>
                  <a:outerShdw blurRad="38100" dist="38100" dir="2700000" algn="tl">
                    <a:srgbClr val="000000"/>
                  </a:outerShdw>
                </a:effectLst>
                <a:ea typeface="ＭＳ Ｐゴシック" pitchFamily="-108" charset="-128"/>
              </a:rPr>
              <a:t>Using Selection Indexes</a:t>
            </a:r>
          </a:p>
        </p:txBody>
      </p:sp>
      <p:sp>
        <p:nvSpPr>
          <p:cNvPr id="72707" name="Rectangle 3"/>
          <p:cNvSpPr>
            <a:spLocks noGrp="1" noChangeArrowheads="1"/>
          </p:cNvSpPr>
          <p:nvPr>
            <p:ph idx="1"/>
          </p:nvPr>
        </p:nvSpPr>
        <p:spPr/>
        <p:txBody>
          <a:bodyPr>
            <a:normAutofit/>
          </a:bodyPr>
          <a:lstStyle/>
          <a:p>
            <a:pPr eaLnBrk="1" hangingPunct="1">
              <a:lnSpc>
                <a:spcPct val="90000"/>
              </a:lnSpc>
            </a:pPr>
            <a:r>
              <a:rPr lang="en-US" sz="2800" dirty="0" smtClean="0">
                <a:solidFill>
                  <a:srgbClr val="191919"/>
                </a:solidFill>
                <a:ea typeface="ＭＳ Ｐゴシック" pitchFamily="-108" charset="-128"/>
              </a:rPr>
              <a:t>Use your marketing endpoint to guide you to ‘right’ index</a:t>
            </a:r>
          </a:p>
          <a:p>
            <a:pPr eaLnBrk="1" hangingPunct="1">
              <a:lnSpc>
                <a:spcPct val="90000"/>
              </a:lnSpc>
            </a:pPr>
            <a:r>
              <a:rPr lang="en-US" sz="2800" dirty="0" smtClean="0">
                <a:solidFill>
                  <a:srgbClr val="191919"/>
                </a:solidFill>
                <a:ea typeface="ＭＳ Ｐゴシック" pitchFamily="-108" charset="-128"/>
              </a:rPr>
              <a:t>Apply independent culling levels to EPDs you know limit production in your environment (CED, MILK)</a:t>
            </a:r>
          </a:p>
          <a:p>
            <a:pPr eaLnBrk="1" hangingPunct="1">
              <a:lnSpc>
                <a:spcPct val="90000"/>
              </a:lnSpc>
            </a:pPr>
            <a:r>
              <a:rPr lang="en-US" sz="2800" dirty="0" smtClean="0">
                <a:solidFill>
                  <a:srgbClr val="191919"/>
                </a:solidFill>
                <a:ea typeface="ＭＳ Ｐゴシック" pitchFamily="-108" charset="-128"/>
              </a:rPr>
              <a:t>Limit use of other EPDs in selection criteria (decreases selection pressure) </a:t>
            </a:r>
          </a:p>
          <a:p>
            <a:pPr eaLnBrk="1" hangingPunct="1">
              <a:lnSpc>
                <a:spcPct val="90000"/>
              </a:lnSpc>
            </a:pPr>
            <a:r>
              <a:rPr lang="en-US" sz="2800" dirty="0" smtClean="0">
                <a:solidFill>
                  <a:srgbClr val="191919"/>
                </a:solidFill>
                <a:ea typeface="ＭＳ Ｐゴシック" pitchFamily="-108" charset="-128"/>
              </a:rPr>
              <a:t>Use $Index to guide you to the bull with the most optimal combination of traits</a:t>
            </a:r>
          </a:p>
          <a:p>
            <a:pPr eaLnBrk="1" hangingPunct="1">
              <a:lnSpc>
                <a:spcPct val="90000"/>
              </a:lnSpc>
            </a:pPr>
            <a:r>
              <a:rPr lang="en-US" sz="2800" dirty="0" smtClean="0">
                <a:solidFill>
                  <a:srgbClr val="191919"/>
                </a:solidFill>
                <a:ea typeface="ＭＳ Ｐゴシック" pitchFamily="-108" charset="-128"/>
              </a:rPr>
              <a:t>Use $Index just like other EPDs</a:t>
            </a:r>
          </a:p>
        </p:txBody>
      </p:sp>
      <p:sp>
        <p:nvSpPr>
          <p:cNvPr id="72710"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r>
              <a:rPr lang="en-US" sz="1200" smtClean="0">
                <a:solidFill>
                  <a:srgbClr val="191919"/>
                </a:solidFill>
                <a:latin typeface="Calisto MT" pitchFamily="-108" charset="0"/>
              </a:rPr>
              <a:t>11/10/2015</a:t>
            </a:r>
            <a:endParaRPr lang="en-US" sz="1200">
              <a:solidFill>
                <a:srgbClr val="191919"/>
              </a:solidFill>
              <a:latin typeface="Calisto MT" pitchFamily="-108" charset="0"/>
            </a:endParaRPr>
          </a:p>
        </p:txBody>
      </p:sp>
      <p:sp>
        <p:nvSpPr>
          <p:cNvPr id="727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r>
              <a:rPr lang="en-US" sz="1200" smtClean="0">
                <a:solidFill>
                  <a:srgbClr val="191919"/>
                </a:solidFill>
                <a:latin typeface="Calisto MT" pitchFamily="-108" charset="0"/>
              </a:rPr>
              <a:t>Eastern Agent Update-Lebo</a:t>
            </a:r>
            <a:endParaRPr lang="en-US" sz="1200">
              <a:solidFill>
                <a:srgbClr val="191919"/>
              </a:solidFill>
              <a:latin typeface="Calisto MT" pitchFamily="-108" charset="0"/>
            </a:endParaRPr>
          </a:p>
        </p:txBody>
      </p:sp>
      <p:sp>
        <p:nvSpPr>
          <p:cNvPr id="727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fld id="{239F8F6E-DE95-4AD9-9A73-5F9D0FC579F4}" type="slidenum">
              <a:rPr lang="en-US" sz="1200">
                <a:solidFill>
                  <a:srgbClr val="191919"/>
                </a:solidFill>
                <a:latin typeface="Calisto MT" pitchFamily="-108" charset="0"/>
              </a:rPr>
              <a:pPr eaLnBrk="1" hangingPunct="1"/>
              <a:t>24</a:t>
            </a:fld>
            <a:endParaRPr lang="en-US" sz="1200">
              <a:solidFill>
                <a:srgbClr val="191919"/>
              </a:solidFill>
              <a:latin typeface="Calisto MT" pitchFamily="-108" charset="0"/>
            </a:endParaRPr>
          </a:p>
        </p:txBody>
      </p:sp>
    </p:spTree>
    <p:custDataLst>
      <p:tags r:id="rId1"/>
    </p:custDataLst>
    <p:extLst>
      <p:ext uri="{BB962C8B-B14F-4D97-AF65-F5344CB8AC3E}">
        <p14:creationId xmlns:p14="http://schemas.microsoft.com/office/powerpoint/2010/main" val="21386317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get what you sow…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you use terminal traits and terminal indexes in selection, what do you get?</a:t>
            </a:r>
          </a:p>
          <a:p>
            <a:pPr marL="118872" indent="0">
              <a:buNone/>
            </a:pPr>
            <a:r>
              <a:rPr lang="en-US" b="1" dirty="0" smtClean="0">
                <a:solidFill>
                  <a:srgbClr val="FF0000"/>
                </a:solidFill>
              </a:rPr>
              <a:t>	</a:t>
            </a:r>
            <a:br>
              <a:rPr lang="en-US" b="1" dirty="0" smtClean="0">
                <a:solidFill>
                  <a:srgbClr val="FF0000"/>
                </a:solidFill>
              </a:rPr>
            </a:br>
            <a:r>
              <a:rPr lang="en-US" b="1" dirty="0" smtClean="0">
                <a:solidFill>
                  <a:srgbClr val="FF0000"/>
                </a:solidFill>
              </a:rPr>
              <a:t>	You get response in terminal traits!</a:t>
            </a:r>
          </a:p>
          <a:p>
            <a:endParaRPr lang="en-US" dirty="0"/>
          </a:p>
          <a:p>
            <a:r>
              <a:rPr lang="en-US" dirty="0" smtClean="0"/>
              <a:t>If maternal traits are important to you, put pressure on maternal traits</a:t>
            </a:r>
          </a:p>
          <a:p>
            <a:pPr lvl="1"/>
            <a:r>
              <a:rPr lang="en-US" dirty="0" smtClean="0"/>
              <a:t>Think ‘optimization’</a:t>
            </a:r>
          </a:p>
          <a:p>
            <a:pPr lvl="1"/>
            <a:r>
              <a:rPr lang="en-US" dirty="0" smtClean="0"/>
              <a:t>Traits: CE, CEM, DOC, HP, Stay (rebreeding), MW, ME, replacement indexes</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7376CD3B-64D5-4BDB-AD44-687FC4FEFA6F}" type="slidenum">
              <a:rPr lang="en-US" smtClean="0"/>
              <a:t>25</a:t>
            </a:fld>
            <a:endParaRPr lang="en-US"/>
          </a:p>
        </p:txBody>
      </p:sp>
    </p:spTree>
    <p:extLst>
      <p:ext uri="{BB962C8B-B14F-4D97-AF65-F5344CB8AC3E}">
        <p14:creationId xmlns:p14="http://schemas.microsoft.com/office/powerpoint/2010/main" val="3301331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581400" y="533400"/>
            <a:ext cx="5105400" cy="4038600"/>
          </a:xfrm>
        </p:spPr>
        <p:txBody>
          <a:bodyPr>
            <a:noAutofit/>
          </a:bodyPr>
          <a:lstStyle/>
          <a:p>
            <a:r>
              <a:rPr lang="en-US" sz="5400" dirty="0" smtClean="0"/>
              <a:t>Individual </a:t>
            </a:r>
            <a:br>
              <a:rPr lang="en-US" sz="5400" dirty="0" smtClean="0"/>
            </a:br>
            <a:r>
              <a:rPr lang="en-US" sz="5400" dirty="0" smtClean="0"/>
              <a:t>Bull </a:t>
            </a:r>
            <a:br>
              <a:rPr lang="en-US" sz="5400" dirty="0" smtClean="0"/>
            </a:br>
            <a:r>
              <a:rPr lang="en-US" sz="5400" dirty="0" smtClean="0"/>
              <a:t>Selection</a:t>
            </a:r>
            <a:endParaRPr lang="en-US" sz="3200" dirty="0"/>
          </a:p>
        </p:txBody>
      </p:sp>
      <p:sp>
        <p:nvSpPr>
          <p:cNvPr id="4" name="Subtitle 2"/>
          <p:cNvSpPr txBox="1">
            <a:spLocks/>
          </p:cNvSpPr>
          <p:nvPr/>
        </p:nvSpPr>
        <p:spPr>
          <a:xfrm>
            <a:off x="3505200" y="5257800"/>
            <a:ext cx="5486400" cy="1447800"/>
          </a:xfrm>
          <a:prstGeom prst="rect">
            <a:avLst/>
          </a:prstGeom>
        </p:spPr>
        <p:txBody>
          <a:bodyPr vert="horz" lIns="118872" tIns="0" rIns="45720" bIns="0" rtlCol="0" anchor="b">
            <a:normAutofit lnSpcReduction="10000"/>
          </a:bodyPr>
          <a:lstStyle>
            <a:lvl1pPr marL="0" indent="0" algn="l" rtl="0" eaLnBrk="1" latinLnBrk="0" hangingPunct="1">
              <a:spcBef>
                <a:spcPts val="0"/>
              </a:spcBef>
              <a:spcAft>
                <a:spcPts val="0"/>
              </a:spcAft>
              <a:buClr>
                <a:schemeClr val="accent1"/>
              </a:buClr>
              <a:buSzPct val="100000"/>
              <a:buFont typeface="Wingdings" pitchFamily="2" charset="2"/>
              <a:buNone/>
              <a:defRPr kumimoji="0" sz="1600" kern="1200">
                <a:solidFill>
                  <a:srgbClr val="512882"/>
                </a:solidFill>
                <a:latin typeface="+mn-lt"/>
                <a:ea typeface="+mn-ea"/>
                <a:cs typeface="+mn-cs"/>
              </a:defRPr>
            </a:lvl1pPr>
            <a:lvl2pPr marL="457200" indent="0" algn="ctr" rtl="0" eaLnBrk="1" latinLnBrk="0" hangingPunct="1">
              <a:spcBef>
                <a:spcPct val="20000"/>
              </a:spcBef>
              <a:spcAft>
                <a:spcPts val="600"/>
              </a:spcAft>
              <a:buClr>
                <a:srgbClr val="512888"/>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spcAft>
                <a:spcPts val="600"/>
              </a:spcAft>
              <a:buClr>
                <a:schemeClr val="bg2">
                  <a:lumMod val="75000"/>
                </a:schemeClr>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spcAft>
                <a:spcPts val="600"/>
              </a:spcAft>
              <a:buClr>
                <a:schemeClr val="tx1"/>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spcAft>
                <a:spcPts val="600"/>
              </a:spcAft>
              <a:buClr>
                <a:srgbClr val="512888"/>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r"/>
            <a:r>
              <a:rPr lang="en-US" sz="3200" b="1" dirty="0" smtClean="0">
                <a:solidFill>
                  <a:srgbClr val="512888"/>
                </a:solidFill>
              </a:rPr>
              <a:t>Bob Weaber, Ph.D.</a:t>
            </a:r>
          </a:p>
          <a:p>
            <a:pPr algn="r"/>
            <a:r>
              <a:rPr lang="en-US" dirty="0" smtClean="0">
                <a:solidFill>
                  <a:srgbClr val="512888"/>
                </a:solidFill>
              </a:rPr>
              <a:t>Cow-Calf Extension Specialist</a:t>
            </a:r>
          </a:p>
          <a:p>
            <a:pPr algn="r"/>
            <a:r>
              <a:rPr lang="en-US" dirty="0" smtClean="0">
                <a:solidFill>
                  <a:srgbClr val="512888"/>
                </a:solidFill>
              </a:rPr>
              <a:t>Assistant Professor</a:t>
            </a:r>
          </a:p>
          <a:p>
            <a:pPr algn="r"/>
            <a:r>
              <a:rPr lang="en-US" dirty="0" smtClean="0">
                <a:solidFill>
                  <a:srgbClr val="512888"/>
                </a:solidFill>
              </a:rPr>
              <a:t>Dept. of Animal Sciences and Industry</a:t>
            </a:r>
          </a:p>
          <a:p>
            <a:pPr algn="r"/>
            <a:r>
              <a:rPr lang="en-US" dirty="0" smtClean="0">
                <a:solidFill>
                  <a:srgbClr val="512888"/>
                </a:solidFill>
              </a:rPr>
              <a:t>bweaber@k-state.edu</a:t>
            </a:r>
            <a:endParaRPr lang="en-US" dirty="0">
              <a:solidFill>
                <a:srgbClr val="512888"/>
              </a:solidFill>
            </a:endParaRPr>
          </a:p>
        </p:txBody>
      </p:sp>
    </p:spTree>
    <p:custDataLst>
      <p:tags r:id="rId1"/>
    </p:custDataLst>
    <p:extLst>
      <p:ext uri="{BB962C8B-B14F-4D97-AF65-F5344CB8AC3E}">
        <p14:creationId xmlns:p14="http://schemas.microsoft.com/office/powerpoint/2010/main" val="115745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a:t>Individual Bull Selection</a:t>
            </a:r>
          </a:p>
        </p:txBody>
      </p:sp>
      <p:sp>
        <p:nvSpPr>
          <p:cNvPr id="243715" name="Rectangle 3"/>
          <p:cNvSpPr>
            <a:spLocks noGrp="1" noChangeArrowheads="1"/>
          </p:cNvSpPr>
          <p:nvPr>
            <p:ph idx="1"/>
          </p:nvPr>
        </p:nvSpPr>
        <p:spPr/>
        <p:txBody>
          <a:bodyPr/>
          <a:lstStyle/>
          <a:p>
            <a:r>
              <a:rPr lang="en-US" dirty="0"/>
              <a:t>Once you get the breed(s) right, focus on:</a:t>
            </a:r>
          </a:p>
          <a:p>
            <a:pPr lvl="1"/>
            <a:r>
              <a:rPr lang="en-US" dirty="0"/>
              <a:t>Trait emphasis-where to put selection pressure</a:t>
            </a:r>
          </a:p>
          <a:p>
            <a:pPr lvl="1"/>
            <a:r>
              <a:rPr lang="en-US" dirty="0"/>
              <a:t>Genetic merit of sire prospect</a:t>
            </a:r>
          </a:p>
          <a:p>
            <a:pPr lvl="2"/>
            <a:r>
              <a:rPr lang="en-US" dirty="0"/>
              <a:t>EPDs</a:t>
            </a:r>
          </a:p>
          <a:p>
            <a:pPr lvl="2"/>
            <a:r>
              <a:rPr lang="en-US" dirty="0"/>
              <a:t>Convenience/economic traits</a:t>
            </a:r>
          </a:p>
          <a:p>
            <a:pPr lvl="1"/>
            <a:r>
              <a:rPr lang="en-US" dirty="0"/>
              <a:t>Phenotypic considerations</a:t>
            </a:r>
          </a:p>
          <a:p>
            <a:pPr lvl="1"/>
            <a:r>
              <a:rPr lang="en-US" dirty="0"/>
              <a:t>Breeding soundness</a:t>
            </a:r>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7002B972-8E14-4CCD-B0B1-07999C8F63C8}" type="slidenum">
              <a:rPr lang="en-US"/>
              <a:pPr/>
              <a:t>27</a:t>
            </a:fld>
            <a:endParaRPr lang="en-US"/>
          </a:p>
        </p:txBody>
      </p:sp>
    </p:spTree>
    <p:custDataLst>
      <p:tags r:id="rId1"/>
    </p:custDataLst>
    <p:extLst>
      <p:ext uri="{BB962C8B-B14F-4D97-AF65-F5344CB8AC3E}">
        <p14:creationId xmlns:p14="http://schemas.microsoft.com/office/powerpoint/2010/main" val="9641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 Emphasis</a:t>
            </a:r>
            <a:endParaRPr lang="en-US" dirty="0"/>
          </a:p>
        </p:txBody>
      </p:sp>
      <p:sp>
        <p:nvSpPr>
          <p:cNvPr id="3" name="Content Placeholder 2"/>
          <p:cNvSpPr>
            <a:spLocks noGrp="1"/>
          </p:cNvSpPr>
          <p:nvPr>
            <p:ph idx="1"/>
          </p:nvPr>
        </p:nvSpPr>
        <p:spPr/>
        <p:txBody>
          <a:bodyPr>
            <a:normAutofit lnSpcReduction="10000"/>
          </a:bodyPr>
          <a:lstStyle/>
          <a:p>
            <a:r>
              <a:rPr lang="en-US" dirty="0" smtClean="0"/>
              <a:t>Align traits used in selection with those that are economically relevant!!</a:t>
            </a:r>
          </a:p>
          <a:p>
            <a:endParaRPr lang="en-US" dirty="0"/>
          </a:p>
          <a:p>
            <a:r>
              <a:rPr lang="en-US" b="1" u="sng" dirty="0" smtClean="0"/>
              <a:t>EASIEST</a:t>
            </a:r>
            <a:r>
              <a:rPr lang="en-US" dirty="0" smtClean="0"/>
              <a:t>: Use a selection index aligned with the production system/marketing endpoint</a:t>
            </a:r>
          </a:p>
          <a:p>
            <a:pPr lvl="1"/>
            <a:r>
              <a:rPr lang="en-US" dirty="0" smtClean="0"/>
              <a:t>$ B (TI, CHB, TSI, MTI, </a:t>
            </a:r>
            <a:r>
              <a:rPr lang="en-US" dirty="0" err="1" smtClean="0"/>
              <a:t>GridMaster</a:t>
            </a:r>
            <a:r>
              <a:rPr lang="en-US" dirty="0" smtClean="0"/>
              <a:t>) if you retain ownership</a:t>
            </a:r>
          </a:p>
          <a:p>
            <a:pPr lvl="1"/>
            <a:r>
              <a:rPr lang="en-US" dirty="0" smtClean="0"/>
              <a:t>$W (API, </a:t>
            </a:r>
            <a:r>
              <a:rPr lang="en-US" dirty="0" err="1" smtClean="0"/>
              <a:t>HerdBuilder</a:t>
            </a:r>
            <a:r>
              <a:rPr lang="en-US" dirty="0" smtClean="0"/>
              <a:t>, etc.) if you sell weaned calves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CB4B765-9567-4F90-A578-1F251A872DB4}" type="slidenum">
              <a:rPr lang="en-US" smtClean="0"/>
              <a:t>28</a:t>
            </a:fld>
            <a:endParaRPr lang="en-US"/>
          </a:p>
        </p:txBody>
      </p:sp>
    </p:spTree>
    <p:extLst>
      <p:ext uri="{BB962C8B-B14F-4D97-AF65-F5344CB8AC3E}">
        <p14:creationId xmlns:p14="http://schemas.microsoft.com/office/powerpoint/2010/main" val="7027758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a:t>Simple Trait Selection</a:t>
            </a:r>
          </a:p>
        </p:txBody>
      </p:sp>
      <p:sp>
        <p:nvSpPr>
          <p:cNvPr id="246787" name="Rectangle 3"/>
          <p:cNvSpPr>
            <a:spLocks noGrp="1" noChangeArrowheads="1"/>
          </p:cNvSpPr>
          <p:nvPr>
            <p:ph idx="1"/>
          </p:nvPr>
        </p:nvSpPr>
        <p:spPr/>
        <p:txBody>
          <a:bodyPr>
            <a:normAutofit lnSpcReduction="10000"/>
          </a:bodyPr>
          <a:lstStyle/>
          <a:p>
            <a:r>
              <a:rPr lang="en-US" dirty="0"/>
              <a:t>Sell calves at weaning and …</a:t>
            </a:r>
          </a:p>
          <a:p>
            <a:pPr lvl="1"/>
            <a:r>
              <a:rPr lang="en-US" dirty="0"/>
              <a:t> purchase crossbred replacement heifers</a:t>
            </a:r>
          </a:p>
          <a:p>
            <a:pPr lvl="2"/>
            <a:r>
              <a:rPr lang="en-US" dirty="0"/>
              <a:t>think ‘Terminal Sire’, moderate calving ease, high growth</a:t>
            </a:r>
          </a:p>
          <a:p>
            <a:pPr lvl="1"/>
            <a:r>
              <a:rPr lang="en-US" dirty="0"/>
              <a:t>raise your own replacements</a:t>
            </a:r>
          </a:p>
          <a:p>
            <a:pPr lvl="2"/>
            <a:r>
              <a:rPr lang="en-US" dirty="0"/>
              <a:t>think ‘Balance’, calving ease, easy fleshing, moderate milk and moderate growth</a:t>
            </a:r>
          </a:p>
          <a:p>
            <a:pPr lvl="2">
              <a:buFontTx/>
              <a:buNone/>
            </a:pPr>
            <a:endParaRPr lang="en-US" sz="2800" i="1" dirty="0">
              <a:solidFill>
                <a:srgbClr val="FF0000"/>
              </a:solidFill>
            </a:endParaRPr>
          </a:p>
          <a:p>
            <a:pPr lvl="2" algn="ctr">
              <a:buFontTx/>
              <a:buNone/>
            </a:pPr>
            <a:r>
              <a:rPr lang="en-US" sz="2800" i="1" dirty="0">
                <a:solidFill>
                  <a:srgbClr val="FF0000"/>
                </a:solidFill>
              </a:rPr>
              <a:t>AVOID CARCASS TRAIT LOSERS!!</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75C9178F-8184-4D0E-A414-1CD83E35D313}" type="slidenum">
              <a:rPr lang="en-US"/>
              <a:pPr/>
              <a:t>29</a:t>
            </a:fld>
            <a:endParaRPr lang="en-US"/>
          </a:p>
        </p:txBody>
      </p:sp>
    </p:spTree>
    <p:custDataLst>
      <p:tags r:id="rId1"/>
    </p:custDataLst>
    <p:extLst>
      <p:ext uri="{BB962C8B-B14F-4D97-AF65-F5344CB8AC3E}">
        <p14:creationId xmlns:p14="http://schemas.microsoft.com/office/powerpoint/2010/main" val="591120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Dreaded/Celebrated </a:t>
            </a:r>
            <a:br>
              <a:rPr lang="en-US" dirty="0" smtClean="0"/>
            </a:br>
            <a:r>
              <a:rPr lang="en-US" dirty="0" smtClean="0"/>
              <a:t>Sale Catalog</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CB4B765-9567-4F90-A578-1F251A872DB4}" type="slidenum">
              <a:rPr lang="en-US" smtClean="0"/>
              <a:t>3</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698992"/>
            <a:ext cx="3606800" cy="4668625"/>
          </a:xfrm>
          <a:prstGeom prst="rect">
            <a:avLst/>
          </a:prstGeom>
        </p:spPr>
      </p:pic>
      <p:sp>
        <p:nvSpPr>
          <p:cNvPr id="9" name="Content Placeholder 8"/>
          <p:cNvSpPr>
            <a:spLocks noGrp="1"/>
          </p:cNvSpPr>
          <p:nvPr>
            <p:ph idx="1"/>
          </p:nvPr>
        </p:nvSpPr>
        <p:spPr>
          <a:xfrm>
            <a:off x="4343400" y="1698992"/>
            <a:ext cx="3962400" cy="4625609"/>
          </a:xfrm>
        </p:spPr>
        <p:txBody>
          <a:bodyPr/>
          <a:lstStyle/>
          <a:p>
            <a:r>
              <a:rPr lang="en-US" dirty="0" smtClean="0"/>
              <a:t>Catalog arrives in the mail…are you?</a:t>
            </a:r>
          </a:p>
          <a:p>
            <a:pPr lvl="1"/>
            <a:r>
              <a:rPr lang="en-US" dirty="0" smtClean="0"/>
              <a:t>Excited</a:t>
            </a:r>
          </a:p>
          <a:p>
            <a:pPr lvl="1"/>
            <a:r>
              <a:rPr lang="en-US" dirty="0" smtClean="0"/>
              <a:t>Fearful</a:t>
            </a:r>
          </a:p>
          <a:p>
            <a:pPr lvl="1"/>
            <a:r>
              <a:rPr lang="en-US" dirty="0" smtClean="0"/>
              <a:t>Overwhelmed by data overload</a:t>
            </a:r>
          </a:p>
          <a:p>
            <a:pPr lvl="1"/>
            <a:r>
              <a:rPr lang="en-US" dirty="0" smtClean="0"/>
              <a:t>Confident?</a:t>
            </a:r>
            <a:endParaRPr lang="en-US" dirty="0"/>
          </a:p>
        </p:txBody>
      </p:sp>
    </p:spTree>
    <p:extLst>
      <p:ext uri="{BB962C8B-B14F-4D97-AF65-F5344CB8AC3E}">
        <p14:creationId xmlns:p14="http://schemas.microsoft.com/office/powerpoint/2010/main" val="157608458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Simple Trait Selection</a:t>
            </a:r>
          </a:p>
        </p:txBody>
      </p:sp>
      <p:sp>
        <p:nvSpPr>
          <p:cNvPr id="247811" name="Rectangle 3"/>
          <p:cNvSpPr>
            <a:spLocks noGrp="1" noChangeArrowheads="1"/>
          </p:cNvSpPr>
          <p:nvPr>
            <p:ph idx="1"/>
          </p:nvPr>
        </p:nvSpPr>
        <p:spPr/>
        <p:txBody>
          <a:bodyPr>
            <a:normAutofit lnSpcReduction="10000"/>
          </a:bodyPr>
          <a:lstStyle/>
          <a:p>
            <a:pPr>
              <a:lnSpc>
                <a:spcPct val="90000"/>
              </a:lnSpc>
            </a:pPr>
            <a:r>
              <a:rPr lang="en-US" dirty="0"/>
              <a:t>Retain ownership and sell calves in the beef and …</a:t>
            </a:r>
          </a:p>
          <a:p>
            <a:pPr lvl="1">
              <a:lnSpc>
                <a:spcPct val="90000"/>
              </a:lnSpc>
            </a:pPr>
            <a:r>
              <a:rPr lang="en-US" dirty="0"/>
              <a:t> purchase crossbred replacement heifers</a:t>
            </a:r>
          </a:p>
          <a:p>
            <a:pPr lvl="2">
              <a:lnSpc>
                <a:spcPct val="90000"/>
              </a:lnSpc>
            </a:pPr>
            <a:r>
              <a:rPr lang="en-US" dirty="0"/>
              <a:t>think ‘Terminal Sire’, high growth (carcass </a:t>
            </a:r>
            <a:r>
              <a:rPr lang="en-US" dirty="0" err="1"/>
              <a:t>wt</a:t>
            </a:r>
            <a:r>
              <a:rPr lang="en-US" dirty="0"/>
              <a:t>), balance of quality and yield traits</a:t>
            </a:r>
          </a:p>
          <a:p>
            <a:pPr lvl="1">
              <a:lnSpc>
                <a:spcPct val="90000"/>
              </a:lnSpc>
            </a:pPr>
            <a:r>
              <a:rPr lang="en-US" dirty="0"/>
              <a:t>raise your own replacements</a:t>
            </a:r>
          </a:p>
          <a:p>
            <a:pPr lvl="2">
              <a:lnSpc>
                <a:spcPct val="90000"/>
              </a:lnSpc>
            </a:pPr>
            <a:r>
              <a:rPr lang="en-US" dirty="0"/>
              <a:t>think ‘Balance’, calving ease, easy fleshing, moderate milk and moderate growth, balance of quality and yield. </a:t>
            </a:r>
          </a:p>
          <a:p>
            <a:pPr lvl="2">
              <a:lnSpc>
                <a:spcPct val="90000"/>
              </a:lnSpc>
            </a:pPr>
            <a:endParaRPr lang="en-US" dirty="0"/>
          </a:p>
          <a:p>
            <a:pPr algn="ctr">
              <a:lnSpc>
                <a:spcPct val="90000"/>
              </a:lnSpc>
              <a:buFont typeface="Symbol" pitchFamily="18" charset="2"/>
              <a:buNone/>
            </a:pPr>
            <a:r>
              <a:rPr lang="en-US" sz="2800" i="1" dirty="0" smtClean="0">
                <a:solidFill>
                  <a:srgbClr val="FF0000"/>
                </a:solidFill>
              </a:rPr>
              <a:t>    MANAGE </a:t>
            </a:r>
            <a:r>
              <a:rPr lang="en-US" sz="2800" i="1" dirty="0">
                <a:solidFill>
                  <a:srgbClr val="FF0000"/>
                </a:solidFill>
              </a:rPr>
              <a:t>MARKET RISK WITH</a:t>
            </a:r>
            <a:br>
              <a:rPr lang="en-US" sz="2800" i="1" dirty="0">
                <a:solidFill>
                  <a:srgbClr val="FF0000"/>
                </a:solidFill>
              </a:rPr>
            </a:br>
            <a:r>
              <a:rPr lang="en-US" sz="2800" i="1" dirty="0">
                <a:solidFill>
                  <a:srgbClr val="FF0000"/>
                </a:solidFill>
              </a:rPr>
              <a:t> BALANCED CARCASS TRAITS !!</a:t>
            </a:r>
            <a:endParaRPr lang="en-US" sz="2400" dirty="0">
              <a:solidFill>
                <a:srgbClr val="FF0000"/>
              </a:solidFill>
            </a:endParaRPr>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8A653310-8C17-4FA9-B05B-626A6D60A08C}" type="slidenum">
              <a:rPr lang="en-US"/>
              <a:pPr/>
              <a:t>30</a:t>
            </a:fld>
            <a:endParaRPr lang="en-US"/>
          </a:p>
        </p:txBody>
      </p:sp>
    </p:spTree>
    <p:custDataLst>
      <p:tags r:id="rId1"/>
    </p:custDataLst>
    <p:extLst>
      <p:ext uri="{BB962C8B-B14F-4D97-AF65-F5344CB8AC3E}">
        <p14:creationId xmlns:p14="http://schemas.microsoft.com/office/powerpoint/2010/main" val="1147315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Across Breed EPD Worksheet</a:t>
            </a:r>
            <a:br>
              <a:rPr lang="en-US" dirty="0" smtClean="0"/>
            </a:br>
            <a:r>
              <a:rPr lang="en-US" dirty="0" smtClean="0">
                <a:hlinkClick r:id="rId2"/>
              </a:rPr>
              <a:t>www.ksubeef.org</a:t>
            </a:r>
            <a:r>
              <a:rPr lang="en-US" dirty="0" smtClean="0"/>
              <a:t> </a:t>
            </a:r>
            <a:endParaRPr lang="en-US" dirty="0"/>
          </a:p>
        </p:txBody>
      </p:sp>
      <p:sp>
        <p:nvSpPr>
          <p:cNvPr id="3" name="Content Placeholder 2"/>
          <p:cNvSpPr>
            <a:spLocks noGrp="1"/>
          </p:cNvSpPr>
          <p:nvPr>
            <p:ph idx="1"/>
          </p:nvPr>
        </p:nvSpPr>
        <p:spPr>
          <a:xfrm>
            <a:off x="457200" y="6126480"/>
            <a:ext cx="8229600" cy="457200"/>
          </a:xfrm>
        </p:spPr>
        <p:txBody>
          <a:bodyPr>
            <a:normAutofit fontScale="77500" lnSpcReduction="20000"/>
          </a:bodyPr>
          <a:lstStyle/>
          <a:p>
            <a:r>
              <a:rPr lang="en-US" dirty="0" smtClean="0"/>
              <a:t>www.ksubeef.org</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096CB321-AE60-4439-9415-B0BD1307A245}" type="slidenum">
              <a:rPr lang="en-US" smtClean="0"/>
              <a:t>31</a:t>
            </a:fld>
            <a:endParaRPr lang="en-US"/>
          </a:p>
        </p:txBody>
      </p:sp>
      <p:pic>
        <p:nvPicPr>
          <p:cNvPr id="1434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1" y="1545772"/>
            <a:ext cx="7772400" cy="462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45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7732713" cy="1447800"/>
          </a:xfrm>
        </p:spPr>
        <p:txBody>
          <a:bodyPr>
            <a:normAutofit fontScale="90000"/>
          </a:bodyPr>
          <a:lstStyle/>
          <a:p>
            <a:r>
              <a:rPr lang="en-US" sz="6600" dirty="0" smtClean="0"/>
              <a:t>Beef Genomics</a:t>
            </a:r>
            <a:br>
              <a:rPr lang="en-US" sz="6600" dirty="0" smtClean="0"/>
            </a:br>
            <a:r>
              <a:rPr lang="en-US" sz="6600" i="1" dirty="0" smtClean="0"/>
              <a:t>Future</a:t>
            </a:r>
            <a:endParaRPr lang="en-US" sz="6600" i="1" dirty="0"/>
          </a:p>
        </p:txBody>
      </p:sp>
      <p:sp>
        <p:nvSpPr>
          <p:cNvPr id="5" name="Text Placeholder 4"/>
          <p:cNvSpPr>
            <a:spLocks noGrp="1"/>
          </p:cNvSpPr>
          <p:nvPr>
            <p:ph type="body" idx="1"/>
          </p:nvPr>
        </p:nvSpPr>
        <p:spPr/>
        <p:txBody>
          <a:bodyPr/>
          <a:lstStyle/>
          <a:p>
            <a:endParaRPr lang="en-US" dirty="0"/>
          </a:p>
        </p:txBody>
      </p:sp>
      <p:pic>
        <p:nvPicPr>
          <p:cNvPr id="4" name="Picture 3" descr="http://blog.northstarmanifesto.com/wp-content/uploads/2008/12/the-futur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022" t="20659" r="5743" b="18817"/>
          <a:stretch/>
        </p:blipFill>
        <p:spPr bwMode="auto">
          <a:xfrm>
            <a:off x="3581400" y="3048000"/>
            <a:ext cx="5120640" cy="2743200"/>
          </a:xfrm>
          <a:prstGeom prst="rect">
            <a:avLst/>
          </a:prstGeom>
          <a:noFill/>
          <a:effectLst>
            <a:outerShdw blurRad="50800" dist="152400" dir="2700000" algn="tl" rotWithShape="0">
              <a:prstClr val="black">
                <a:alpha val="40000"/>
              </a:prstClr>
            </a:outerShdw>
          </a:effectLst>
          <a:scene3d>
            <a:camera prst="orthographicFront"/>
            <a:lightRig rig="threePt" dir="t"/>
          </a:scene3d>
          <a:sp3d>
            <a:bevelT/>
          </a:sp3d>
        </p:spPr>
      </p:pic>
      <p:sp>
        <p:nvSpPr>
          <p:cNvPr id="8" name="Slide Number Placeholder 7"/>
          <p:cNvSpPr>
            <a:spLocks noGrp="1"/>
          </p:cNvSpPr>
          <p:nvPr>
            <p:ph type="sldNum" sz="quarter" idx="12"/>
          </p:nvPr>
        </p:nvSpPr>
        <p:spPr/>
        <p:txBody>
          <a:bodyPr/>
          <a:lstStyle/>
          <a:p>
            <a:fld id="{5DCBDD31-48D9-44E6-91A5-AE2D34F5299C}" type="slidenum">
              <a:rPr lang="en-US" smtClean="0">
                <a:solidFill>
                  <a:prstClr val="white">
                    <a:tint val="95000"/>
                  </a:prstClr>
                </a:solidFill>
              </a:rPr>
              <a:pPr/>
              <a:t>32</a:t>
            </a:fld>
            <a:endParaRPr lang="en-US">
              <a:solidFill>
                <a:prstClr val="white">
                  <a:tint val="95000"/>
                </a:prstClr>
              </a:solidFill>
            </a:endParaRPr>
          </a:p>
        </p:txBody>
      </p:sp>
      <p:sp>
        <p:nvSpPr>
          <p:cNvPr id="3" name="Date Placeholder 2"/>
          <p:cNvSpPr>
            <a:spLocks noGrp="1"/>
          </p:cNvSpPr>
          <p:nvPr>
            <p:ph type="dt" sz="half" idx="10"/>
          </p:nvPr>
        </p:nvSpPr>
        <p:spPr/>
        <p:txBody>
          <a:bodyPr/>
          <a:lstStyle/>
          <a:p>
            <a:r>
              <a:rPr lang="en-US" smtClean="0">
                <a:solidFill>
                  <a:prstClr val="white"/>
                </a:solidFill>
              </a:rPr>
              <a:t>11/10/2015</a:t>
            </a:r>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Eastern Agent Update-Lebo</a:t>
            </a:r>
            <a:endParaRPr lang="en-US">
              <a:solidFill>
                <a:prstClr val="white"/>
              </a:solidFill>
            </a:endParaRPr>
          </a:p>
        </p:txBody>
      </p:sp>
    </p:spTree>
    <p:custDataLst>
      <p:tags r:id="rId1"/>
    </p:custDataLst>
    <p:extLst>
      <p:ext uri="{BB962C8B-B14F-4D97-AF65-F5344CB8AC3E}">
        <p14:creationId xmlns:p14="http://schemas.microsoft.com/office/powerpoint/2010/main" val="421243742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you use genomic tools in your operation?</a:t>
            </a:r>
            <a:endParaRPr lang="en-US" dirty="0"/>
          </a:p>
        </p:txBody>
      </p:sp>
      <p:sp>
        <p:nvSpPr>
          <p:cNvPr id="3" name="Content Placeholder 2"/>
          <p:cNvSpPr>
            <a:spLocks noGrp="1"/>
          </p:cNvSpPr>
          <p:nvPr>
            <p:ph idx="1"/>
          </p:nvPr>
        </p:nvSpPr>
        <p:spPr>
          <a:xfrm>
            <a:off x="457200" y="2133600"/>
            <a:ext cx="8229600" cy="4267200"/>
          </a:xfrm>
        </p:spPr>
        <p:txBody>
          <a:bodyPr>
            <a:normAutofit/>
          </a:bodyPr>
          <a:lstStyle/>
          <a:p>
            <a:pPr marL="118872" indent="0" algn="ctr">
              <a:buNone/>
            </a:pPr>
            <a:r>
              <a:rPr lang="en-US" sz="8000" b="1" dirty="0" smtClean="0"/>
              <a:t>YES!!!!</a:t>
            </a:r>
          </a:p>
          <a:p>
            <a:pPr marL="118872" indent="0" algn="ctr">
              <a:buNone/>
            </a:pPr>
            <a:endParaRPr lang="en-US" sz="6600" dirty="0"/>
          </a:p>
          <a:p>
            <a:pPr marL="118872" indent="0" algn="ctr">
              <a:buNone/>
            </a:pPr>
            <a:r>
              <a:rPr lang="en-US" sz="6600" i="1" dirty="0" smtClean="0"/>
              <a:t>Any questions?</a:t>
            </a:r>
            <a:endParaRPr lang="en-US" sz="6600" i="1" dirty="0"/>
          </a:p>
        </p:txBody>
      </p:sp>
      <p:sp>
        <p:nvSpPr>
          <p:cNvPr id="4" name="Date Placeholder 3"/>
          <p:cNvSpPr>
            <a:spLocks noGrp="1"/>
          </p:cNvSpPr>
          <p:nvPr>
            <p:ph type="dt" sz="half" idx="10"/>
          </p:nvPr>
        </p:nvSpPr>
        <p:spPr/>
        <p:txBody>
          <a:bodyPr/>
          <a:lstStyle/>
          <a:p>
            <a:r>
              <a:rPr lang="en-US" smtClean="0">
                <a:solidFill>
                  <a:prstClr val="black"/>
                </a:solidFill>
              </a:rPr>
              <a:t>11/10/2015</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Eastern Agent Update-Lebo</a:t>
            </a:r>
            <a:endParaRPr lang="en-US">
              <a:solidFill>
                <a:prstClr val="black"/>
              </a:solidFill>
            </a:endParaRPr>
          </a:p>
        </p:txBody>
      </p:sp>
      <p:sp>
        <p:nvSpPr>
          <p:cNvPr id="6" name="Slide Number Placeholder 5"/>
          <p:cNvSpPr>
            <a:spLocks noGrp="1"/>
          </p:cNvSpPr>
          <p:nvPr>
            <p:ph type="sldNum" sz="quarter" idx="12"/>
          </p:nvPr>
        </p:nvSpPr>
        <p:spPr/>
        <p:txBody>
          <a:bodyPr/>
          <a:lstStyle/>
          <a:p>
            <a:fld id="{9E0FA55E-0A10-4EE7-9326-5331F3BD3E4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5550993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Genomic Technology Adoption in Beef Industry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02593" y="1676400"/>
            <a:ext cx="7141245" cy="4637338"/>
          </a:xfrm>
        </p:spPr>
      </p:pic>
      <p:sp>
        <p:nvSpPr>
          <p:cNvPr id="4" name="Date Placeholder 3"/>
          <p:cNvSpPr>
            <a:spLocks noGrp="1"/>
          </p:cNvSpPr>
          <p:nvPr>
            <p:ph type="dt" sz="half" idx="10"/>
          </p:nvPr>
        </p:nvSpPr>
        <p:spPr/>
        <p:txBody>
          <a:bodyPr/>
          <a:lstStyle/>
          <a:p>
            <a:r>
              <a:rPr lang="en-US" smtClean="0">
                <a:solidFill>
                  <a:prstClr val="black"/>
                </a:solidFill>
              </a:rPr>
              <a:t>11/10/2015</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Eastern Agent Update-Lebo</a:t>
            </a:r>
            <a:endParaRPr lang="en-US">
              <a:solidFill>
                <a:prstClr val="black"/>
              </a:solidFill>
            </a:endParaRPr>
          </a:p>
        </p:txBody>
      </p:sp>
      <p:sp>
        <p:nvSpPr>
          <p:cNvPr id="6" name="Slide Number Placeholder 5"/>
          <p:cNvSpPr>
            <a:spLocks noGrp="1"/>
          </p:cNvSpPr>
          <p:nvPr>
            <p:ph type="sldNum" sz="quarter" idx="12"/>
          </p:nvPr>
        </p:nvSpPr>
        <p:spPr/>
        <p:txBody>
          <a:bodyPr/>
          <a:lstStyle/>
          <a:p>
            <a:fld id="{9E0FA55E-0A10-4EE7-9326-5331F3BD3E41}" type="slidenum">
              <a:rPr lang="en-US" smtClean="0">
                <a:solidFill>
                  <a:prstClr val="black"/>
                </a:solidFill>
              </a:rPr>
              <a:pPr/>
              <a:t>34</a:t>
            </a:fld>
            <a:endParaRPr lang="en-US">
              <a:solidFill>
                <a:prstClr val="black"/>
              </a:solidFill>
            </a:endParaRPr>
          </a:p>
        </p:txBody>
      </p:sp>
      <p:sp>
        <p:nvSpPr>
          <p:cNvPr id="8" name="TextBox 7"/>
          <p:cNvSpPr txBox="1"/>
          <p:nvPr/>
        </p:nvSpPr>
        <p:spPr>
          <a:xfrm>
            <a:off x="5754676" y="1676400"/>
            <a:ext cx="2089162" cy="369332"/>
          </a:xfrm>
          <a:prstGeom prst="rect">
            <a:avLst/>
          </a:prstGeom>
          <a:noFill/>
        </p:spPr>
        <p:txBody>
          <a:bodyPr wrap="none" rtlCol="0">
            <a:spAutoFit/>
          </a:bodyPr>
          <a:lstStyle/>
          <a:p>
            <a:r>
              <a:rPr lang="en-US" sz="1800" b="1" i="1" dirty="0" smtClean="0">
                <a:latin typeface="+mn-lt"/>
              </a:rPr>
              <a:t>Gartner Hype Cycle</a:t>
            </a:r>
          </a:p>
        </p:txBody>
      </p:sp>
    </p:spTree>
    <p:extLst>
      <p:ext uri="{BB962C8B-B14F-4D97-AF65-F5344CB8AC3E}">
        <p14:creationId xmlns:p14="http://schemas.microsoft.com/office/powerpoint/2010/main" val="27941391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Integrated Information</a:t>
            </a:r>
            <a:endParaRPr lang="en-US" dirty="0"/>
          </a:p>
        </p:txBody>
      </p:sp>
      <p:sp>
        <p:nvSpPr>
          <p:cNvPr id="6" name="Freeform 5"/>
          <p:cNvSpPr/>
          <p:nvPr/>
        </p:nvSpPr>
        <p:spPr>
          <a:xfrm>
            <a:off x="1061552" y="1600200"/>
            <a:ext cx="2690309" cy="1665609"/>
          </a:xfrm>
          <a:custGeom>
            <a:avLst/>
            <a:gdLst>
              <a:gd name="connsiteX0" fmla="*/ 0 w 2690309"/>
              <a:gd name="connsiteY0" fmla="*/ 832805 h 1665609"/>
              <a:gd name="connsiteX1" fmla="*/ 1345155 w 2690309"/>
              <a:gd name="connsiteY1" fmla="*/ 0 h 1665609"/>
              <a:gd name="connsiteX2" fmla="*/ 2690310 w 2690309"/>
              <a:gd name="connsiteY2" fmla="*/ 832805 h 1665609"/>
              <a:gd name="connsiteX3" fmla="*/ 1345155 w 2690309"/>
              <a:gd name="connsiteY3" fmla="*/ 1665610 h 1665609"/>
              <a:gd name="connsiteX4" fmla="*/ 0 w 2690309"/>
              <a:gd name="connsiteY4" fmla="*/ 832805 h 1665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309" h="1665609">
                <a:moveTo>
                  <a:pt x="0" y="832805"/>
                </a:moveTo>
                <a:cubicBezTo>
                  <a:pt x="0" y="372859"/>
                  <a:pt x="602246" y="0"/>
                  <a:pt x="1345155" y="0"/>
                </a:cubicBezTo>
                <a:cubicBezTo>
                  <a:pt x="2088064" y="0"/>
                  <a:pt x="2690310" y="372859"/>
                  <a:pt x="2690310" y="832805"/>
                </a:cubicBezTo>
                <a:cubicBezTo>
                  <a:pt x="2690310" y="1292751"/>
                  <a:pt x="2088064" y="1665610"/>
                  <a:pt x="1345155" y="1665610"/>
                </a:cubicBezTo>
                <a:cubicBezTo>
                  <a:pt x="602246" y="1665610"/>
                  <a:pt x="0" y="1292751"/>
                  <a:pt x="0" y="832805"/>
                </a:cubicBezTo>
                <a:close/>
              </a:path>
            </a:pathLst>
          </a:custGeom>
          <a:ln>
            <a:solidFill>
              <a:schemeClr val="tx2">
                <a:lumMod val="50000"/>
              </a:schemeClr>
            </a:solidFill>
          </a:ln>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9387" tIns="269323" rIns="419387" bIns="269323" numCol="1" spcCol="1270" anchor="ctr" anchorCtr="0">
            <a:noAutofit/>
          </a:bodyPr>
          <a:lstStyle/>
          <a:p>
            <a:pPr lvl="0" algn="ctr" defTabSz="889000">
              <a:lnSpc>
                <a:spcPct val="90000"/>
              </a:lnSpc>
              <a:spcBef>
                <a:spcPct val="0"/>
              </a:spcBef>
              <a:spcAft>
                <a:spcPct val="35000"/>
              </a:spcAft>
            </a:pPr>
            <a:r>
              <a:rPr lang="en-US" sz="2000" kern="1200" dirty="0" smtClean="0"/>
              <a:t>EPD (index or interim)</a:t>
            </a:r>
            <a:endParaRPr lang="en-US" sz="2000" kern="1200" dirty="0"/>
          </a:p>
        </p:txBody>
      </p:sp>
      <p:sp>
        <p:nvSpPr>
          <p:cNvPr id="10" name="Freeform 9"/>
          <p:cNvSpPr/>
          <p:nvPr/>
        </p:nvSpPr>
        <p:spPr>
          <a:xfrm>
            <a:off x="1923680" y="3377347"/>
            <a:ext cx="966053" cy="966053"/>
          </a:xfrm>
          <a:custGeom>
            <a:avLst/>
            <a:gdLst>
              <a:gd name="connsiteX0" fmla="*/ 128050 w 966053"/>
              <a:gd name="connsiteY0" fmla="*/ 369419 h 966053"/>
              <a:gd name="connsiteX1" fmla="*/ 369419 w 966053"/>
              <a:gd name="connsiteY1" fmla="*/ 369419 h 966053"/>
              <a:gd name="connsiteX2" fmla="*/ 369419 w 966053"/>
              <a:gd name="connsiteY2" fmla="*/ 128050 h 966053"/>
              <a:gd name="connsiteX3" fmla="*/ 596634 w 966053"/>
              <a:gd name="connsiteY3" fmla="*/ 128050 h 966053"/>
              <a:gd name="connsiteX4" fmla="*/ 596634 w 966053"/>
              <a:gd name="connsiteY4" fmla="*/ 369419 h 966053"/>
              <a:gd name="connsiteX5" fmla="*/ 838003 w 966053"/>
              <a:gd name="connsiteY5" fmla="*/ 369419 h 966053"/>
              <a:gd name="connsiteX6" fmla="*/ 838003 w 966053"/>
              <a:gd name="connsiteY6" fmla="*/ 596634 h 966053"/>
              <a:gd name="connsiteX7" fmla="*/ 596634 w 966053"/>
              <a:gd name="connsiteY7" fmla="*/ 596634 h 966053"/>
              <a:gd name="connsiteX8" fmla="*/ 596634 w 966053"/>
              <a:gd name="connsiteY8" fmla="*/ 838003 h 966053"/>
              <a:gd name="connsiteX9" fmla="*/ 369419 w 966053"/>
              <a:gd name="connsiteY9" fmla="*/ 838003 h 966053"/>
              <a:gd name="connsiteX10" fmla="*/ 369419 w 966053"/>
              <a:gd name="connsiteY10" fmla="*/ 596634 h 966053"/>
              <a:gd name="connsiteX11" fmla="*/ 128050 w 966053"/>
              <a:gd name="connsiteY11" fmla="*/ 596634 h 966053"/>
              <a:gd name="connsiteX12" fmla="*/ 128050 w 966053"/>
              <a:gd name="connsiteY12" fmla="*/ 369419 h 96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6053" h="966053">
                <a:moveTo>
                  <a:pt x="128050" y="369419"/>
                </a:moveTo>
                <a:lnTo>
                  <a:pt x="369419" y="369419"/>
                </a:lnTo>
                <a:lnTo>
                  <a:pt x="369419" y="128050"/>
                </a:lnTo>
                <a:lnTo>
                  <a:pt x="596634" y="128050"/>
                </a:lnTo>
                <a:lnTo>
                  <a:pt x="596634" y="369419"/>
                </a:lnTo>
                <a:lnTo>
                  <a:pt x="838003" y="369419"/>
                </a:lnTo>
                <a:lnTo>
                  <a:pt x="838003" y="596634"/>
                </a:lnTo>
                <a:lnTo>
                  <a:pt x="596634" y="596634"/>
                </a:lnTo>
                <a:lnTo>
                  <a:pt x="596634" y="838003"/>
                </a:lnTo>
                <a:lnTo>
                  <a:pt x="369419" y="838003"/>
                </a:lnTo>
                <a:lnTo>
                  <a:pt x="369419" y="596634"/>
                </a:lnTo>
                <a:lnTo>
                  <a:pt x="128050" y="596634"/>
                </a:lnTo>
                <a:lnTo>
                  <a:pt x="128050" y="369419"/>
                </a:lnTo>
                <a:close/>
              </a:path>
            </a:pathLst>
          </a:custGeom>
          <a:ln>
            <a:solidFill>
              <a:schemeClr val="tx2">
                <a:lumMod val="50000"/>
              </a:schemeClr>
            </a:solidFill>
          </a:ln>
        </p:spPr>
        <p:style>
          <a:lnRef idx="0">
            <a:scrgbClr r="0" g="0" b="0"/>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28050" tIns="369419" rIns="128050" bIns="369419"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11" name="Freeform 10"/>
          <p:cNvSpPr/>
          <p:nvPr/>
        </p:nvSpPr>
        <p:spPr>
          <a:xfrm>
            <a:off x="1003214" y="4428274"/>
            <a:ext cx="2806985" cy="1665609"/>
          </a:xfrm>
          <a:custGeom>
            <a:avLst/>
            <a:gdLst>
              <a:gd name="connsiteX0" fmla="*/ 0 w 2806985"/>
              <a:gd name="connsiteY0" fmla="*/ 832805 h 1665609"/>
              <a:gd name="connsiteX1" fmla="*/ 1403493 w 2806985"/>
              <a:gd name="connsiteY1" fmla="*/ 0 h 1665609"/>
              <a:gd name="connsiteX2" fmla="*/ 2806986 w 2806985"/>
              <a:gd name="connsiteY2" fmla="*/ 832805 h 1665609"/>
              <a:gd name="connsiteX3" fmla="*/ 1403493 w 2806985"/>
              <a:gd name="connsiteY3" fmla="*/ 1665610 h 1665609"/>
              <a:gd name="connsiteX4" fmla="*/ 0 w 2806985"/>
              <a:gd name="connsiteY4" fmla="*/ 832805 h 1665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985" h="1665609">
                <a:moveTo>
                  <a:pt x="0" y="832805"/>
                </a:moveTo>
                <a:cubicBezTo>
                  <a:pt x="0" y="372859"/>
                  <a:pt x="628365" y="0"/>
                  <a:pt x="1403493" y="0"/>
                </a:cubicBezTo>
                <a:cubicBezTo>
                  <a:pt x="2178621" y="0"/>
                  <a:pt x="2806986" y="372859"/>
                  <a:pt x="2806986" y="832805"/>
                </a:cubicBezTo>
                <a:cubicBezTo>
                  <a:pt x="2806986" y="1292751"/>
                  <a:pt x="2178621" y="1665610"/>
                  <a:pt x="1403493" y="1665610"/>
                </a:cubicBezTo>
                <a:cubicBezTo>
                  <a:pt x="628365" y="1665610"/>
                  <a:pt x="0" y="1292751"/>
                  <a:pt x="0" y="832805"/>
                </a:cubicBezTo>
                <a:close/>
              </a:path>
            </a:pathLst>
          </a:custGeom>
          <a:ln>
            <a:solidFill>
              <a:schemeClr val="tx2">
                <a:lumMod val="50000"/>
              </a:schemeClr>
            </a:solidFill>
          </a:ln>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6473" tIns="269323" rIns="436473" bIns="269323" numCol="1" spcCol="1270" anchor="ctr" anchorCtr="0">
            <a:noAutofit/>
          </a:bodyPr>
          <a:lstStyle/>
          <a:p>
            <a:pPr lvl="0" algn="ctr" defTabSz="889000">
              <a:lnSpc>
                <a:spcPct val="90000"/>
              </a:lnSpc>
              <a:spcBef>
                <a:spcPct val="0"/>
              </a:spcBef>
              <a:spcAft>
                <a:spcPct val="35000"/>
              </a:spcAft>
            </a:pPr>
            <a:r>
              <a:rPr lang="en-US" sz="2000" kern="1200" dirty="0" smtClean="0"/>
              <a:t>MBV (correlated indicator trait)</a:t>
            </a:r>
            <a:endParaRPr lang="en-US" sz="2000" kern="1200" dirty="0"/>
          </a:p>
        </p:txBody>
      </p:sp>
      <p:grpSp>
        <p:nvGrpSpPr>
          <p:cNvPr id="14" name="Group 13"/>
          <p:cNvGrpSpPr/>
          <p:nvPr/>
        </p:nvGrpSpPr>
        <p:grpSpPr>
          <a:xfrm>
            <a:off x="4060065" y="1712044"/>
            <a:ext cx="4080737" cy="3331219"/>
            <a:chOff x="4060047" y="2144390"/>
            <a:chExt cx="4080737" cy="3331219"/>
          </a:xfrm>
        </p:grpSpPr>
        <p:sp>
          <p:nvSpPr>
            <p:cNvPr id="12" name="Freeform 11"/>
            <p:cNvSpPr/>
            <p:nvPr/>
          </p:nvSpPr>
          <p:spPr>
            <a:xfrm rot="21568701">
              <a:off x="4060047" y="3583798"/>
              <a:ext cx="529722" cy="619606"/>
            </a:xfrm>
            <a:custGeom>
              <a:avLst/>
              <a:gdLst>
                <a:gd name="connsiteX0" fmla="*/ 0 w 529722"/>
                <a:gd name="connsiteY0" fmla="*/ 123921 h 619606"/>
                <a:gd name="connsiteX1" fmla="*/ 264861 w 529722"/>
                <a:gd name="connsiteY1" fmla="*/ 123921 h 619606"/>
                <a:gd name="connsiteX2" fmla="*/ 264861 w 529722"/>
                <a:gd name="connsiteY2" fmla="*/ 0 h 619606"/>
                <a:gd name="connsiteX3" fmla="*/ 529722 w 529722"/>
                <a:gd name="connsiteY3" fmla="*/ 309803 h 619606"/>
                <a:gd name="connsiteX4" fmla="*/ 264861 w 529722"/>
                <a:gd name="connsiteY4" fmla="*/ 619606 h 619606"/>
                <a:gd name="connsiteX5" fmla="*/ 264861 w 529722"/>
                <a:gd name="connsiteY5" fmla="*/ 495685 h 619606"/>
                <a:gd name="connsiteX6" fmla="*/ 0 w 529722"/>
                <a:gd name="connsiteY6" fmla="*/ 495685 h 619606"/>
                <a:gd name="connsiteX7" fmla="*/ 0 w 529722"/>
                <a:gd name="connsiteY7" fmla="*/ 123921 h 61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722" h="619606">
                  <a:moveTo>
                    <a:pt x="0" y="123921"/>
                  </a:moveTo>
                  <a:lnTo>
                    <a:pt x="264861" y="123921"/>
                  </a:lnTo>
                  <a:lnTo>
                    <a:pt x="264861" y="0"/>
                  </a:lnTo>
                  <a:lnTo>
                    <a:pt x="529722" y="309803"/>
                  </a:lnTo>
                  <a:lnTo>
                    <a:pt x="264861" y="619606"/>
                  </a:lnTo>
                  <a:lnTo>
                    <a:pt x="264861" y="495685"/>
                  </a:lnTo>
                  <a:lnTo>
                    <a:pt x="0" y="495685"/>
                  </a:lnTo>
                  <a:lnTo>
                    <a:pt x="0" y="123921"/>
                  </a:lnTo>
                  <a:close/>
                </a:path>
              </a:pathLst>
            </a:custGeom>
            <a:ln>
              <a:solidFill>
                <a:schemeClr val="tx2">
                  <a:lumMod val="50000"/>
                </a:schemeClr>
              </a:solidFill>
            </a:ln>
          </p:spPr>
          <p:style>
            <a:lnRef idx="0">
              <a:scrgbClr r="0" g="0" b="0"/>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23920" rIns="158917" bIns="123921" numCol="1" spcCol="1270" anchor="ctr" anchorCtr="0">
              <a:noAutofit/>
            </a:bodyPr>
            <a:lstStyle/>
            <a:p>
              <a:pPr lvl="0" algn="ctr" defTabSz="1155700">
                <a:lnSpc>
                  <a:spcPct val="90000"/>
                </a:lnSpc>
                <a:spcBef>
                  <a:spcPct val="0"/>
                </a:spcBef>
                <a:spcAft>
                  <a:spcPct val="35000"/>
                </a:spcAft>
              </a:pPr>
              <a:endParaRPr lang="en-US" sz="2600" kern="1200" dirty="0"/>
            </a:p>
          </p:txBody>
        </p:sp>
        <p:sp>
          <p:nvSpPr>
            <p:cNvPr id="13" name="Freeform 12"/>
            <p:cNvSpPr/>
            <p:nvPr/>
          </p:nvSpPr>
          <p:spPr>
            <a:xfrm>
              <a:off x="4809565" y="2144390"/>
              <a:ext cx="3331219" cy="3331219"/>
            </a:xfrm>
            <a:custGeom>
              <a:avLst/>
              <a:gdLst>
                <a:gd name="connsiteX0" fmla="*/ 0 w 3331219"/>
                <a:gd name="connsiteY0" fmla="*/ 1665610 h 3331219"/>
                <a:gd name="connsiteX1" fmla="*/ 1665610 w 3331219"/>
                <a:gd name="connsiteY1" fmla="*/ 0 h 3331219"/>
                <a:gd name="connsiteX2" fmla="*/ 3331220 w 3331219"/>
                <a:gd name="connsiteY2" fmla="*/ 1665610 h 3331219"/>
                <a:gd name="connsiteX3" fmla="*/ 1665610 w 3331219"/>
                <a:gd name="connsiteY3" fmla="*/ 3331220 h 3331219"/>
                <a:gd name="connsiteX4" fmla="*/ 0 w 3331219"/>
                <a:gd name="connsiteY4" fmla="*/ 1665610 h 3331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219" h="3331219">
                  <a:moveTo>
                    <a:pt x="0" y="1665610"/>
                  </a:moveTo>
                  <a:cubicBezTo>
                    <a:pt x="0" y="745719"/>
                    <a:pt x="745719" y="0"/>
                    <a:pt x="1665610" y="0"/>
                  </a:cubicBezTo>
                  <a:cubicBezTo>
                    <a:pt x="2585501" y="0"/>
                    <a:pt x="3331220" y="745719"/>
                    <a:pt x="3331220" y="1665610"/>
                  </a:cubicBezTo>
                  <a:cubicBezTo>
                    <a:pt x="3331220" y="2585501"/>
                    <a:pt x="2585501" y="3331220"/>
                    <a:pt x="1665610" y="3331220"/>
                  </a:cubicBezTo>
                  <a:cubicBezTo>
                    <a:pt x="745719" y="3331220"/>
                    <a:pt x="0" y="2585501"/>
                    <a:pt x="0" y="1665610"/>
                  </a:cubicBezTo>
                  <a:close/>
                </a:path>
              </a:pathLst>
            </a:custGeom>
            <a:ln>
              <a:solidFill>
                <a:schemeClr val="tx2">
                  <a:lumMod val="50000"/>
                </a:schemeClr>
              </a:solidFill>
            </a:ln>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70396" tIns="570396" rIns="570396" bIns="570396" numCol="1" spcCol="1270" anchor="ctr" anchorCtr="0">
              <a:noAutofit/>
            </a:bodyPr>
            <a:lstStyle/>
            <a:p>
              <a:pPr lvl="0" algn="ctr" defTabSz="2889250">
                <a:lnSpc>
                  <a:spcPct val="90000"/>
                </a:lnSpc>
                <a:spcBef>
                  <a:spcPct val="0"/>
                </a:spcBef>
                <a:spcAft>
                  <a:spcPct val="35000"/>
                </a:spcAft>
              </a:pPr>
              <a:r>
                <a:rPr lang="en-US" sz="6500" kern="1200" dirty="0" smtClean="0"/>
                <a:t>GE-EPD</a:t>
              </a:r>
              <a:endParaRPr lang="en-US" sz="6500" kern="1200" dirty="0"/>
            </a:p>
          </p:txBody>
        </p:sp>
      </p:grpSp>
      <p:sp>
        <p:nvSpPr>
          <p:cNvPr id="8" name="Footer Placeholder 7"/>
          <p:cNvSpPr>
            <a:spLocks noGrp="1"/>
          </p:cNvSpPr>
          <p:nvPr>
            <p:ph type="ftr" sz="quarter" idx="11"/>
          </p:nvPr>
        </p:nvSpPr>
        <p:spPr/>
        <p:txBody>
          <a:bodyPr/>
          <a:lstStyle/>
          <a:p>
            <a:r>
              <a:rPr lang="en-US" smtClean="0"/>
              <a:t>Eastern Agent Update-Lebo</a:t>
            </a:r>
            <a:endParaRPr lang="en-US"/>
          </a:p>
        </p:txBody>
      </p:sp>
      <p:sp>
        <p:nvSpPr>
          <p:cNvPr id="7" name="Slide Number Placeholder 6"/>
          <p:cNvSpPr>
            <a:spLocks noGrp="1"/>
          </p:cNvSpPr>
          <p:nvPr>
            <p:ph type="sldNum" sz="quarter" idx="12"/>
          </p:nvPr>
        </p:nvSpPr>
        <p:spPr/>
        <p:txBody>
          <a:bodyPr/>
          <a:lstStyle/>
          <a:p>
            <a:fld id="{5C588D38-487A-41D0-BBCB-12C1D96D4F6B}" type="slidenum">
              <a:rPr lang="en-US" smtClean="0"/>
              <a:pPr/>
              <a:t>35</a:t>
            </a:fld>
            <a:endParaRPr lang="en-US"/>
          </a:p>
        </p:txBody>
      </p:sp>
      <p:sp>
        <p:nvSpPr>
          <p:cNvPr id="5" name="TextBox 4"/>
          <p:cNvSpPr txBox="1"/>
          <p:nvPr/>
        </p:nvSpPr>
        <p:spPr>
          <a:xfrm>
            <a:off x="6781800" y="6021706"/>
            <a:ext cx="1981200" cy="369332"/>
          </a:xfrm>
          <a:prstGeom prst="rect">
            <a:avLst/>
          </a:prstGeom>
          <a:noFill/>
        </p:spPr>
        <p:txBody>
          <a:bodyPr wrap="square" rtlCol="0">
            <a:spAutoFit/>
          </a:bodyPr>
          <a:lstStyle/>
          <a:p>
            <a:r>
              <a:rPr lang="en-US" sz="1800" dirty="0" smtClean="0">
                <a:latin typeface="+mn-lt"/>
              </a:rPr>
              <a:t>Spangler, 2011</a:t>
            </a:r>
          </a:p>
        </p:txBody>
      </p:sp>
      <p:sp>
        <p:nvSpPr>
          <p:cNvPr id="9" name="Date Placeholder 8"/>
          <p:cNvSpPr>
            <a:spLocks noGrp="1"/>
          </p:cNvSpPr>
          <p:nvPr>
            <p:ph type="dt" sz="half" idx="10"/>
          </p:nvPr>
        </p:nvSpPr>
        <p:spPr/>
        <p:txBody>
          <a:bodyPr/>
          <a:lstStyle/>
          <a:p>
            <a:r>
              <a:rPr lang="en-US" smtClean="0"/>
              <a:t>11/10/2015</a:t>
            </a:r>
            <a:endParaRPr lang="en-US"/>
          </a:p>
        </p:txBody>
      </p:sp>
      <p:sp>
        <p:nvSpPr>
          <p:cNvPr id="2" name="TextBox 1"/>
          <p:cNvSpPr txBox="1"/>
          <p:nvPr/>
        </p:nvSpPr>
        <p:spPr>
          <a:xfrm>
            <a:off x="4646392" y="5289414"/>
            <a:ext cx="3657600" cy="646331"/>
          </a:xfrm>
          <a:prstGeom prst="rect">
            <a:avLst/>
          </a:prstGeom>
          <a:noFill/>
        </p:spPr>
        <p:txBody>
          <a:bodyPr wrap="square" rtlCol="0">
            <a:spAutoFit/>
          </a:bodyPr>
          <a:lstStyle/>
          <a:p>
            <a:pPr algn="ctr"/>
            <a:r>
              <a:rPr lang="en-US" sz="1800" b="1" dirty="0" smtClean="0">
                <a:solidFill>
                  <a:srgbClr val="FF0000"/>
                </a:solidFill>
                <a:latin typeface="+mn-lt"/>
              </a:rPr>
              <a:t>If you know how to use EPDs, </a:t>
            </a:r>
            <a:br>
              <a:rPr lang="en-US" sz="1800" b="1" dirty="0" smtClean="0">
                <a:solidFill>
                  <a:srgbClr val="FF0000"/>
                </a:solidFill>
                <a:latin typeface="+mn-lt"/>
              </a:rPr>
            </a:br>
            <a:r>
              <a:rPr lang="en-US" sz="1800" b="1" dirty="0" smtClean="0">
                <a:solidFill>
                  <a:srgbClr val="FF0000"/>
                </a:solidFill>
                <a:latin typeface="+mn-lt"/>
              </a:rPr>
              <a:t>you know how to use GE-EPDs!</a:t>
            </a:r>
          </a:p>
        </p:txBody>
      </p:sp>
    </p:spTree>
    <p:extLst>
      <p:ext uri="{BB962C8B-B14F-4D97-AF65-F5344CB8AC3E}">
        <p14:creationId xmlns:p14="http://schemas.microsoft.com/office/powerpoint/2010/main" val="14415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Genomic Tools Much Better</a:t>
            </a:r>
            <a:br>
              <a:rPr lang="en-US" dirty="0" smtClean="0"/>
            </a:br>
            <a:r>
              <a:rPr lang="en-US" dirty="0" smtClean="0"/>
              <a:t>2015 NALF Training Results</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CB4B765-9567-4F90-A578-1F251A872DB4}" type="slidenum">
              <a:rPr lang="en-US" smtClean="0"/>
              <a:t>36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478922207"/>
              </p:ext>
            </p:extLst>
          </p:nvPr>
        </p:nvGraphicFramePr>
        <p:xfrm>
          <a:off x="436808" y="1828800"/>
          <a:ext cx="8001000" cy="4075753"/>
        </p:xfrm>
        <a:graphic>
          <a:graphicData uri="http://schemas.openxmlformats.org/drawingml/2006/table">
            <a:tbl>
              <a:tblPr>
                <a:tableStyleId>{7DF18680-E054-41AD-8BC1-D1AEF772440D}</a:tableStyleId>
              </a:tblPr>
              <a:tblGrid>
                <a:gridCol w="937846"/>
                <a:gridCol w="3370385"/>
                <a:gridCol w="3692769"/>
              </a:tblGrid>
              <a:tr h="318655">
                <a:tc>
                  <a:txBody>
                    <a:bodyPr/>
                    <a:lstStyle/>
                    <a:p>
                      <a:pPr algn="ctr" fontAlgn="b"/>
                      <a:r>
                        <a:rPr lang="en-US" sz="2400" b="1" u="none" strike="noStrike" dirty="0">
                          <a:effectLst/>
                        </a:rPr>
                        <a:t>Trait</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%GV explained by Panel</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Regression of EPD on MBV</a:t>
                      </a:r>
                      <a:endParaRPr lang="en-US" sz="2400" b="1" i="0" u="none" strike="noStrike" dirty="0">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CED</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0.6271</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1.0173</a:t>
                      </a:r>
                      <a:endParaRPr lang="en-US" sz="2400" b="0" i="0" u="none" strike="noStrike">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BW</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0.7055</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0.9527</a:t>
                      </a:r>
                      <a:endParaRPr lang="en-US" sz="2400" b="0" i="0" u="none" strike="noStrike">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WW</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0.4239</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0.8143</a:t>
                      </a:r>
                      <a:endParaRPr lang="en-US" sz="2400" b="0" i="0" u="none" strike="noStrike">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YW</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0.6390</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0.9498</a:t>
                      </a:r>
                      <a:endParaRPr lang="en-US" sz="2400" b="0" i="0" u="none" strike="noStrike">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MILK</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0.5447</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1.0933</a:t>
                      </a:r>
                      <a:endParaRPr lang="en-US" sz="2400" b="0" i="0" u="none" strike="noStrike">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CEM</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0.5922</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1.0900</a:t>
                      </a:r>
                      <a:endParaRPr lang="en-US" sz="2400" b="0" i="0" u="none" strike="noStrike">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CWT</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0.6573</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1.0714</a:t>
                      </a:r>
                      <a:endParaRPr lang="en-US" sz="2400" b="0" i="0" u="none" strike="noStrike">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REA</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0.6321</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1.0487</a:t>
                      </a:r>
                      <a:endParaRPr lang="en-US" sz="2400" b="0" i="0" u="none" strike="noStrike">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MARB</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0.8359</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1.0234</a:t>
                      </a:r>
                      <a:endParaRPr lang="en-US" sz="2400" b="0" i="0" u="none" strike="noStrike">
                        <a:solidFill>
                          <a:srgbClr val="000000"/>
                        </a:solidFill>
                        <a:effectLst/>
                        <a:latin typeface="Calibri" panose="020F0502020204030204" pitchFamily="34" charset="0"/>
                      </a:endParaRPr>
                    </a:p>
                  </a:txBody>
                  <a:tcPr marL="4763" marR="4763" marT="4763" marB="0" anchor="b"/>
                </a:tc>
              </a:tr>
              <a:tr h="318655">
                <a:tc>
                  <a:txBody>
                    <a:bodyPr/>
                    <a:lstStyle/>
                    <a:p>
                      <a:pPr algn="ctr" fontAlgn="b"/>
                      <a:r>
                        <a:rPr lang="en-US" sz="2400" u="none" strike="noStrike">
                          <a:effectLst/>
                        </a:rPr>
                        <a:t>FT</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0.7073</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rPr>
                        <a:t>0.8902</a:t>
                      </a:r>
                      <a:endParaRPr lang="en-US" sz="2400" b="0" i="0" u="none" strike="noStrike" dirty="0">
                        <a:solidFill>
                          <a:srgbClr val="000000"/>
                        </a:solidFill>
                        <a:effectLst/>
                        <a:latin typeface="Calibri" panose="020F0502020204030204" pitchFamily="34" charset="0"/>
                      </a:endParaRPr>
                    </a:p>
                  </a:txBody>
                  <a:tcPr marL="4763" marR="4763" marT="4763" marB="0" anchor="b"/>
                </a:tc>
              </a:tr>
            </a:tbl>
          </a:graphicData>
        </a:graphic>
      </p:graphicFrame>
    </p:spTree>
    <p:extLst>
      <p:ext uri="{BB962C8B-B14F-4D97-AF65-F5344CB8AC3E}">
        <p14:creationId xmlns:p14="http://schemas.microsoft.com/office/powerpoint/2010/main" val="26763501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11/10/2015</a:t>
            </a:r>
            <a:endParaRPr lang="en-US"/>
          </a:p>
        </p:txBody>
      </p:sp>
      <p:sp>
        <p:nvSpPr>
          <p:cNvPr id="3" name="Footer Placeholder 2"/>
          <p:cNvSpPr>
            <a:spLocks noGrp="1"/>
          </p:cNvSpPr>
          <p:nvPr>
            <p:ph type="ftr" sz="quarter" idx="11"/>
          </p:nvPr>
        </p:nvSpPr>
        <p:spPr/>
        <p:txBody>
          <a:bodyPr/>
          <a:lstStyle/>
          <a:p>
            <a:r>
              <a:rPr lang="en-US" smtClean="0"/>
              <a:t>Eastern Agent Update-Lebo</a:t>
            </a:r>
            <a:endParaRPr lang="en-US"/>
          </a:p>
        </p:txBody>
      </p:sp>
      <p:sp>
        <p:nvSpPr>
          <p:cNvPr id="4" name="Slide Number Placeholder 3"/>
          <p:cNvSpPr>
            <a:spLocks noGrp="1"/>
          </p:cNvSpPr>
          <p:nvPr>
            <p:ph type="sldNum" sz="quarter" idx="12"/>
          </p:nvPr>
        </p:nvSpPr>
        <p:spPr/>
        <p:txBody>
          <a:bodyPr/>
          <a:lstStyle/>
          <a:p>
            <a:fld id="{BCB4B765-9567-4F90-A578-1F251A872DB4}" type="slidenum">
              <a:rPr lang="en-US" smtClean="0"/>
              <a:t>37</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1941999181"/>
              </p:ext>
            </p:extLst>
          </p:nvPr>
        </p:nvGraphicFramePr>
        <p:xfrm>
          <a:off x="246062" y="290634"/>
          <a:ext cx="8651875" cy="62767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35215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graphicFrame>
        <p:nvGraphicFramePr>
          <p:cNvPr id="4" name="Content Placeholder 3"/>
          <p:cNvGraphicFramePr>
            <a:graphicFrameLocks noGrp="1"/>
          </p:cNvGraphicFramePr>
          <p:nvPr>
            <p:ph idx="1"/>
            <p:extLst/>
          </p:nvPr>
        </p:nvGraphicFramePr>
        <p:xfrm>
          <a:off x="685800" y="1661160"/>
          <a:ext cx="7772400" cy="4358639"/>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406361">
                <a:tc>
                  <a:txBody>
                    <a:bodyPr/>
                    <a:lstStyle/>
                    <a:p>
                      <a:r>
                        <a:rPr lang="en-US" dirty="0" smtClean="0"/>
                        <a:t>Breed</a:t>
                      </a:r>
                      <a:endParaRPr lang="en-US" dirty="0"/>
                    </a:p>
                  </a:txBody>
                  <a:tcPr/>
                </a:tc>
                <a:tc>
                  <a:txBody>
                    <a:bodyPr/>
                    <a:lstStyle/>
                    <a:p>
                      <a:r>
                        <a:rPr lang="en-US" dirty="0" smtClean="0"/>
                        <a:t>No. </a:t>
                      </a:r>
                      <a:r>
                        <a:rPr lang="en-US" dirty="0" err="1" smtClean="0"/>
                        <a:t>Anim</a:t>
                      </a:r>
                      <a:endParaRPr lang="en-US" dirty="0"/>
                    </a:p>
                  </a:txBody>
                  <a:tcPr/>
                </a:tc>
                <a:tc>
                  <a:txBody>
                    <a:bodyPr/>
                    <a:lstStyle/>
                    <a:p>
                      <a:r>
                        <a:rPr lang="en-US" dirty="0" smtClean="0"/>
                        <a:t>LD</a:t>
                      </a:r>
                      <a:r>
                        <a:rPr lang="en-US" baseline="0" dirty="0" smtClean="0"/>
                        <a:t> Impute</a:t>
                      </a:r>
                      <a:endParaRPr lang="en-US" dirty="0"/>
                    </a:p>
                  </a:txBody>
                  <a:tcPr/>
                </a:tc>
                <a:tc>
                  <a:txBody>
                    <a:bodyPr/>
                    <a:lstStyle/>
                    <a:p>
                      <a:r>
                        <a:rPr lang="en-US" dirty="0" smtClean="0"/>
                        <a:t>Provider</a:t>
                      </a:r>
                      <a:endParaRPr lang="en-US" dirty="0"/>
                    </a:p>
                  </a:txBody>
                  <a:tcPr/>
                </a:tc>
                <a:tc>
                  <a:txBody>
                    <a:bodyPr/>
                    <a:lstStyle/>
                    <a:p>
                      <a:r>
                        <a:rPr lang="en-US" dirty="0" smtClean="0"/>
                        <a:t>Method</a:t>
                      </a:r>
                      <a:endParaRPr lang="en-US" dirty="0"/>
                    </a:p>
                  </a:txBody>
                  <a:tcPr/>
                </a:tc>
              </a:tr>
              <a:tr h="406361">
                <a:tc>
                  <a:txBody>
                    <a:bodyPr/>
                    <a:lstStyle/>
                    <a:p>
                      <a:r>
                        <a:rPr lang="en-US" dirty="0" smtClean="0"/>
                        <a:t>Angus</a:t>
                      </a:r>
                      <a:endParaRPr lang="en-US" dirty="0"/>
                    </a:p>
                  </a:txBody>
                  <a:tcPr/>
                </a:tc>
                <a:tc>
                  <a:txBody>
                    <a:bodyPr/>
                    <a:lstStyle/>
                    <a:p>
                      <a:r>
                        <a:rPr lang="en-US" dirty="0" smtClean="0"/>
                        <a:t>160,000</a:t>
                      </a:r>
                      <a:endParaRPr lang="en-US" dirty="0"/>
                    </a:p>
                  </a:txBody>
                  <a:tcPr/>
                </a:tc>
                <a:tc>
                  <a:txBody>
                    <a:bodyPr/>
                    <a:lstStyle/>
                    <a:p>
                      <a:r>
                        <a:rPr lang="en-US" dirty="0" smtClean="0"/>
                        <a:t>Y</a:t>
                      </a:r>
                      <a:endParaRPr lang="en-US" dirty="0"/>
                    </a:p>
                  </a:txBody>
                  <a:tcPr/>
                </a:tc>
                <a:tc>
                  <a:txBody>
                    <a:bodyPr/>
                    <a:lstStyle/>
                    <a:p>
                      <a:r>
                        <a:rPr lang="en-US" dirty="0" smtClean="0"/>
                        <a:t>GS, Z</a:t>
                      </a:r>
                      <a:endParaRPr lang="en-US" dirty="0"/>
                    </a:p>
                  </a:txBody>
                  <a:tcPr/>
                </a:tc>
                <a:tc>
                  <a:txBody>
                    <a:bodyPr/>
                    <a:lstStyle/>
                    <a:p>
                      <a:r>
                        <a:rPr lang="en-US" dirty="0" smtClean="0"/>
                        <a:t>CORR</a:t>
                      </a:r>
                      <a:endParaRPr lang="en-US" dirty="0"/>
                    </a:p>
                  </a:txBody>
                  <a:tcPr/>
                </a:tc>
              </a:tr>
              <a:tr h="406361">
                <a:tc>
                  <a:txBody>
                    <a:bodyPr/>
                    <a:lstStyle/>
                    <a:p>
                      <a:r>
                        <a:rPr lang="en-US" dirty="0" smtClean="0"/>
                        <a:t>Red Angus</a:t>
                      </a:r>
                      <a:endParaRPr lang="en-US" dirty="0"/>
                    </a:p>
                  </a:txBody>
                  <a:tcPr/>
                </a:tc>
                <a:tc>
                  <a:txBody>
                    <a:bodyPr/>
                    <a:lstStyle/>
                    <a:p>
                      <a:r>
                        <a:rPr lang="en-US" dirty="0" smtClean="0"/>
                        <a:t>13,700</a:t>
                      </a:r>
                      <a:endParaRPr lang="en-US" dirty="0"/>
                    </a:p>
                  </a:txBody>
                  <a:tcPr/>
                </a:tc>
                <a:tc>
                  <a:txBody>
                    <a:bodyPr/>
                    <a:lstStyle/>
                    <a:p>
                      <a:r>
                        <a:rPr lang="en-US" dirty="0" smtClean="0"/>
                        <a:t>Y</a:t>
                      </a:r>
                      <a:endParaRPr lang="en-US" dirty="0"/>
                    </a:p>
                  </a:txBody>
                  <a:tcPr/>
                </a:tc>
                <a:tc>
                  <a:txBody>
                    <a:bodyPr/>
                    <a:lstStyle/>
                    <a:p>
                      <a:r>
                        <a:rPr lang="en-US" dirty="0" smtClean="0"/>
                        <a:t>GS, Z</a:t>
                      </a:r>
                      <a:endParaRPr lang="en-US" dirty="0"/>
                    </a:p>
                  </a:txBody>
                  <a:tcPr/>
                </a:tc>
                <a:tc>
                  <a:txBody>
                    <a:bodyPr/>
                    <a:lstStyle/>
                    <a:p>
                      <a:r>
                        <a:rPr lang="en-US" dirty="0" smtClean="0"/>
                        <a:t>BLEND</a:t>
                      </a:r>
                      <a:endParaRPr lang="en-US" dirty="0"/>
                    </a:p>
                  </a:txBody>
                  <a:tcPr/>
                </a:tc>
              </a:tr>
              <a:tr h="406361">
                <a:tc>
                  <a:txBody>
                    <a:bodyPr/>
                    <a:lstStyle/>
                    <a:p>
                      <a:r>
                        <a:rPr lang="en-US" dirty="0" smtClean="0"/>
                        <a:t>Hereford</a:t>
                      </a:r>
                      <a:endParaRPr lang="en-US" dirty="0"/>
                    </a:p>
                  </a:txBody>
                  <a:tcPr/>
                </a:tc>
                <a:tc>
                  <a:txBody>
                    <a:bodyPr/>
                    <a:lstStyle/>
                    <a:p>
                      <a:r>
                        <a:rPr lang="en-US" dirty="0" smtClean="0"/>
                        <a:t>15,780</a:t>
                      </a:r>
                      <a:endParaRPr lang="en-US" dirty="0"/>
                    </a:p>
                  </a:txBody>
                  <a:tcPr/>
                </a:tc>
                <a:tc>
                  <a:txBody>
                    <a:bodyPr/>
                    <a:lstStyle/>
                    <a:p>
                      <a:r>
                        <a:rPr lang="en-US" dirty="0" smtClean="0"/>
                        <a:t>Y</a:t>
                      </a:r>
                      <a:endParaRPr lang="en-US" dirty="0"/>
                    </a:p>
                  </a:txBody>
                  <a:tcPr/>
                </a:tc>
                <a:tc>
                  <a:txBody>
                    <a:bodyPr/>
                    <a:lstStyle/>
                    <a:p>
                      <a:r>
                        <a:rPr lang="en-US" dirty="0" smtClean="0"/>
                        <a:t>GS</a:t>
                      </a:r>
                      <a:endParaRPr lang="en-US" dirty="0"/>
                    </a:p>
                  </a:txBody>
                  <a:tcPr/>
                </a:tc>
                <a:tc>
                  <a:txBody>
                    <a:bodyPr/>
                    <a:lstStyle/>
                    <a:p>
                      <a:r>
                        <a:rPr lang="en-US" dirty="0" smtClean="0"/>
                        <a:t>BLEND-Ext.</a:t>
                      </a:r>
                      <a:endParaRPr lang="en-US" dirty="0"/>
                    </a:p>
                  </a:txBody>
                  <a:tcPr/>
                </a:tc>
              </a:tr>
              <a:tr h="406361">
                <a:tc>
                  <a:txBody>
                    <a:bodyPr/>
                    <a:lstStyle/>
                    <a:p>
                      <a:r>
                        <a:rPr lang="en-US" dirty="0" smtClean="0"/>
                        <a:t>Simmental</a:t>
                      </a:r>
                      <a:endParaRPr lang="en-US" dirty="0"/>
                    </a:p>
                  </a:txBody>
                  <a:tcPr/>
                </a:tc>
                <a:tc>
                  <a:txBody>
                    <a:bodyPr/>
                    <a:lstStyle/>
                    <a:p>
                      <a:r>
                        <a:rPr lang="en-US" dirty="0" smtClean="0"/>
                        <a:t>10.800</a:t>
                      </a:r>
                      <a:endParaRPr lang="en-US" dirty="0"/>
                    </a:p>
                  </a:txBody>
                  <a:tcPr/>
                </a:tc>
                <a:tc>
                  <a:txBody>
                    <a:bodyPr/>
                    <a:lstStyle/>
                    <a:p>
                      <a:r>
                        <a:rPr lang="en-US" dirty="0" smtClean="0"/>
                        <a:t>Y</a:t>
                      </a:r>
                      <a:endParaRPr lang="en-US" dirty="0"/>
                    </a:p>
                  </a:txBody>
                  <a:tcPr/>
                </a:tc>
                <a:tc>
                  <a:txBody>
                    <a:bodyPr/>
                    <a:lstStyle/>
                    <a:p>
                      <a:r>
                        <a:rPr lang="en-US" dirty="0" smtClean="0"/>
                        <a:t>GS</a:t>
                      </a:r>
                      <a:endParaRPr lang="en-US" dirty="0"/>
                    </a:p>
                  </a:txBody>
                  <a:tcPr/>
                </a:tc>
                <a:tc>
                  <a:txBody>
                    <a:bodyPr/>
                    <a:lstStyle/>
                    <a:p>
                      <a:r>
                        <a:rPr lang="en-US" dirty="0" smtClean="0"/>
                        <a:t>BLEND</a:t>
                      </a:r>
                      <a:endParaRPr lang="en-US" dirty="0"/>
                    </a:p>
                  </a:txBody>
                  <a:tcPr/>
                </a:tc>
              </a:tr>
              <a:tr h="406361">
                <a:tc>
                  <a:txBody>
                    <a:bodyPr/>
                    <a:lstStyle/>
                    <a:p>
                      <a:r>
                        <a:rPr lang="en-US" dirty="0" err="1" smtClean="0"/>
                        <a:t>Limousin</a:t>
                      </a:r>
                      <a:endParaRPr lang="en-US" dirty="0"/>
                    </a:p>
                  </a:txBody>
                  <a:tcPr/>
                </a:tc>
                <a:tc>
                  <a:txBody>
                    <a:bodyPr/>
                    <a:lstStyle/>
                    <a:p>
                      <a:r>
                        <a:rPr lang="en-US" dirty="0" smtClean="0"/>
                        <a:t>5,660</a:t>
                      </a:r>
                      <a:endParaRPr lang="en-US" dirty="0"/>
                    </a:p>
                  </a:txBody>
                  <a:tcPr/>
                </a:tc>
                <a:tc>
                  <a:txBody>
                    <a:bodyPr/>
                    <a:lstStyle/>
                    <a:p>
                      <a:r>
                        <a:rPr lang="en-US" dirty="0" smtClean="0"/>
                        <a:t>Y</a:t>
                      </a:r>
                      <a:endParaRPr lang="en-US" dirty="0"/>
                    </a:p>
                  </a:txBody>
                  <a:tcPr/>
                </a:tc>
                <a:tc>
                  <a:txBody>
                    <a:bodyPr/>
                    <a:lstStyle/>
                    <a:p>
                      <a:r>
                        <a:rPr lang="en-US" dirty="0" smtClean="0"/>
                        <a:t>GS</a:t>
                      </a:r>
                      <a:endParaRPr lang="en-US" dirty="0"/>
                    </a:p>
                  </a:txBody>
                  <a:tcPr/>
                </a:tc>
                <a:tc>
                  <a:txBody>
                    <a:bodyPr/>
                    <a:lstStyle/>
                    <a:p>
                      <a:r>
                        <a:rPr lang="en-US" dirty="0" smtClean="0"/>
                        <a:t>BLEND</a:t>
                      </a:r>
                      <a:endParaRPr lang="en-US" dirty="0"/>
                    </a:p>
                  </a:txBody>
                  <a:tcPr/>
                </a:tc>
              </a:tr>
              <a:tr h="406361">
                <a:tc>
                  <a:txBody>
                    <a:bodyPr/>
                    <a:lstStyle/>
                    <a:p>
                      <a:r>
                        <a:rPr lang="en-US" dirty="0" err="1" smtClean="0"/>
                        <a:t>Gelbvieh</a:t>
                      </a:r>
                      <a:endParaRPr lang="en-US" dirty="0"/>
                    </a:p>
                  </a:txBody>
                  <a:tcPr/>
                </a:tc>
                <a:tc>
                  <a:txBody>
                    <a:bodyPr/>
                    <a:lstStyle/>
                    <a:p>
                      <a:r>
                        <a:rPr lang="en-US" dirty="0" smtClean="0"/>
                        <a:t>3,880</a:t>
                      </a:r>
                      <a:endParaRPr lang="en-US" dirty="0"/>
                    </a:p>
                  </a:txBody>
                  <a:tcPr/>
                </a:tc>
                <a:tc>
                  <a:txBody>
                    <a:bodyPr/>
                    <a:lstStyle/>
                    <a:p>
                      <a:r>
                        <a:rPr lang="en-US" dirty="0" smtClean="0"/>
                        <a:t>Y</a:t>
                      </a:r>
                      <a:endParaRPr lang="en-US" dirty="0"/>
                    </a:p>
                  </a:txBody>
                  <a:tcPr/>
                </a:tc>
                <a:tc>
                  <a:txBody>
                    <a:bodyPr/>
                    <a:lstStyle/>
                    <a:p>
                      <a:r>
                        <a:rPr lang="en-US" dirty="0" smtClean="0"/>
                        <a:t>GS</a:t>
                      </a:r>
                      <a:endParaRPr lang="en-US" dirty="0"/>
                    </a:p>
                  </a:txBody>
                  <a:tcPr/>
                </a:tc>
                <a:tc>
                  <a:txBody>
                    <a:bodyPr/>
                    <a:lstStyle/>
                    <a:p>
                      <a:r>
                        <a:rPr lang="en-US" dirty="0" smtClean="0"/>
                        <a:t>BLEND</a:t>
                      </a:r>
                      <a:endParaRPr lang="en-US" dirty="0"/>
                    </a:p>
                  </a:txBody>
                  <a:tcPr/>
                </a:tc>
              </a:tr>
              <a:tr h="406361">
                <a:tc>
                  <a:txBody>
                    <a:bodyPr/>
                    <a:lstStyle/>
                    <a:p>
                      <a:r>
                        <a:rPr lang="en-US" dirty="0" err="1" smtClean="0"/>
                        <a:t>Charolais</a:t>
                      </a:r>
                      <a:endParaRPr lang="en-US" dirty="0"/>
                    </a:p>
                  </a:txBody>
                  <a:tcPr/>
                </a:tc>
                <a:tc>
                  <a:txBody>
                    <a:bodyPr/>
                    <a:lstStyle/>
                    <a:p>
                      <a:r>
                        <a:rPr lang="en-US" dirty="0" smtClean="0"/>
                        <a:t>2,136</a:t>
                      </a:r>
                      <a:endParaRPr lang="en-US" dirty="0"/>
                    </a:p>
                  </a:txBody>
                  <a:tcPr/>
                </a:tc>
                <a:tc>
                  <a:txBody>
                    <a:bodyPr/>
                    <a:lstStyle/>
                    <a:p>
                      <a:r>
                        <a:rPr lang="en-US" dirty="0" smtClean="0"/>
                        <a:t>N</a:t>
                      </a:r>
                      <a:endParaRPr lang="en-US" dirty="0"/>
                    </a:p>
                  </a:txBody>
                  <a:tcPr/>
                </a:tc>
                <a:tc>
                  <a:txBody>
                    <a:bodyPr/>
                    <a:lstStyle/>
                    <a:p>
                      <a:r>
                        <a:rPr lang="en-US" dirty="0" smtClean="0"/>
                        <a:t>GS</a:t>
                      </a:r>
                      <a:endParaRPr lang="en-US" dirty="0"/>
                    </a:p>
                  </a:txBody>
                  <a:tcPr/>
                </a:tc>
                <a:tc>
                  <a:txBody>
                    <a:bodyPr/>
                    <a:lstStyle/>
                    <a:p>
                      <a:r>
                        <a:rPr lang="en-US" dirty="0" smtClean="0"/>
                        <a:t>CORR</a:t>
                      </a:r>
                      <a:endParaRPr lang="en-US" dirty="0"/>
                    </a:p>
                  </a:txBody>
                  <a:tcPr/>
                </a:tc>
              </a:tr>
              <a:tr h="701390">
                <a:tc>
                  <a:txBody>
                    <a:bodyPr/>
                    <a:lstStyle/>
                    <a:p>
                      <a:r>
                        <a:rPr lang="en-US" dirty="0" smtClean="0"/>
                        <a:t>Santa </a:t>
                      </a:r>
                      <a:r>
                        <a:rPr lang="en-US" dirty="0" err="1" smtClean="0"/>
                        <a:t>Gertrudis</a:t>
                      </a:r>
                      <a:endParaRPr lang="en-US" dirty="0"/>
                    </a:p>
                  </a:txBody>
                  <a:tcPr/>
                </a:tc>
                <a:tc>
                  <a:txBody>
                    <a:bodyPr/>
                    <a:lstStyle/>
                    <a:p>
                      <a:r>
                        <a:rPr lang="en-US" dirty="0" smtClean="0"/>
                        <a:t>3,160</a:t>
                      </a:r>
                      <a:endParaRPr lang="en-US" dirty="0"/>
                    </a:p>
                  </a:txBody>
                  <a:tcPr/>
                </a:tc>
                <a:tc>
                  <a:txBody>
                    <a:bodyPr/>
                    <a:lstStyle/>
                    <a:p>
                      <a:r>
                        <a:rPr lang="en-US" dirty="0" smtClean="0"/>
                        <a:t>N</a:t>
                      </a:r>
                      <a:endParaRPr lang="en-US" dirty="0"/>
                    </a:p>
                  </a:txBody>
                  <a:tcPr/>
                </a:tc>
                <a:tc>
                  <a:txBody>
                    <a:bodyPr/>
                    <a:lstStyle/>
                    <a:p>
                      <a:r>
                        <a:rPr lang="en-US" dirty="0" smtClean="0"/>
                        <a:t>GS</a:t>
                      </a:r>
                      <a:endParaRPr lang="en-US" dirty="0"/>
                    </a:p>
                  </a:txBody>
                  <a:tcPr/>
                </a:tc>
                <a:tc>
                  <a:txBody>
                    <a:bodyPr/>
                    <a:lstStyle/>
                    <a:p>
                      <a:r>
                        <a:rPr lang="en-US" dirty="0" smtClean="0"/>
                        <a:t>SS-GBLUP</a:t>
                      </a:r>
                      <a:endParaRPr lang="en-US" dirty="0"/>
                    </a:p>
                  </a:txBody>
                  <a:tcPr/>
                </a:tc>
              </a:tr>
              <a:tr h="406361">
                <a:tc>
                  <a:txBody>
                    <a:bodyPr/>
                    <a:lstStyle/>
                    <a:p>
                      <a:r>
                        <a:rPr lang="en-US" dirty="0" err="1" smtClean="0"/>
                        <a:t>Brangus</a:t>
                      </a:r>
                      <a:endParaRPr lang="en-US" dirty="0"/>
                    </a:p>
                  </a:txBody>
                  <a:tcPr/>
                </a:tc>
                <a:tc>
                  <a:txBody>
                    <a:bodyPr/>
                    <a:lstStyle/>
                    <a:p>
                      <a:r>
                        <a:rPr lang="en-US" dirty="0" smtClean="0"/>
                        <a:t>3,909</a:t>
                      </a:r>
                      <a:endParaRPr lang="en-US" dirty="0"/>
                    </a:p>
                  </a:txBody>
                  <a:tcPr/>
                </a:tc>
                <a:tc>
                  <a:txBody>
                    <a:bodyPr/>
                    <a:lstStyle/>
                    <a:p>
                      <a:r>
                        <a:rPr lang="en-US" dirty="0" smtClean="0"/>
                        <a:t>Y</a:t>
                      </a:r>
                      <a:endParaRPr lang="en-US" dirty="0"/>
                    </a:p>
                  </a:txBody>
                  <a:tcPr/>
                </a:tc>
                <a:tc>
                  <a:txBody>
                    <a:bodyPr/>
                    <a:lstStyle/>
                    <a:p>
                      <a:r>
                        <a:rPr lang="en-US" dirty="0" smtClean="0"/>
                        <a:t>GS, Z</a:t>
                      </a:r>
                      <a:endParaRPr lang="en-US" dirty="0"/>
                    </a:p>
                  </a:txBody>
                  <a:tcPr/>
                </a:tc>
                <a:tc>
                  <a:txBody>
                    <a:bodyPr/>
                    <a:lstStyle/>
                    <a:p>
                      <a:r>
                        <a:rPr lang="en-US" dirty="0" smtClean="0"/>
                        <a:t>SS-GBLUP</a:t>
                      </a:r>
                      <a:endParaRPr lang="en-US" dirty="0"/>
                    </a:p>
                  </a:txBody>
                  <a:tcPr/>
                </a:tc>
              </a:tr>
            </a:tbl>
          </a:graphicData>
        </a:graphic>
      </p:graphicFrame>
      <p:sp>
        <p:nvSpPr>
          <p:cNvPr id="3" name="TextBox 2"/>
          <p:cNvSpPr txBox="1"/>
          <p:nvPr/>
        </p:nvSpPr>
        <p:spPr>
          <a:xfrm>
            <a:off x="6705600" y="6019799"/>
            <a:ext cx="1752600" cy="369332"/>
          </a:xfrm>
          <a:prstGeom prst="rect">
            <a:avLst/>
          </a:prstGeom>
          <a:noFill/>
        </p:spPr>
        <p:txBody>
          <a:bodyPr wrap="square" rtlCol="0">
            <a:spAutoFit/>
          </a:bodyPr>
          <a:lstStyle/>
          <a:p>
            <a:pPr algn="ctr"/>
            <a:r>
              <a:rPr lang="en-US" sz="1800" b="1" i="1" dirty="0" smtClean="0">
                <a:latin typeface="+mn-lt"/>
              </a:rPr>
              <a:t>Spangler, 2014</a:t>
            </a:r>
          </a:p>
        </p:txBody>
      </p:sp>
      <p:sp>
        <p:nvSpPr>
          <p:cNvPr id="5" name="Date Placeholder 4"/>
          <p:cNvSpPr>
            <a:spLocks noGrp="1"/>
          </p:cNvSpPr>
          <p:nvPr>
            <p:ph type="dt" sz="half" idx="10"/>
          </p:nvPr>
        </p:nvSpPr>
        <p:spPr/>
        <p:txBody>
          <a:bodyPr/>
          <a:lstStyle/>
          <a:p>
            <a:r>
              <a:rPr lang="en-US" smtClean="0"/>
              <a:t>11/10/2015</a:t>
            </a:r>
            <a:endParaRPr lang="en-US"/>
          </a:p>
        </p:txBody>
      </p:sp>
      <p:sp>
        <p:nvSpPr>
          <p:cNvPr id="6" name="Footer Placeholder 5"/>
          <p:cNvSpPr>
            <a:spLocks noGrp="1"/>
          </p:cNvSpPr>
          <p:nvPr>
            <p:ph type="ftr" sz="quarter" idx="11"/>
          </p:nvPr>
        </p:nvSpPr>
        <p:spPr/>
        <p:txBody>
          <a:bodyPr/>
          <a:lstStyle/>
          <a:p>
            <a:r>
              <a:rPr lang="en-US" smtClean="0"/>
              <a:t>Eastern Agent Update-Lebo</a:t>
            </a:r>
            <a:endParaRPr lang="en-US"/>
          </a:p>
        </p:txBody>
      </p:sp>
      <p:sp>
        <p:nvSpPr>
          <p:cNvPr id="7" name="Slide Number Placeholder 6"/>
          <p:cNvSpPr>
            <a:spLocks noGrp="1"/>
          </p:cNvSpPr>
          <p:nvPr>
            <p:ph type="sldNum" sz="quarter" idx="12"/>
          </p:nvPr>
        </p:nvSpPr>
        <p:spPr/>
        <p:txBody>
          <a:bodyPr/>
          <a:lstStyle/>
          <a:p>
            <a:fld id="{7512F330-010A-499B-A70D-53B9AFAD18F5}" type="slidenum">
              <a:rPr lang="en-US" smtClean="0"/>
              <a:t>38</a:t>
            </a:fld>
            <a:endParaRPr lang="en-US"/>
          </a:p>
        </p:txBody>
      </p:sp>
    </p:spTree>
    <p:extLst>
      <p:ext uri="{BB962C8B-B14F-4D97-AF65-F5344CB8AC3E}">
        <p14:creationId xmlns:p14="http://schemas.microsoft.com/office/powerpoint/2010/main" val="70663967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581400" y="1009471"/>
            <a:ext cx="5181600" cy="1200329"/>
          </a:xfrm>
          <a:prstGeom prst="rect">
            <a:avLst/>
          </a:prstGeom>
          <a:noFill/>
          <a:ln w="12700" cap="sq">
            <a:noFill/>
            <a:miter lim="800000"/>
            <a:headEnd type="none" w="sm" len="sm"/>
            <a:tailEnd type="none" w="sm" len="sm"/>
          </a:ln>
          <a:effectLst/>
        </p:spPr>
        <p:txBody>
          <a:bodyPr wrap="square">
            <a:spAutoFit/>
          </a:bodyPr>
          <a:lstStyle/>
          <a:p>
            <a:pPr algn="ctr"/>
            <a:r>
              <a:rPr lang="en-US" sz="7200" dirty="0"/>
              <a:t>Thank You!</a:t>
            </a:r>
          </a:p>
        </p:txBody>
      </p:sp>
      <p:sp>
        <p:nvSpPr>
          <p:cNvPr id="29699" name="Rectangle 3"/>
          <p:cNvSpPr>
            <a:spLocks noChangeArrowheads="1"/>
          </p:cNvSpPr>
          <p:nvPr/>
        </p:nvSpPr>
        <p:spPr bwMode="auto">
          <a:xfrm>
            <a:off x="3581400" y="2895600"/>
            <a:ext cx="5340350" cy="1200329"/>
          </a:xfrm>
          <a:prstGeom prst="rect">
            <a:avLst/>
          </a:prstGeom>
          <a:noFill/>
          <a:ln w="12700" cap="sq">
            <a:noFill/>
            <a:miter lim="800000"/>
            <a:headEnd type="none" w="sm" len="sm"/>
            <a:tailEnd type="none" w="sm" len="sm"/>
          </a:ln>
          <a:effectLst/>
        </p:spPr>
        <p:txBody>
          <a:bodyPr>
            <a:spAutoFit/>
          </a:bodyPr>
          <a:lstStyle/>
          <a:p>
            <a:pPr algn="ctr"/>
            <a:r>
              <a:rPr lang="en-US" sz="7200" dirty="0"/>
              <a:t>Questions?</a:t>
            </a:r>
          </a:p>
        </p:txBody>
      </p:sp>
    </p:spTree>
    <p:custDataLst>
      <p:tags r:id="rId1"/>
    </p:custDataLst>
    <p:extLst>
      <p:ext uri="{BB962C8B-B14F-4D97-AF65-F5344CB8AC3E}">
        <p14:creationId xmlns:p14="http://schemas.microsoft.com/office/powerpoint/2010/main" val="1661789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 calcmode="lin" valueType="num">
                                      <p:cBhvr>
                                        <p:cTn id="9" dur="500" fill="hold"/>
                                        <p:tgtEl>
                                          <p:spTgt spid="29698"/>
                                        </p:tgtEl>
                                        <p:attrNameLst>
                                          <p:attrName>ppt_x</p:attrName>
                                        </p:attrNameLst>
                                      </p:cBhvr>
                                      <p:tavLst>
                                        <p:tav tm="0">
                                          <p:val>
                                            <p:fltVal val="0.5"/>
                                          </p:val>
                                        </p:tav>
                                        <p:tav tm="100000">
                                          <p:val>
                                            <p:strVal val="#ppt_x"/>
                                          </p:val>
                                        </p:tav>
                                      </p:tavLst>
                                    </p:anim>
                                    <p:anim calcmode="lin" valueType="num">
                                      <p:cBhvr>
                                        <p:cTn id="10" dur="500" fill="hold"/>
                                        <p:tgtEl>
                                          <p:spTgt spid="2969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9699"/>
                                        </p:tgtEl>
                                        <p:attrNameLst>
                                          <p:attrName>style.visibility</p:attrName>
                                        </p:attrNameLst>
                                      </p:cBhvr>
                                      <p:to>
                                        <p:strVal val="visible"/>
                                      </p:to>
                                    </p:set>
                                    <p:anim calcmode="lin" valueType="num">
                                      <p:cBhvr>
                                        <p:cTn id="14" dur="500" fill="hold"/>
                                        <p:tgtEl>
                                          <p:spTgt spid="29699"/>
                                        </p:tgtEl>
                                        <p:attrNameLst>
                                          <p:attrName>ppt_w</p:attrName>
                                        </p:attrNameLst>
                                      </p:cBhvr>
                                      <p:tavLst>
                                        <p:tav tm="0">
                                          <p:val>
                                            <p:fltVal val="0"/>
                                          </p:val>
                                        </p:tav>
                                        <p:tav tm="100000">
                                          <p:val>
                                            <p:strVal val="#ppt_w"/>
                                          </p:val>
                                        </p:tav>
                                      </p:tavLst>
                                    </p:anim>
                                    <p:anim calcmode="lin" valueType="num">
                                      <p:cBhvr>
                                        <p:cTn id="15" dur="500" fill="hold"/>
                                        <p:tgtEl>
                                          <p:spTgt spid="29699"/>
                                        </p:tgtEl>
                                        <p:attrNameLst>
                                          <p:attrName>ppt_h</p:attrName>
                                        </p:attrNameLst>
                                      </p:cBhvr>
                                      <p:tavLst>
                                        <p:tav tm="0">
                                          <p:val>
                                            <p:fltVal val="0"/>
                                          </p:val>
                                        </p:tav>
                                        <p:tav tm="100000">
                                          <p:val>
                                            <p:strVal val="#ppt_h"/>
                                          </p:val>
                                        </p:tav>
                                      </p:tavLst>
                                    </p:anim>
                                    <p:anim calcmode="lin" valueType="num">
                                      <p:cBhvr>
                                        <p:cTn id="16" dur="500" fill="hold"/>
                                        <p:tgtEl>
                                          <p:spTgt spid="29699"/>
                                        </p:tgtEl>
                                        <p:attrNameLst>
                                          <p:attrName>ppt_x</p:attrName>
                                        </p:attrNameLst>
                                      </p:cBhvr>
                                      <p:tavLst>
                                        <p:tav tm="0">
                                          <p:val>
                                            <p:fltVal val="0.5"/>
                                          </p:val>
                                        </p:tav>
                                        <p:tav tm="100000">
                                          <p:val>
                                            <p:strVal val="#ppt_x"/>
                                          </p:val>
                                        </p:tav>
                                      </p:tavLst>
                                    </p:anim>
                                    <p:anim calcmode="lin" valueType="num">
                                      <p:cBhvr>
                                        <p:cTn id="17" dur="500" fill="hold"/>
                                        <p:tgtEl>
                                          <p:spTgt spid="296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much stuff?</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CB4B765-9567-4F90-A578-1F251A872DB4}" type="slidenum">
              <a:rPr lang="en-US" smtClean="0"/>
              <a:t>4</a:t>
            </a:fld>
            <a:endParaRPr lang="en-US"/>
          </a:p>
        </p:txBody>
      </p:sp>
      <p:pic>
        <p:nvPicPr>
          <p:cNvPr id="7" name="Content Placeholder 7"/>
          <p:cNvPicPr>
            <a:picLocks noChangeAspect="1"/>
          </p:cNvPicPr>
          <p:nvPr/>
        </p:nvPicPr>
        <p:blipFill rotWithShape="1">
          <a:blip r:embed="rId2"/>
          <a:srcRect t="847" r="2223"/>
          <a:stretch/>
        </p:blipFill>
        <p:spPr>
          <a:xfrm>
            <a:off x="174170" y="2336800"/>
            <a:ext cx="8741230" cy="3302000"/>
          </a:xfrm>
          <a:prstGeom prst="rect">
            <a:avLst/>
          </a:prstGeom>
        </p:spPr>
      </p:pic>
    </p:spTree>
    <p:extLst>
      <p:ext uri="{BB962C8B-B14F-4D97-AF65-F5344CB8AC3E}">
        <p14:creationId xmlns:p14="http://schemas.microsoft.com/office/powerpoint/2010/main" val="98077486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Panel %GV = 33%</a:t>
            </a:r>
            <a:endParaRPr lang="en-US" dirty="0"/>
          </a:p>
        </p:txBody>
      </p:sp>
      <p:sp>
        <p:nvSpPr>
          <p:cNvPr id="6" name="Slide Number Placeholder 5"/>
          <p:cNvSpPr>
            <a:spLocks noGrp="1"/>
          </p:cNvSpPr>
          <p:nvPr>
            <p:ph type="sldNum" sz="quarter" idx="12"/>
          </p:nvPr>
        </p:nvSpPr>
        <p:spPr/>
        <p:txBody>
          <a:bodyPr/>
          <a:lstStyle/>
          <a:p>
            <a:fld id="{5DCBDD31-48D9-44E6-91A5-AE2D34F5299C}" type="slidenum">
              <a:rPr lang="en-US" smtClean="0"/>
              <a:t>40</a:t>
            </a:fld>
            <a:endParaRPr lang="en-US"/>
          </a:p>
        </p:txBody>
      </p:sp>
      <p:sp>
        <p:nvSpPr>
          <p:cNvPr id="8" name="Oval 7"/>
          <p:cNvSpPr/>
          <p:nvPr/>
        </p:nvSpPr>
        <p:spPr>
          <a:xfrm>
            <a:off x="2133600" y="1828800"/>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407920" y="2103120"/>
            <a:ext cx="2926080" cy="2926080"/>
          </a:xfrm>
          <a:prstGeom prst="ellipse">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67000" y="2316480"/>
            <a:ext cx="1645920" cy="164592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4357695" y="5181600"/>
                <a:ext cx="816697" cy="791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4000" i="1" smtClean="0">
                              <a:solidFill>
                                <a:schemeClr val="bg1"/>
                              </a:solidFill>
                              <a:latin typeface="Cambria Math"/>
                            </a:rPr>
                          </m:ctrlPr>
                        </m:sSubSupPr>
                        <m:e>
                          <m:r>
                            <a:rPr lang="en-US" sz="4000" i="1">
                              <a:solidFill>
                                <a:schemeClr val="bg1"/>
                              </a:solidFill>
                              <a:latin typeface="Cambria Math"/>
                            </a:rPr>
                            <m:t>𝜎</m:t>
                          </m:r>
                        </m:e>
                        <m:sub>
                          <m:r>
                            <a:rPr lang="en-US" sz="4000" i="1">
                              <a:solidFill>
                                <a:schemeClr val="bg1"/>
                              </a:solidFill>
                              <a:latin typeface="Cambria Math"/>
                            </a:rPr>
                            <m:t>𝑝</m:t>
                          </m:r>
                        </m:sub>
                        <m:sup>
                          <m:r>
                            <a:rPr lang="en-US" sz="4000" i="1">
                              <a:solidFill>
                                <a:schemeClr val="bg1"/>
                              </a:solidFill>
                              <a:latin typeface="Cambria Math"/>
                            </a:rPr>
                            <m:t>2</m:t>
                          </m:r>
                        </m:sup>
                      </m:sSubSup>
                    </m:oMath>
                  </m:oMathPara>
                </a14:m>
                <a:endParaRPr lang="en-US" sz="4000"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357695" y="5181600"/>
                <a:ext cx="816697" cy="791179"/>
              </a:xfrm>
              <a:prstGeom prst="rect">
                <a:avLst/>
              </a:prstGeom>
              <a:blipFill rotWithShape="1">
                <a:blip r:embed="rId2"/>
                <a:stretch>
                  <a:fillRect/>
                </a:stretch>
              </a:blipFill>
            </p:spPr>
            <p:txBody>
              <a:bodyPr/>
              <a:lstStyle/>
              <a:p>
                <a:r>
                  <a:rPr lang="en-US">
                    <a:noFill/>
                  </a:rPr>
                  <a:t> </a:t>
                </a:r>
              </a:p>
            </p:txBody>
          </p:sp>
        </mc:Fallback>
      </mc:AlternateContent>
      <p:sp>
        <p:nvSpPr>
          <p:cNvPr id="61" name="Rectangle 60"/>
          <p:cNvSpPr/>
          <p:nvPr/>
        </p:nvSpPr>
        <p:spPr>
          <a:xfrm>
            <a:off x="2789497" y="2438400"/>
            <a:ext cx="1515158" cy="1323439"/>
          </a:xfrm>
          <a:prstGeom prst="rect">
            <a:avLst/>
          </a:prstGeom>
        </p:spPr>
        <p:txBody>
          <a:bodyPr wrap="none">
            <a:spAutoFit/>
          </a:bodyPr>
          <a:lstStyle/>
          <a:p>
            <a:r>
              <a:rPr lang="en-US" sz="4000" dirty="0" smtClean="0">
                <a:solidFill>
                  <a:schemeClr val="tx1"/>
                </a:solidFill>
              </a:rPr>
              <a:t>%GV=</a:t>
            </a:r>
            <a:br>
              <a:rPr lang="en-US" sz="4000" dirty="0" smtClean="0">
                <a:solidFill>
                  <a:schemeClr val="tx1"/>
                </a:solidFill>
              </a:rPr>
            </a:br>
            <a:r>
              <a:rPr lang="en-US" sz="4000" dirty="0" smtClean="0">
                <a:solidFill>
                  <a:schemeClr val="tx1"/>
                </a:solidFill>
              </a:rPr>
              <a:t>33%</a:t>
            </a:r>
            <a:endParaRPr lang="en-US" sz="4000" dirty="0">
              <a:solidFill>
                <a:schemeClr val="tx1"/>
              </a:solidFill>
            </a:endParaRPr>
          </a:p>
        </p:txBody>
      </p:sp>
      <mc:AlternateContent xmlns:mc="http://schemas.openxmlformats.org/markup-compatibility/2006" xmlns:a14="http://schemas.microsoft.com/office/drawing/2010/main">
        <mc:Choice Requires="a14">
          <p:sp>
            <p:nvSpPr>
              <p:cNvPr id="62" name="Rectangle 61"/>
              <p:cNvSpPr/>
              <p:nvPr/>
            </p:nvSpPr>
            <p:spPr>
              <a:xfrm>
                <a:off x="6705600" y="2365403"/>
                <a:ext cx="1910716" cy="721801"/>
              </a:xfrm>
              <a:prstGeom prst="rect">
                <a:avLst/>
              </a:prstGeom>
            </p:spPr>
            <p:txBody>
              <a:bodyPr wrap="none">
                <a:spAutoFit/>
              </a:bodyPr>
              <a:lstStyle/>
              <a:p>
                <a14:m>
                  <m:oMath xmlns:m="http://schemas.openxmlformats.org/officeDocument/2006/math">
                    <m:sSubSup>
                      <m:sSubSupPr>
                        <m:ctrlPr>
                          <a:rPr lang="en-US" sz="4000" i="1" smtClean="0">
                            <a:solidFill>
                              <a:schemeClr val="tx1"/>
                            </a:solidFill>
                            <a:latin typeface="Cambria Math"/>
                          </a:rPr>
                        </m:ctrlPr>
                      </m:sSubSupPr>
                      <m:e>
                        <m:r>
                          <a:rPr lang="en-US" sz="4000" b="0" i="1" smtClean="0">
                            <a:solidFill>
                              <a:schemeClr val="tx1"/>
                            </a:solidFill>
                            <a:latin typeface="Cambria Math"/>
                          </a:rPr>
                          <m:t>h</m:t>
                        </m:r>
                      </m:e>
                      <m:sub/>
                      <m:sup>
                        <m:r>
                          <a:rPr lang="en-US" sz="4000" i="1">
                            <a:solidFill>
                              <a:schemeClr val="tx1"/>
                            </a:solidFill>
                            <a:latin typeface="Cambria Math"/>
                          </a:rPr>
                          <m:t>2</m:t>
                        </m:r>
                      </m:sup>
                    </m:sSubSup>
                  </m:oMath>
                </a14:m>
                <a:r>
                  <a:rPr lang="en-US" sz="4000" dirty="0" smtClean="0">
                    <a:solidFill>
                      <a:schemeClr val="tx1"/>
                    </a:solidFill>
                  </a:rPr>
                  <a:t>=40%</a:t>
                </a:r>
                <a:endParaRPr lang="en-US" sz="4000" dirty="0">
                  <a:solidFill>
                    <a:schemeClr val="tx1"/>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6705600" y="2365403"/>
                <a:ext cx="1910716" cy="721801"/>
              </a:xfrm>
              <a:prstGeom prst="rect">
                <a:avLst/>
              </a:prstGeom>
              <a:blipFill rotWithShape="1">
                <a:blip r:embed="rId3"/>
                <a:stretch>
                  <a:fillRect t="-12712" r="-10543" b="-36441"/>
                </a:stretch>
              </a:blipFill>
            </p:spPr>
            <p:txBody>
              <a:bodyPr/>
              <a:lstStyle/>
              <a:p>
                <a:r>
                  <a:rPr lang="en-US">
                    <a:noFill/>
                  </a:rPr>
                  <a:t> </a:t>
                </a:r>
              </a:p>
            </p:txBody>
          </p:sp>
        </mc:Fallback>
      </mc:AlternateContent>
      <p:cxnSp>
        <p:nvCxnSpPr>
          <p:cNvPr id="63" name="Straight Arrow Connector 62"/>
          <p:cNvCxnSpPr>
            <a:stCxn id="62" idx="1"/>
          </p:cNvCxnSpPr>
          <p:nvPr/>
        </p:nvCxnSpPr>
        <p:spPr>
          <a:xfrm flipH="1">
            <a:off x="4953000" y="2726304"/>
            <a:ext cx="1752600" cy="1035535"/>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11/10/2015</a:t>
            </a:r>
            <a:endParaRPr lang="en-US"/>
          </a:p>
        </p:txBody>
      </p:sp>
      <p:sp>
        <p:nvSpPr>
          <p:cNvPr id="4" name="Footer Placeholder 3"/>
          <p:cNvSpPr>
            <a:spLocks noGrp="1"/>
          </p:cNvSpPr>
          <p:nvPr>
            <p:ph type="ftr" sz="quarter" idx="11"/>
          </p:nvPr>
        </p:nvSpPr>
        <p:spPr/>
        <p:txBody>
          <a:bodyPr/>
          <a:lstStyle/>
          <a:p>
            <a:r>
              <a:rPr lang="en-US" smtClean="0"/>
              <a:t>Eastern Agent Update-Lebo</a:t>
            </a:r>
            <a:endParaRPr lang="en-US"/>
          </a:p>
        </p:txBody>
      </p:sp>
    </p:spTree>
    <p:extLst>
      <p:ext uri="{BB962C8B-B14F-4D97-AF65-F5344CB8AC3E}">
        <p14:creationId xmlns:p14="http://schemas.microsoft.com/office/powerpoint/2010/main" val="288458210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on Accuracy--%GV=40%</a:t>
            </a:r>
            <a:endParaRPr lang="en-US" dirty="0"/>
          </a:p>
        </p:txBody>
      </p:sp>
      <p:pic>
        <p:nvPicPr>
          <p:cNvPr id="4" name="Content Placeholder 3" descr="barR2=0.jpg"/>
          <p:cNvPicPr>
            <a:picLocks noGrp="1" noChangeAspect="1"/>
          </p:cNvPicPr>
          <p:nvPr>
            <p:ph idx="1"/>
          </p:nvPr>
        </p:nvPicPr>
        <p:blipFill>
          <a:blip r:embed="rId2" cstate="email">
            <a:extLst>
              <a:ext uri="{28A0092B-C50C-407E-A947-70E740481C1C}">
                <a14:useLocalDpi xmlns:a14="http://schemas.microsoft.com/office/drawing/2010/main"/>
              </a:ext>
            </a:extLst>
          </a:blip>
          <a:srcRect l="-19088" r="-19088"/>
          <a:stretch>
            <a:fillRect/>
          </a:stretch>
        </p:blipFill>
        <p:spPr>
          <a:xfrm>
            <a:off x="457200" y="1755655"/>
            <a:ext cx="8229600" cy="4525963"/>
          </a:xfrm>
        </p:spPr>
      </p:pic>
      <p:sp>
        <p:nvSpPr>
          <p:cNvPr id="6" name="Slide Number Placeholder 5"/>
          <p:cNvSpPr>
            <a:spLocks noGrp="1"/>
          </p:cNvSpPr>
          <p:nvPr>
            <p:ph type="sldNum" sz="quarter" idx="12"/>
          </p:nvPr>
        </p:nvSpPr>
        <p:spPr/>
        <p:txBody>
          <a:bodyPr/>
          <a:lstStyle/>
          <a:p>
            <a:pPr>
              <a:defRPr/>
            </a:pPr>
            <a:fld id="{C6C13C04-E4AA-45EE-BC47-F3F1FA8753B1}" type="slidenum">
              <a:rPr lang="en-US" smtClean="0"/>
              <a:pPr>
                <a:defRPr/>
              </a:pPr>
              <a:t>41</a:t>
            </a:fld>
            <a:endParaRPr lang="en-US"/>
          </a:p>
        </p:txBody>
      </p:sp>
      <p:sp>
        <p:nvSpPr>
          <p:cNvPr id="7" name="TextBox 6"/>
          <p:cNvSpPr txBox="1"/>
          <p:nvPr/>
        </p:nvSpPr>
        <p:spPr>
          <a:xfrm>
            <a:off x="5791200" y="6281618"/>
            <a:ext cx="2286000" cy="369332"/>
          </a:xfrm>
          <a:prstGeom prst="rect">
            <a:avLst/>
          </a:prstGeom>
          <a:noFill/>
        </p:spPr>
        <p:txBody>
          <a:bodyPr wrap="square" rtlCol="0">
            <a:spAutoFit/>
          </a:bodyPr>
          <a:lstStyle/>
          <a:p>
            <a:pPr algn="ctr"/>
            <a:r>
              <a:rPr lang="en-US" sz="1800" b="1" i="1" dirty="0" smtClean="0">
                <a:latin typeface="+mn-lt"/>
              </a:rPr>
              <a:t>Spangler, 2011</a:t>
            </a:r>
          </a:p>
        </p:txBody>
      </p:sp>
      <p:sp>
        <p:nvSpPr>
          <p:cNvPr id="3" name="Date Placeholder 2"/>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Tree>
    <p:extLst>
      <p:ext uri="{BB962C8B-B14F-4D97-AF65-F5344CB8AC3E}">
        <p14:creationId xmlns:p14="http://schemas.microsoft.com/office/powerpoint/2010/main" val="2098920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Increased Accuracy-Benefits</a:t>
            </a:r>
            <a:endParaRPr lang="en-US"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US" dirty="0" smtClean="0"/>
              <a:t>Mitigation of risk</a:t>
            </a:r>
          </a:p>
          <a:p>
            <a:pPr>
              <a:spcAft>
                <a:spcPts val="600"/>
              </a:spcAft>
            </a:pPr>
            <a:r>
              <a:rPr lang="en-US" dirty="0" smtClean="0"/>
              <a:t>Faster genetic progress</a:t>
            </a:r>
          </a:p>
          <a:p>
            <a:pPr>
              <a:spcAft>
                <a:spcPts val="600"/>
              </a:spcAft>
            </a:pPr>
            <a:endParaRPr lang="en-US" dirty="0" smtClean="0"/>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endParaRPr lang="en-US" dirty="0" smtClean="0"/>
          </a:p>
          <a:p>
            <a:pPr>
              <a:spcAft>
                <a:spcPts val="600"/>
              </a:spcAft>
            </a:pPr>
            <a:endParaRPr lang="en-US" dirty="0" smtClean="0"/>
          </a:p>
          <a:p>
            <a:pPr>
              <a:spcAft>
                <a:spcPts val="600"/>
              </a:spcAft>
            </a:pPr>
            <a:r>
              <a:rPr lang="en-US" dirty="0" smtClean="0"/>
              <a:t>Increased accuracy does not mean higher or lower EPDs!</a:t>
            </a:r>
          </a:p>
          <a:p>
            <a:pPr lvl="1">
              <a:spcAft>
                <a:spcPts val="600"/>
              </a:spcAft>
            </a:pPr>
            <a:r>
              <a:rPr lang="en-US" dirty="0" smtClean="0"/>
              <a:t>Increased information can make EPDs go up or down</a:t>
            </a:r>
            <a:endParaRPr lang="en-US" dirty="0"/>
          </a:p>
        </p:txBody>
      </p:sp>
      <p:graphicFrame>
        <p:nvGraphicFramePr>
          <p:cNvPr id="29698" name="Object 4"/>
          <p:cNvGraphicFramePr>
            <a:graphicFrameLocks noChangeAspect="1"/>
          </p:cNvGraphicFramePr>
          <p:nvPr/>
        </p:nvGraphicFramePr>
        <p:xfrm>
          <a:off x="1460500" y="2773363"/>
          <a:ext cx="6146800" cy="1885950"/>
        </p:xfrm>
        <a:graphic>
          <a:graphicData uri="http://schemas.openxmlformats.org/presentationml/2006/ole">
            <mc:AlternateContent xmlns:mc="http://schemas.openxmlformats.org/markup-compatibility/2006">
              <mc:Choice xmlns:v="urn:schemas-microsoft-com:vml" Requires="v">
                <p:oleObj spid="_x0000_s1040" name="Equation" r:id="rId3" imgW="1320480" imgH="406080" progId="Equation.3">
                  <p:embed/>
                </p:oleObj>
              </mc:Choice>
              <mc:Fallback>
                <p:oleObj name="Equation" r:id="rId3" imgW="132048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2773363"/>
                        <a:ext cx="6146800" cy="1885950"/>
                      </a:xfrm>
                      <a:prstGeom prst="rect">
                        <a:avLst/>
                      </a:prstGeom>
                      <a:solidFill>
                        <a:schemeClr val="bg1"/>
                      </a:solidFill>
                    </p:spPr>
                  </p:pic>
                </p:oleObj>
              </mc:Fallback>
            </mc:AlternateContent>
          </a:graphicData>
        </a:graphic>
      </p:graphicFrame>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5DCBDD31-48D9-44E6-91A5-AE2D34F5299C}" type="slidenum">
              <a:rPr lang="en-US" smtClean="0"/>
              <a:t>42</a:t>
            </a:fld>
            <a:endParaRPr lang="en-US"/>
          </a:p>
        </p:txBody>
      </p:sp>
    </p:spTree>
    <p:extLst>
      <p:ext uri="{BB962C8B-B14F-4D97-AF65-F5344CB8AC3E}">
        <p14:creationId xmlns:p14="http://schemas.microsoft.com/office/powerpoint/2010/main" val="308115903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73203" y="1792294"/>
            <a:ext cx="3463925" cy="1484281"/>
            <a:chOff x="2673203" y="1792294"/>
            <a:chExt cx="3463925" cy="1484281"/>
          </a:xfrm>
        </p:grpSpPr>
        <p:sp>
          <p:nvSpPr>
            <p:cNvPr id="19459" name="Text Box 3"/>
            <p:cNvSpPr txBox="1">
              <a:spLocks noChangeArrowheads="1"/>
            </p:cNvSpPr>
            <p:nvPr/>
          </p:nvSpPr>
          <p:spPr bwMode="auto">
            <a:xfrm>
              <a:off x="2673203" y="2311407"/>
              <a:ext cx="3373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4800">
                  <a:solidFill>
                    <a:schemeClr val="tx1"/>
                  </a:solidFill>
                  <a:latin typeface="Arial" charset="0"/>
                  <a:ea typeface="ヒラギノ角ゴ Pro W3" charset="0"/>
                  <a:cs typeface="ヒラギノ角ゴ Pro W3" charset="0"/>
                </a:defRPr>
              </a:lvl1pPr>
              <a:lvl2pPr marL="742950" indent="-285750">
                <a:defRPr sz="4800">
                  <a:solidFill>
                    <a:schemeClr val="tx1"/>
                  </a:solidFill>
                  <a:latin typeface="Arial" charset="0"/>
                  <a:ea typeface="ヒラギノ角ゴ Pro W3" charset="0"/>
                  <a:cs typeface="ヒラギノ角ゴ Pro W3" charset="0"/>
                </a:defRPr>
              </a:lvl2pPr>
              <a:lvl3pPr marL="1143000" indent="-228600">
                <a:defRPr sz="4800">
                  <a:solidFill>
                    <a:schemeClr val="tx1"/>
                  </a:solidFill>
                  <a:latin typeface="Arial" charset="0"/>
                  <a:ea typeface="ヒラギノ角ゴ Pro W3" charset="0"/>
                  <a:cs typeface="ヒラギノ角ゴ Pro W3" charset="0"/>
                </a:defRPr>
              </a:lvl3pPr>
              <a:lvl4pPr marL="1600200" indent="-228600">
                <a:defRPr sz="4800">
                  <a:solidFill>
                    <a:schemeClr val="tx1"/>
                  </a:solidFill>
                  <a:latin typeface="Arial" charset="0"/>
                  <a:ea typeface="ヒラギノ角ゴ Pro W3" charset="0"/>
                  <a:cs typeface="ヒラギノ角ゴ Pro W3" charset="0"/>
                </a:defRPr>
              </a:lvl4pPr>
              <a:lvl5pPr marL="2057400" indent="-228600">
                <a:defRPr sz="48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9pPr>
            </a:lstStyle>
            <a:p>
              <a:pPr eaLnBrk="1" hangingPunct="1"/>
              <a:r>
                <a:rPr lang="en-IE" sz="2400" b="1" dirty="0">
                  <a:latin typeface="Comic Sans MS" charset="0"/>
                </a:rPr>
                <a:t>…..TCACCGCTGAG…..</a:t>
              </a:r>
              <a:endParaRPr lang="en-GB" sz="2400" b="1" dirty="0">
                <a:latin typeface="Comic Sans MS" charset="0"/>
              </a:endParaRPr>
            </a:p>
          </p:txBody>
        </p:sp>
        <p:sp>
          <p:nvSpPr>
            <p:cNvPr id="19460" name="Text Box 4"/>
            <p:cNvSpPr txBox="1">
              <a:spLocks noChangeArrowheads="1"/>
            </p:cNvSpPr>
            <p:nvPr/>
          </p:nvSpPr>
          <p:spPr bwMode="auto">
            <a:xfrm>
              <a:off x="2673203" y="2819375"/>
              <a:ext cx="346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4800">
                  <a:solidFill>
                    <a:schemeClr val="tx1"/>
                  </a:solidFill>
                  <a:latin typeface="Arial" charset="0"/>
                  <a:ea typeface="ヒラギノ角ゴ Pro W3" charset="0"/>
                  <a:cs typeface="ヒラギノ角ゴ Pro W3" charset="0"/>
                </a:defRPr>
              </a:lvl1pPr>
              <a:lvl2pPr marL="742950" indent="-285750">
                <a:defRPr sz="4800">
                  <a:solidFill>
                    <a:schemeClr val="tx1"/>
                  </a:solidFill>
                  <a:latin typeface="Arial" charset="0"/>
                  <a:ea typeface="ヒラギノ角ゴ Pro W3" charset="0"/>
                  <a:cs typeface="ヒラギノ角ゴ Pro W3" charset="0"/>
                </a:defRPr>
              </a:lvl2pPr>
              <a:lvl3pPr marL="1143000" indent="-228600">
                <a:defRPr sz="4800">
                  <a:solidFill>
                    <a:schemeClr val="tx1"/>
                  </a:solidFill>
                  <a:latin typeface="Arial" charset="0"/>
                  <a:ea typeface="ヒラギノ角ゴ Pro W3" charset="0"/>
                  <a:cs typeface="ヒラギノ角ゴ Pro W3" charset="0"/>
                </a:defRPr>
              </a:lvl3pPr>
              <a:lvl4pPr marL="1600200" indent="-228600">
                <a:defRPr sz="4800">
                  <a:solidFill>
                    <a:schemeClr val="tx1"/>
                  </a:solidFill>
                  <a:latin typeface="Arial" charset="0"/>
                  <a:ea typeface="ヒラギノ角ゴ Pro W3" charset="0"/>
                  <a:cs typeface="ヒラギノ角ゴ Pro W3" charset="0"/>
                </a:defRPr>
              </a:lvl4pPr>
              <a:lvl5pPr marL="2057400" indent="-228600">
                <a:defRPr sz="48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9pPr>
            </a:lstStyle>
            <a:p>
              <a:pPr eaLnBrk="1" hangingPunct="1"/>
              <a:r>
                <a:rPr lang="en-IE" sz="2400" b="1" dirty="0">
                  <a:latin typeface="Comic Sans MS" charset="0"/>
                </a:rPr>
                <a:t>…..CA</a:t>
              </a:r>
              <a:r>
                <a:rPr lang="en-IE" sz="2400" b="1" dirty="0">
                  <a:solidFill>
                    <a:srgbClr val="A2C816"/>
                  </a:solidFill>
                  <a:latin typeface="Comic Sans MS" charset="0"/>
                </a:rPr>
                <a:t>G</a:t>
              </a:r>
              <a:r>
                <a:rPr lang="en-IE" sz="2400" b="1" dirty="0">
                  <a:latin typeface="Comic Sans MS" charset="0"/>
                </a:rPr>
                <a:t>ATAGG</a:t>
              </a:r>
              <a:r>
                <a:rPr lang="en-IE" sz="2400" b="1" dirty="0">
                  <a:solidFill>
                    <a:srgbClr val="A2C816"/>
                  </a:solidFill>
                  <a:latin typeface="Comic Sans MS" charset="0"/>
                </a:rPr>
                <a:t>A</a:t>
              </a:r>
              <a:r>
                <a:rPr lang="en-IE" sz="2400" b="1" dirty="0">
                  <a:latin typeface="Comic Sans MS" charset="0"/>
                </a:rPr>
                <a:t>TT…..</a:t>
              </a:r>
              <a:endParaRPr lang="en-GB" sz="2400" b="1" dirty="0">
                <a:latin typeface="Comic Sans MS" charset="0"/>
              </a:endParaRPr>
            </a:p>
          </p:txBody>
        </p:sp>
        <p:sp>
          <p:nvSpPr>
            <p:cNvPr id="19463" name="Text Box 7"/>
            <p:cNvSpPr txBox="1">
              <a:spLocks noChangeArrowheads="1"/>
            </p:cNvSpPr>
            <p:nvPr/>
          </p:nvSpPr>
          <p:spPr bwMode="auto">
            <a:xfrm>
              <a:off x="3924300" y="1792294"/>
              <a:ext cx="16711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4800">
                  <a:solidFill>
                    <a:schemeClr val="tx1"/>
                  </a:solidFill>
                  <a:latin typeface="Arial" charset="0"/>
                  <a:ea typeface="ヒラギノ角ゴ Pro W3" charset="0"/>
                  <a:cs typeface="ヒラギノ角ゴ Pro W3" charset="0"/>
                </a:defRPr>
              </a:lvl1pPr>
              <a:lvl2pPr marL="742950" indent="-285750">
                <a:defRPr sz="4800">
                  <a:solidFill>
                    <a:schemeClr val="tx1"/>
                  </a:solidFill>
                  <a:latin typeface="Arial" charset="0"/>
                  <a:ea typeface="ヒラギノ角ゴ Pro W3" charset="0"/>
                  <a:cs typeface="ヒラギノ角ゴ Pro W3" charset="0"/>
                </a:defRPr>
              </a:lvl2pPr>
              <a:lvl3pPr marL="1143000" indent="-228600">
                <a:defRPr sz="4800">
                  <a:solidFill>
                    <a:schemeClr val="tx1"/>
                  </a:solidFill>
                  <a:latin typeface="Arial" charset="0"/>
                  <a:ea typeface="ヒラギノ角ゴ Pro W3" charset="0"/>
                  <a:cs typeface="ヒラギノ角ゴ Pro W3" charset="0"/>
                </a:defRPr>
              </a:lvl3pPr>
              <a:lvl4pPr marL="1600200" indent="-228600">
                <a:defRPr sz="4800">
                  <a:solidFill>
                    <a:schemeClr val="tx1"/>
                  </a:solidFill>
                  <a:latin typeface="Arial" charset="0"/>
                  <a:ea typeface="ヒラギノ角ゴ Pro W3" charset="0"/>
                  <a:cs typeface="ヒラギノ角ゴ Pro W3" charset="0"/>
                </a:defRPr>
              </a:lvl4pPr>
              <a:lvl5pPr marL="2057400" indent="-228600">
                <a:defRPr sz="48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9pPr>
            </a:lstStyle>
            <a:p>
              <a:pPr eaLnBrk="1" hangingPunct="1"/>
              <a:r>
                <a:rPr lang="en-IE" sz="2800" b="1" dirty="0" smtClean="0">
                  <a:solidFill>
                    <a:schemeClr val="accent1"/>
                  </a:solidFill>
                  <a:latin typeface="+mn-lt"/>
                </a:rPr>
                <a:t>Sire (HD)</a:t>
              </a:r>
              <a:endParaRPr lang="en-GB" sz="2800" b="1" dirty="0">
                <a:solidFill>
                  <a:schemeClr val="accent1"/>
                </a:solidFill>
                <a:latin typeface="+mn-lt"/>
              </a:endParaRPr>
            </a:p>
          </p:txBody>
        </p:sp>
      </p:grpSp>
      <p:grpSp>
        <p:nvGrpSpPr>
          <p:cNvPr id="9" name="Group 8"/>
          <p:cNvGrpSpPr/>
          <p:nvPr/>
        </p:nvGrpSpPr>
        <p:grpSpPr>
          <a:xfrm>
            <a:off x="914400" y="3533847"/>
            <a:ext cx="3366401" cy="1704803"/>
            <a:chOff x="914400" y="3533847"/>
            <a:chExt cx="3366401" cy="1704803"/>
          </a:xfrm>
        </p:grpSpPr>
        <p:sp>
          <p:nvSpPr>
            <p:cNvPr id="246789" name="Text Box 5"/>
            <p:cNvSpPr txBox="1">
              <a:spLocks noChangeArrowheads="1"/>
            </p:cNvSpPr>
            <p:nvPr/>
          </p:nvSpPr>
          <p:spPr bwMode="auto">
            <a:xfrm>
              <a:off x="914400" y="4144581"/>
              <a:ext cx="315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4800">
                  <a:solidFill>
                    <a:schemeClr val="tx1"/>
                  </a:solidFill>
                  <a:latin typeface="Arial" charset="0"/>
                  <a:ea typeface="ヒラギノ角ゴ Pro W3" charset="0"/>
                  <a:cs typeface="ヒラギノ角ゴ Pro W3" charset="0"/>
                </a:defRPr>
              </a:lvl1pPr>
              <a:lvl2pPr marL="742950" indent="-285750">
                <a:defRPr sz="4800">
                  <a:solidFill>
                    <a:schemeClr val="tx1"/>
                  </a:solidFill>
                  <a:latin typeface="Arial" charset="0"/>
                  <a:ea typeface="ヒラギノ角ゴ Pro W3" charset="0"/>
                  <a:cs typeface="ヒラギノ角ゴ Pro W3" charset="0"/>
                </a:defRPr>
              </a:lvl2pPr>
              <a:lvl3pPr marL="1143000" indent="-228600">
                <a:defRPr sz="4800">
                  <a:solidFill>
                    <a:schemeClr val="tx1"/>
                  </a:solidFill>
                  <a:latin typeface="Arial" charset="0"/>
                  <a:ea typeface="ヒラギノ角ゴ Pro W3" charset="0"/>
                  <a:cs typeface="ヒラギノ角ゴ Pro W3" charset="0"/>
                </a:defRPr>
              </a:lvl3pPr>
              <a:lvl4pPr marL="1600200" indent="-228600">
                <a:defRPr sz="4800">
                  <a:solidFill>
                    <a:schemeClr val="tx1"/>
                  </a:solidFill>
                  <a:latin typeface="Arial" charset="0"/>
                  <a:ea typeface="ヒラギノ角ゴ Pro W3" charset="0"/>
                  <a:cs typeface="ヒラギノ角ゴ Pro W3" charset="0"/>
                </a:defRPr>
              </a:lvl4pPr>
              <a:lvl5pPr marL="2057400" indent="-228600">
                <a:defRPr sz="48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9pPr>
            </a:lstStyle>
            <a:p>
              <a:pPr eaLnBrk="1" hangingPunct="1"/>
              <a:r>
                <a:rPr lang="en-IE" sz="2400" b="1" dirty="0">
                  <a:latin typeface="Comic Sans MS" charset="0"/>
                </a:rPr>
                <a:t>…..??</a:t>
              </a:r>
              <a:r>
                <a:rPr lang="en-IE" sz="2400" b="1" dirty="0">
                  <a:solidFill>
                    <a:srgbClr val="A2C816"/>
                  </a:solidFill>
                  <a:latin typeface="Comic Sans MS" charset="0"/>
                </a:rPr>
                <a:t>G</a:t>
              </a:r>
              <a:r>
                <a:rPr lang="en-IE" sz="2400" b="1" dirty="0">
                  <a:latin typeface="Comic Sans MS" charset="0"/>
                </a:rPr>
                <a:t>??????</a:t>
              </a:r>
              <a:r>
                <a:rPr lang="en-IE" sz="2400" b="1" dirty="0">
                  <a:solidFill>
                    <a:srgbClr val="A2C816"/>
                  </a:solidFill>
                  <a:latin typeface="Comic Sans MS" charset="0"/>
                </a:rPr>
                <a:t>A</a:t>
              </a:r>
              <a:r>
                <a:rPr lang="en-IE" sz="2400" b="1" dirty="0">
                  <a:latin typeface="Comic Sans MS" charset="0"/>
                </a:rPr>
                <a:t>??….</a:t>
              </a:r>
              <a:endParaRPr lang="en-GB" sz="2400" b="1" dirty="0">
                <a:latin typeface="Comic Sans MS" charset="0"/>
              </a:endParaRPr>
            </a:p>
          </p:txBody>
        </p:sp>
        <p:sp>
          <p:nvSpPr>
            <p:cNvPr id="246790" name="Text Box 6"/>
            <p:cNvSpPr txBox="1">
              <a:spLocks noChangeArrowheads="1"/>
            </p:cNvSpPr>
            <p:nvPr/>
          </p:nvSpPr>
          <p:spPr bwMode="auto">
            <a:xfrm>
              <a:off x="1001026" y="4781450"/>
              <a:ext cx="327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4800">
                  <a:solidFill>
                    <a:schemeClr val="tx1"/>
                  </a:solidFill>
                  <a:latin typeface="Arial" charset="0"/>
                  <a:ea typeface="ヒラギノ角ゴ Pro W3" charset="0"/>
                  <a:cs typeface="ヒラギノ角ゴ Pro W3" charset="0"/>
                </a:defRPr>
              </a:lvl1pPr>
              <a:lvl2pPr marL="742950" indent="-285750">
                <a:defRPr sz="4800">
                  <a:solidFill>
                    <a:schemeClr val="tx1"/>
                  </a:solidFill>
                  <a:latin typeface="Arial" charset="0"/>
                  <a:ea typeface="ヒラギノ角ゴ Pro W3" charset="0"/>
                  <a:cs typeface="ヒラギノ角ゴ Pro W3" charset="0"/>
                </a:defRPr>
              </a:lvl2pPr>
              <a:lvl3pPr marL="1143000" indent="-228600">
                <a:defRPr sz="4800">
                  <a:solidFill>
                    <a:schemeClr val="tx1"/>
                  </a:solidFill>
                  <a:latin typeface="Arial" charset="0"/>
                  <a:ea typeface="ヒラギノ角ゴ Pro W3" charset="0"/>
                  <a:cs typeface="ヒラギノ角ゴ Pro W3" charset="0"/>
                </a:defRPr>
              </a:lvl3pPr>
              <a:lvl4pPr marL="1600200" indent="-228600">
                <a:defRPr sz="4800">
                  <a:solidFill>
                    <a:schemeClr val="tx1"/>
                  </a:solidFill>
                  <a:latin typeface="Arial" charset="0"/>
                  <a:ea typeface="ヒラギノ角ゴ Pro W3" charset="0"/>
                  <a:cs typeface="ヒラギノ角ゴ Pro W3" charset="0"/>
                </a:defRPr>
              </a:lvl4pPr>
              <a:lvl5pPr marL="2057400" indent="-228600">
                <a:defRPr sz="48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9pPr>
            </a:lstStyle>
            <a:p>
              <a:pPr eaLnBrk="1" hangingPunct="1"/>
              <a:r>
                <a:rPr lang="en-IE" sz="2400" b="1" dirty="0">
                  <a:latin typeface="Comic Sans MS" charset="0"/>
                </a:rPr>
                <a:t>…..??T??????T??…..</a:t>
              </a:r>
              <a:endParaRPr lang="en-GB" sz="2400" b="1" dirty="0">
                <a:latin typeface="Comic Sans MS" charset="0"/>
              </a:endParaRPr>
            </a:p>
          </p:txBody>
        </p:sp>
        <p:sp>
          <p:nvSpPr>
            <p:cNvPr id="246792" name="Text Box 8"/>
            <p:cNvSpPr txBox="1">
              <a:spLocks noChangeArrowheads="1"/>
            </p:cNvSpPr>
            <p:nvPr/>
          </p:nvSpPr>
          <p:spPr bwMode="auto">
            <a:xfrm>
              <a:off x="1309599" y="3533847"/>
              <a:ext cx="2518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4800">
                  <a:solidFill>
                    <a:schemeClr val="tx1"/>
                  </a:solidFill>
                  <a:latin typeface="Arial" charset="0"/>
                  <a:ea typeface="ヒラギノ角ゴ Pro W3" charset="0"/>
                  <a:cs typeface="ヒラギノ角ゴ Pro W3" charset="0"/>
                </a:defRPr>
              </a:lvl1pPr>
              <a:lvl2pPr marL="742950" indent="-285750">
                <a:defRPr sz="4800">
                  <a:solidFill>
                    <a:schemeClr val="tx1"/>
                  </a:solidFill>
                  <a:latin typeface="Arial" charset="0"/>
                  <a:ea typeface="ヒラギノ角ゴ Pro W3" charset="0"/>
                  <a:cs typeface="ヒラギノ角ゴ Pro W3" charset="0"/>
                </a:defRPr>
              </a:lvl2pPr>
              <a:lvl3pPr marL="1143000" indent="-228600">
                <a:defRPr sz="4800">
                  <a:solidFill>
                    <a:schemeClr val="tx1"/>
                  </a:solidFill>
                  <a:latin typeface="Arial" charset="0"/>
                  <a:ea typeface="ヒラギノ角ゴ Pro W3" charset="0"/>
                  <a:cs typeface="ヒラギノ角ゴ Pro W3" charset="0"/>
                </a:defRPr>
              </a:lvl3pPr>
              <a:lvl4pPr marL="1600200" indent="-228600">
                <a:defRPr sz="4800">
                  <a:solidFill>
                    <a:schemeClr val="tx1"/>
                  </a:solidFill>
                  <a:latin typeface="Arial" charset="0"/>
                  <a:ea typeface="ヒラギノ角ゴ Pro W3" charset="0"/>
                  <a:cs typeface="ヒラギノ角ゴ Pro W3" charset="0"/>
                </a:defRPr>
              </a:lvl4pPr>
              <a:lvl5pPr marL="2057400" indent="-228600">
                <a:defRPr sz="48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9pPr>
            </a:lstStyle>
            <a:p>
              <a:pPr eaLnBrk="1" hangingPunct="1"/>
              <a:r>
                <a:rPr lang="en-IE" sz="2800" b="1" dirty="0" smtClean="0">
                  <a:solidFill>
                    <a:srgbClr val="A2C816"/>
                  </a:solidFill>
                  <a:latin typeface="+mn-lt"/>
                </a:rPr>
                <a:t>Offspring (LD)</a:t>
              </a:r>
              <a:endParaRPr lang="en-GB" sz="2800" b="1" dirty="0">
                <a:solidFill>
                  <a:srgbClr val="A2C816"/>
                </a:solidFill>
                <a:latin typeface="+mn-lt"/>
              </a:endParaRPr>
            </a:p>
          </p:txBody>
        </p:sp>
      </p:grpSp>
      <p:grpSp>
        <p:nvGrpSpPr>
          <p:cNvPr id="8" name="Group 7"/>
          <p:cNvGrpSpPr/>
          <p:nvPr/>
        </p:nvGrpSpPr>
        <p:grpSpPr>
          <a:xfrm>
            <a:off x="4751786" y="3533847"/>
            <a:ext cx="3653486" cy="1704803"/>
            <a:chOff x="4751786" y="3533847"/>
            <a:chExt cx="3653486" cy="1704803"/>
          </a:xfrm>
        </p:grpSpPr>
        <p:sp>
          <p:nvSpPr>
            <p:cNvPr id="16" name="Text Box 30"/>
            <p:cNvSpPr txBox="1">
              <a:spLocks noChangeArrowheads="1"/>
            </p:cNvSpPr>
            <p:nvPr/>
          </p:nvSpPr>
          <p:spPr bwMode="auto">
            <a:xfrm>
              <a:off x="4751786" y="4144739"/>
              <a:ext cx="333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4800">
                  <a:solidFill>
                    <a:schemeClr val="tx1"/>
                  </a:solidFill>
                  <a:latin typeface="Arial" charset="0"/>
                  <a:ea typeface="ヒラギノ角ゴ Pro W3" charset="0"/>
                  <a:cs typeface="ヒラギノ角ゴ Pro W3" charset="0"/>
                </a:defRPr>
              </a:lvl1pPr>
              <a:lvl2pPr marL="742950" indent="-285750">
                <a:defRPr sz="4800">
                  <a:solidFill>
                    <a:schemeClr val="tx1"/>
                  </a:solidFill>
                  <a:latin typeface="Arial" charset="0"/>
                  <a:ea typeface="ヒラギノ角ゴ Pro W3" charset="0"/>
                  <a:cs typeface="ヒラギノ角ゴ Pro W3" charset="0"/>
                </a:defRPr>
              </a:lvl2pPr>
              <a:lvl3pPr marL="1143000" indent="-228600">
                <a:defRPr sz="4800">
                  <a:solidFill>
                    <a:schemeClr val="tx1"/>
                  </a:solidFill>
                  <a:latin typeface="Arial" charset="0"/>
                  <a:ea typeface="ヒラギノ角ゴ Pro W3" charset="0"/>
                  <a:cs typeface="ヒラギノ角ゴ Pro W3" charset="0"/>
                </a:defRPr>
              </a:lvl3pPr>
              <a:lvl4pPr marL="1600200" indent="-228600">
                <a:defRPr sz="4800">
                  <a:solidFill>
                    <a:schemeClr val="tx1"/>
                  </a:solidFill>
                  <a:latin typeface="Arial" charset="0"/>
                  <a:ea typeface="ヒラギノ角ゴ Pro W3" charset="0"/>
                  <a:cs typeface="ヒラギノ角ゴ Pro W3" charset="0"/>
                </a:defRPr>
              </a:lvl4pPr>
              <a:lvl5pPr marL="2057400" indent="-228600">
                <a:defRPr sz="48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9pPr>
            </a:lstStyle>
            <a:p>
              <a:pPr eaLnBrk="1" hangingPunct="1"/>
              <a:r>
                <a:rPr lang="en-IE" sz="2400" b="1" dirty="0">
                  <a:latin typeface="Comic Sans MS" charset="0"/>
                </a:rPr>
                <a:t>….</a:t>
              </a:r>
              <a:r>
                <a:rPr lang="en-IE" sz="2400" b="1" dirty="0">
                  <a:solidFill>
                    <a:srgbClr val="FF0000"/>
                  </a:solidFill>
                  <a:latin typeface="Comic Sans MS" charset="0"/>
                </a:rPr>
                <a:t>CA</a:t>
              </a:r>
              <a:r>
                <a:rPr lang="en-IE" sz="2400" b="1" dirty="0">
                  <a:solidFill>
                    <a:srgbClr val="A2C816"/>
                  </a:solidFill>
                  <a:latin typeface="Comic Sans MS" charset="0"/>
                </a:rPr>
                <a:t>G</a:t>
              </a:r>
              <a:r>
                <a:rPr lang="en-IE" sz="2400" b="1" dirty="0">
                  <a:solidFill>
                    <a:srgbClr val="FF0000"/>
                  </a:solidFill>
                  <a:latin typeface="Comic Sans MS" charset="0"/>
                </a:rPr>
                <a:t>ATAGG</a:t>
              </a:r>
              <a:r>
                <a:rPr lang="en-IE" sz="2400" b="1" dirty="0">
                  <a:solidFill>
                    <a:srgbClr val="A2C816"/>
                  </a:solidFill>
                  <a:latin typeface="Comic Sans MS" charset="0"/>
                </a:rPr>
                <a:t>A</a:t>
              </a:r>
              <a:r>
                <a:rPr lang="en-IE" sz="2400" b="1" dirty="0">
                  <a:solidFill>
                    <a:srgbClr val="FF0000"/>
                  </a:solidFill>
                  <a:latin typeface="Comic Sans MS" charset="0"/>
                </a:rPr>
                <a:t>TT</a:t>
              </a:r>
              <a:r>
                <a:rPr lang="en-IE" sz="2400" b="1" dirty="0">
                  <a:latin typeface="Comic Sans MS" charset="0"/>
                </a:rPr>
                <a:t>…..</a:t>
              </a:r>
              <a:endParaRPr lang="en-GB" sz="2400" b="1" dirty="0">
                <a:latin typeface="Comic Sans MS" charset="0"/>
              </a:endParaRPr>
            </a:p>
          </p:txBody>
        </p:sp>
        <p:sp>
          <p:nvSpPr>
            <p:cNvPr id="17" name="Text Box 6"/>
            <p:cNvSpPr txBox="1">
              <a:spLocks noChangeArrowheads="1"/>
            </p:cNvSpPr>
            <p:nvPr/>
          </p:nvSpPr>
          <p:spPr bwMode="auto">
            <a:xfrm>
              <a:off x="4751786" y="4781450"/>
              <a:ext cx="327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4800">
                  <a:solidFill>
                    <a:schemeClr val="tx1"/>
                  </a:solidFill>
                  <a:latin typeface="Arial" charset="0"/>
                  <a:ea typeface="ヒラギノ角ゴ Pro W3" charset="0"/>
                  <a:cs typeface="ヒラギノ角ゴ Pro W3" charset="0"/>
                </a:defRPr>
              </a:lvl1pPr>
              <a:lvl2pPr marL="742950" indent="-285750">
                <a:defRPr sz="4800">
                  <a:solidFill>
                    <a:schemeClr val="tx1"/>
                  </a:solidFill>
                  <a:latin typeface="Arial" charset="0"/>
                  <a:ea typeface="ヒラギノ角ゴ Pro W3" charset="0"/>
                  <a:cs typeface="ヒラギノ角ゴ Pro W3" charset="0"/>
                </a:defRPr>
              </a:lvl2pPr>
              <a:lvl3pPr marL="1143000" indent="-228600">
                <a:defRPr sz="4800">
                  <a:solidFill>
                    <a:schemeClr val="tx1"/>
                  </a:solidFill>
                  <a:latin typeface="Arial" charset="0"/>
                  <a:ea typeface="ヒラギノ角ゴ Pro W3" charset="0"/>
                  <a:cs typeface="ヒラギノ角ゴ Pro W3" charset="0"/>
                </a:defRPr>
              </a:lvl3pPr>
              <a:lvl4pPr marL="1600200" indent="-228600">
                <a:defRPr sz="4800">
                  <a:solidFill>
                    <a:schemeClr val="tx1"/>
                  </a:solidFill>
                  <a:latin typeface="Arial" charset="0"/>
                  <a:ea typeface="ヒラギノ角ゴ Pro W3" charset="0"/>
                  <a:cs typeface="ヒラギノ角ゴ Pro W3" charset="0"/>
                </a:defRPr>
              </a:lvl4pPr>
              <a:lvl5pPr marL="2057400" indent="-228600">
                <a:defRPr sz="48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9pPr>
            </a:lstStyle>
            <a:p>
              <a:pPr eaLnBrk="1" hangingPunct="1"/>
              <a:r>
                <a:rPr lang="en-IE" sz="2400" b="1" dirty="0">
                  <a:latin typeface="Comic Sans MS" charset="0"/>
                </a:rPr>
                <a:t>…..??T??????T??…..</a:t>
              </a:r>
              <a:endParaRPr lang="en-GB" sz="2400" b="1" dirty="0">
                <a:latin typeface="Comic Sans MS" charset="0"/>
              </a:endParaRPr>
            </a:p>
          </p:txBody>
        </p:sp>
        <p:sp>
          <p:nvSpPr>
            <p:cNvPr id="18" name="Text Box 8"/>
            <p:cNvSpPr txBox="1">
              <a:spLocks noChangeArrowheads="1"/>
            </p:cNvSpPr>
            <p:nvPr/>
          </p:nvSpPr>
          <p:spPr bwMode="auto">
            <a:xfrm>
              <a:off x="4831332" y="3533847"/>
              <a:ext cx="35739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4800">
                  <a:solidFill>
                    <a:schemeClr val="tx1"/>
                  </a:solidFill>
                  <a:latin typeface="Arial" charset="0"/>
                  <a:ea typeface="ヒラギノ角ゴ Pro W3" charset="0"/>
                  <a:cs typeface="ヒラギノ角ゴ Pro W3" charset="0"/>
                </a:defRPr>
              </a:lvl1pPr>
              <a:lvl2pPr marL="742950" indent="-285750">
                <a:defRPr sz="4800">
                  <a:solidFill>
                    <a:schemeClr val="tx1"/>
                  </a:solidFill>
                  <a:latin typeface="Arial" charset="0"/>
                  <a:ea typeface="ヒラギノ角ゴ Pro W3" charset="0"/>
                  <a:cs typeface="ヒラギノ角ゴ Pro W3" charset="0"/>
                </a:defRPr>
              </a:lvl2pPr>
              <a:lvl3pPr marL="1143000" indent="-228600">
                <a:defRPr sz="4800">
                  <a:solidFill>
                    <a:schemeClr val="tx1"/>
                  </a:solidFill>
                  <a:latin typeface="Arial" charset="0"/>
                  <a:ea typeface="ヒラギノ角ゴ Pro W3" charset="0"/>
                  <a:cs typeface="ヒラギノ角ゴ Pro W3" charset="0"/>
                </a:defRPr>
              </a:lvl3pPr>
              <a:lvl4pPr marL="1600200" indent="-228600">
                <a:defRPr sz="4800">
                  <a:solidFill>
                    <a:schemeClr val="tx1"/>
                  </a:solidFill>
                  <a:latin typeface="Arial" charset="0"/>
                  <a:ea typeface="ヒラギノ角ゴ Pro W3" charset="0"/>
                  <a:cs typeface="ヒラギノ角ゴ Pro W3" charset="0"/>
                </a:defRPr>
              </a:lvl4pPr>
              <a:lvl5pPr marL="2057400" indent="-228600">
                <a:defRPr sz="48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800">
                  <a:solidFill>
                    <a:schemeClr val="tx1"/>
                  </a:solidFill>
                  <a:latin typeface="Arial" charset="0"/>
                  <a:ea typeface="ヒラギノ角ゴ Pro W3" charset="0"/>
                  <a:cs typeface="ヒラギノ角ゴ Pro W3" charset="0"/>
                </a:defRPr>
              </a:lvl9pPr>
            </a:lstStyle>
            <a:p>
              <a:pPr eaLnBrk="1" hangingPunct="1"/>
              <a:r>
                <a:rPr lang="en-IE" sz="2800" b="1" dirty="0" smtClean="0">
                  <a:solidFill>
                    <a:srgbClr val="A2C816"/>
                  </a:solidFill>
                  <a:latin typeface="+mn-lt"/>
                </a:rPr>
                <a:t>Offspring (Imputed)</a:t>
              </a:r>
              <a:endParaRPr lang="en-GB" sz="2800" b="1" dirty="0">
                <a:solidFill>
                  <a:srgbClr val="A2C816"/>
                </a:solidFill>
                <a:latin typeface="+mn-lt"/>
              </a:endParaRPr>
            </a:p>
          </p:txBody>
        </p:sp>
      </p:grpSp>
      <p:sp>
        <p:nvSpPr>
          <p:cNvPr id="2" name="Title 1"/>
          <p:cNvSpPr>
            <a:spLocks noGrp="1"/>
          </p:cNvSpPr>
          <p:nvPr>
            <p:ph type="title"/>
          </p:nvPr>
        </p:nvSpPr>
        <p:spPr/>
        <p:txBody>
          <a:bodyPr>
            <a:normAutofit/>
          </a:bodyPr>
          <a:lstStyle/>
          <a:p>
            <a:r>
              <a:rPr lang="en-US" sz="6000" dirty="0" smtClean="0"/>
              <a:t>Imputation</a:t>
            </a:r>
            <a:endParaRPr lang="en-US" sz="6000" dirty="0"/>
          </a:p>
        </p:txBody>
      </p:sp>
      <p:sp>
        <p:nvSpPr>
          <p:cNvPr id="4" name="TextBox 3"/>
          <p:cNvSpPr txBox="1"/>
          <p:nvPr/>
        </p:nvSpPr>
        <p:spPr>
          <a:xfrm>
            <a:off x="3827887" y="5943600"/>
            <a:ext cx="4935113" cy="369332"/>
          </a:xfrm>
          <a:prstGeom prst="rect">
            <a:avLst/>
          </a:prstGeom>
          <a:noFill/>
        </p:spPr>
        <p:txBody>
          <a:bodyPr wrap="square" rtlCol="0">
            <a:spAutoFit/>
          </a:bodyPr>
          <a:lstStyle/>
          <a:p>
            <a:pPr algn="ctr"/>
            <a:r>
              <a:rPr lang="en-US" sz="1800" b="1" i="1" dirty="0" smtClean="0">
                <a:latin typeface="+mn-lt"/>
              </a:rPr>
              <a:t>Source: Spangler, 2014 NBCEC Brown Bagger</a:t>
            </a:r>
          </a:p>
        </p:txBody>
      </p:sp>
      <p:sp>
        <p:nvSpPr>
          <p:cNvPr id="5" name="Date Placeholder 4"/>
          <p:cNvSpPr>
            <a:spLocks noGrp="1"/>
          </p:cNvSpPr>
          <p:nvPr>
            <p:ph type="dt" sz="half" idx="10"/>
          </p:nvPr>
        </p:nvSpPr>
        <p:spPr/>
        <p:txBody>
          <a:bodyPr/>
          <a:lstStyle/>
          <a:p>
            <a:r>
              <a:rPr lang="en-US" smtClean="0">
                <a:solidFill>
                  <a:prstClr val="black"/>
                </a:solidFill>
              </a:rPr>
              <a:t>11/10/2015</a:t>
            </a:r>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Eastern Agent Update-Lebo</a:t>
            </a:r>
            <a:endParaRPr lang="en-US">
              <a:solidFill>
                <a:prstClr val="black"/>
              </a:solidFill>
            </a:endParaRPr>
          </a:p>
        </p:txBody>
      </p:sp>
      <p:sp>
        <p:nvSpPr>
          <p:cNvPr id="7" name="Slide Number Placeholder 6"/>
          <p:cNvSpPr>
            <a:spLocks noGrp="1"/>
          </p:cNvSpPr>
          <p:nvPr>
            <p:ph type="sldNum" sz="quarter" idx="12"/>
          </p:nvPr>
        </p:nvSpPr>
        <p:spPr/>
        <p:txBody>
          <a:bodyPr/>
          <a:lstStyle/>
          <a:p>
            <a:fld id="{9E0FA55E-0A10-4EE7-9326-5331F3BD3E41}"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784832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8" y="-136061"/>
            <a:ext cx="8839200" cy="1143000"/>
          </a:xfrm>
        </p:spPr>
        <p:txBody>
          <a:bodyPr>
            <a:normAutofit/>
          </a:bodyPr>
          <a:lstStyle/>
          <a:p>
            <a:pPr>
              <a:defRPr/>
            </a:pPr>
            <a:r>
              <a:rPr lang="en-US" dirty="0"/>
              <a:t>Lower Density Panels</a:t>
            </a:r>
          </a:p>
        </p:txBody>
      </p:sp>
      <p:graphicFrame>
        <p:nvGraphicFramePr>
          <p:cNvPr id="5" name="Object 4"/>
          <p:cNvGraphicFramePr>
            <a:graphicFrameLocks noChangeAspect="1"/>
          </p:cNvGraphicFramePr>
          <p:nvPr>
            <p:extLst/>
          </p:nvPr>
        </p:nvGraphicFramePr>
        <p:xfrm>
          <a:off x="1189023" y="903491"/>
          <a:ext cx="6499097" cy="6118519"/>
        </p:xfrm>
        <a:graphic>
          <a:graphicData uri="http://schemas.openxmlformats.org/presentationml/2006/ole">
            <mc:AlternateContent xmlns:mc="http://schemas.openxmlformats.org/markup-compatibility/2006">
              <mc:Choice xmlns:v="urn:schemas-microsoft-com:vml" Requires="v">
                <p:oleObj spid="_x0000_s2063" name="Document" r:id="rId3" imgW="5638800" imgH="5308600" progId="Word.Document.12">
                  <p:embed/>
                </p:oleObj>
              </mc:Choice>
              <mc:Fallback>
                <p:oleObj name="Document" r:id="rId3" imgW="5638800" imgH="5308600" progId="Word.Document.12">
                  <p:embed/>
                  <p:pic>
                    <p:nvPicPr>
                      <p:cNvPr id="0" name=""/>
                      <p:cNvPicPr/>
                      <p:nvPr/>
                    </p:nvPicPr>
                    <p:blipFill>
                      <a:blip r:embed="rId4"/>
                      <a:stretch>
                        <a:fillRect/>
                      </a:stretch>
                    </p:blipFill>
                    <p:spPr>
                      <a:xfrm>
                        <a:off x="1189023" y="903491"/>
                        <a:ext cx="6499097" cy="6118519"/>
                      </a:xfrm>
                      <a:prstGeom prst="rect">
                        <a:avLst/>
                      </a:prstGeom>
                    </p:spPr>
                  </p:pic>
                </p:oleObj>
              </mc:Fallback>
            </mc:AlternateContent>
          </a:graphicData>
        </a:graphic>
      </p:graphicFrame>
      <p:sp>
        <p:nvSpPr>
          <p:cNvPr id="3" name="TextBox 2"/>
          <p:cNvSpPr txBox="1"/>
          <p:nvPr/>
        </p:nvSpPr>
        <p:spPr>
          <a:xfrm>
            <a:off x="7341736" y="1535408"/>
            <a:ext cx="1544977" cy="923330"/>
          </a:xfrm>
          <a:prstGeom prst="rect">
            <a:avLst/>
          </a:prstGeom>
          <a:noFill/>
        </p:spPr>
        <p:txBody>
          <a:bodyPr wrap="none" rtlCol="0">
            <a:spAutoFit/>
          </a:bodyPr>
          <a:lstStyle/>
          <a:p>
            <a:pPr defTabSz="457200"/>
            <a:r>
              <a:rPr lang="en-US" dirty="0" smtClean="0">
                <a:solidFill>
                  <a:prstClr val="black"/>
                </a:solidFill>
              </a:rPr>
              <a:t>Actual     = 50k</a:t>
            </a:r>
          </a:p>
          <a:p>
            <a:pPr defTabSz="457200"/>
            <a:r>
              <a:rPr lang="en-US" dirty="0" smtClean="0">
                <a:solidFill>
                  <a:prstClr val="black"/>
                </a:solidFill>
              </a:rPr>
              <a:t>Imputed = 10k</a:t>
            </a:r>
          </a:p>
          <a:p>
            <a:pPr defTabSz="457200"/>
            <a:r>
              <a:rPr lang="en-US" dirty="0" smtClean="0">
                <a:solidFill>
                  <a:prstClr val="black"/>
                </a:solidFill>
              </a:rPr>
              <a:t>(from GGP-LD)</a:t>
            </a:r>
            <a:endParaRPr lang="en-US" dirty="0">
              <a:solidFill>
                <a:prstClr val="black"/>
              </a:solidFill>
            </a:endParaRPr>
          </a:p>
        </p:txBody>
      </p:sp>
      <p:sp>
        <p:nvSpPr>
          <p:cNvPr id="4" name="TextBox 3"/>
          <p:cNvSpPr txBox="1"/>
          <p:nvPr/>
        </p:nvSpPr>
        <p:spPr>
          <a:xfrm rot="16200000">
            <a:off x="-1835874" y="3678724"/>
            <a:ext cx="4820250" cy="461665"/>
          </a:xfrm>
          <a:prstGeom prst="rect">
            <a:avLst/>
          </a:prstGeom>
          <a:noFill/>
        </p:spPr>
        <p:txBody>
          <a:bodyPr wrap="none" rtlCol="0">
            <a:spAutoFit/>
          </a:bodyPr>
          <a:lstStyle/>
          <a:p>
            <a:pPr defTabSz="457200"/>
            <a:r>
              <a:rPr lang="en-US" sz="2400" dirty="0">
                <a:solidFill>
                  <a:prstClr val="black"/>
                </a:solidFill>
              </a:rPr>
              <a:t>AHA Predictive Accuracy 2,980 6-fold</a:t>
            </a:r>
          </a:p>
        </p:txBody>
      </p:sp>
      <p:sp>
        <p:nvSpPr>
          <p:cNvPr id="6" name="TextBox 5"/>
          <p:cNvSpPr txBox="1"/>
          <p:nvPr/>
        </p:nvSpPr>
        <p:spPr>
          <a:xfrm>
            <a:off x="7341736" y="5791200"/>
            <a:ext cx="1671497" cy="923330"/>
          </a:xfrm>
          <a:prstGeom prst="rect">
            <a:avLst/>
          </a:prstGeom>
          <a:noFill/>
        </p:spPr>
        <p:txBody>
          <a:bodyPr wrap="square" rtlCol="0">
            <a:spAutoFit/>
          </a:bodyPr>
          <a:lstStyle/>
          <a:p>
            <a:pPr algn="ctr"/>
            <a:r>
              <a:rPr lang="en-US" b="1" i="1" dirty="0" smtClean="0"/>
              <a:t>Source: Garrick, BIF GPW 2013</a:t>
            </a:r>
            <a:endParaRPr lang="en-US" b="1" i="1"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11/10/2015</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Eastern Agent Update-Lebo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862929-BC4E-8441-A633-49330A456804}"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60947270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rmAutofit fontScale="90000"/>
          </a:bodyPr>
          <a:lstStyle/>
          <a:p>
            <a:r>
              <a:rPr lang="en-US" dirty="0"/>
              <a:t>Heterosis Effects on Economically Relevant Traits</a:t>
            </a:r>
          </a:p>
        </p:txBody>
      </p:sp>
      <p:sp>
        <p:nvSpPr>
          <p:cNvPr id="209923" name="Rectangle 3"/>
          <p:cNvSpPr>
            <a:spLocks noGrp="1" noChangeArrowheads="1"/>
          </p:cNvSpPr>
          <p:nvPr>
            <p:ph idx="1"/>
          </p:nvPr>
        </p:nvSpPr>
        <p:spPr/>
        <p:txBody>
          <a:bodyPr/>
          <a:lstStyle/>
          <a:p>
            <a:pPr>
              <a:lnSpc>
                <a:spcPct val="90000"/>
              </a:lnSpc>
            </a:pPr>
            <a:r>
              <a:rPr lang="en-US" sz="2400" dirty="0"/>
              <a:t>Improves Calving Rate – 6% </a:t>
            </a:r>
            <a:r>
              <a:rPr lang="en-US" sz="2400" baseline="30000" dirty="0"/>
              <a:t>a</a:t>
            </a:r>
          </a:p>
          <a:p>
            <a:pPr>
              <a:lnSpc>
                <a:spcPct val="90000"/>
              </a:lnSpc>
            </a:pPr>
            <a:r>
              <a:rPr lang="en-US" sz="2400" dirty="0"/>
              <a:t>Improves Calf Survival to Weaning – 4% </a:t>
            </a:r>
            <a:r>
              <a:rPr lang="en-US" sz="2400" baseline="30000" dirty="0"/>
              <a:t>a</a:t>
            </a:r>
            <a:endParaRPr lang="en-US" sz="2400" dirty="0"/>
          </a:p>
          <a:p>
            <a:pPr>
              <a:lnSpc>
                <a:spcPct val="90000"/>
              </a:lnSpc>
            </a:pPr>
            <a:r>
              <a:rPr lang="en-US" sz="2400" dirty="0"/>
              <a:t>Improves WW -- 8% </a:t>
            </a:r>
            <a:r>
              <a:rPr lang="en-US" sz="2400" baseline="30000" dirty="0"/>
              <a:t>a</a:t>
            </a:r>
            <a:endParaRPr lang="en-US" sz="2400" dirty="0"/>
          </a:p>
          <a:p>
            <a:pPr>
              <a:lnSpc>
                <a:spcPct val="90000"/>
              </a:lnSpc>
            </a:pPr>
            <a:r>
              <a:rPr lang="en-US" sz="2400" dirty="0"/>
              <a:t>Improves YW – 4% </a:t>
            </a:r>
            <a:r>
              <a:rPr lang="en-US" sz="2400" baseline="30000" dirty="0"/>
              <a:t>a</a:t>
            </a:r>
            <a:endParaRPr lang="en-US" sz="2400" dirty="0"/>
          </a:p>
          <a:p>
            <a:pPr>
              <a:lnSpc>
                <a:spcPct val="90000"/>
              </a:lnSpc>
            </a:pPr>
            <a:r>
              <a:rPr lang="en-US" sz="2400" dirty="0"/>
              <a:t>Improves Carcass Traits – 0-2% </a:t>
            </a:r>
            <a:r>
              <a:rPr lang="en-US" sz="2400" baseline="30000" dirty="0"/>
              <a:t>a</a:t>
            </a:r>
          </a:p>
          <a:p>
            <a:pPr>
              <a:lnSpc>
                <a:spcPct val="90000"/>
              </a:lnSpc>
            </a:pPr>
            <a:r>
              <a:rPr lang="en-US" sz="2400" dirty="0"/>
              <a:t>Significant improvement in traits with low h</a:t>
            </a:r>
            <a:r>
              <a:rPr lang="en-US" sz="2400" baseline="30000" dirty="0"/>
              <a:t>2</a:t>
            </a:r>
          </a:p>
          <a:p>
            <a:pPr>
              <a:lnSpc>
                <a:spcPct val="90000"/>
              </a:lnSpc>
            </a:pPr>
            <a:r>
              <a:rPr lang="en-US" sz="2400" dirty="0"/>
              <a:t>Improves Weaning Wt. Per Cow Exposed – 23% </a:t>
            </a:r>
            <a:r>
              <a:rPr lang="en-US" sz="2400" baseline="30000" dirty="0"/>
              <a:t>b</a:t>
            </a:r>
          </a:p>
          <a:p>
            <a:pPr>
              <a:lnSpc>
                <a:spcPct val="90000"/>
              </a:lnSpc>
            </a:pPr>
            <a:r>
              <a:rPr lang="en-US" sz="2400" dirty="0"/>
              <a:t>Animal disease resistance: BRD and Pinkeye</a:t>
            </a:r>
          </a:p>
          <a:p>
            <a:pPr>
              <a:lnSpc>
                <a:spcPct val="90000"/>
              </a:lnSpc>
            </a:pPr>
            <a:r>
              <a:rPr lang="en-US" sz="2400" b="1" dirty="0" smtClean="0">
                <a:solidFill>
                  <a:srgbClr val="FF0000"/>
                </a:solidFill>
              </a:rPr>
              <a:t>PLUS</a:t>
            </a:r>
            <a:r>
              <a:rPr lang="en-US" sz="2400" b="1" dirty="0">
                <a:solidFill>
                  <a:srgbClr val="FF0000"/>
                </a:solidFill>
              </a:rPr>
              <a:t>:</a:t>
            </a:r>
            <a:r>
              <a:rPr lang="en-US" sz="2400" dirty="0"/>
              <a:t> Breed </a:t>
            </a:r>
            <a:r>
              <a:rPr lang="en-US" sz="2400" dirty="0" smtClean="0"/>
              <a:t>Complementarity</a:t>
            </a:r>
            <a:endParaRPr lang="en-US" sz="2400" dirty="0"/>
          </a:p>
        </p:txBody>
      </p:sp>
      <p:sp>
        <p:nvSpPr>
          <p:cNvPr id="5" name="Date Placeholder 3"/>
          <p:cNvSpPr>
            <a:spLocks noGrp="1"/>
          </p:cNvSpPr>
          <p:nvPr>
            <p:ph type="dt" sz="half" idx="10"/>
          </p:nvPr>
        </p:nvSpPr>
        <p:spPr/>
        <p:txBody>
          <a:bodyPr/>
          <a:lstStyle/>
          <a:p>
            <a:r>
              <a:rPr lang="en-US" smtClean="0"/>
              <a:t>11/10/2015</a:t>
            </a:r>
            <a:endParaRPr lang="en-US"/>
          </a:p>
        </p:txBody>
      </p:sp>
      <p:sp>
        <p:nvSpPr>
          <p:cNvPr id="6" name="Footer Placeholder 4"/>
          <p:cNvSpPr>
            <a:spLocks noGrp="1"/>
          </p:cNvSpPr>
          <p:nvPr>
            <p:ph type="ftr" sz="quarter" idx="11"/>
          </p:nvPr>
        </p:nvSpPr>
        <p:spPr/>
        <p:txBody>
          <a:bodyPr/>
          <a:lstStyle/>
          <a:p>
            <a:r>
              <a:rPr lang="en-US" smtClean="0"/>
              <a:t>Eastern Agent Update-Lebo</a:t>
            </a:r>
            <a:endParaRPr lang="en-US"/>
          </a:p>
        </p:txBody>
      </p:sp>
      <p:sp>
        <p:nvSpPr>
          <p:cNvPr id="7" name="Slide Number Placeholder 5"/>
          <p:cNvSpPr>
            <a:spLocks noGrp="1"/>
          </p:cNvSpPr>
          <p:nvPr>
            <p:ph type="sldNum" sz="quarter" idx="12"/>
          </p:nvPr>
        </p:nvSpPr>
        <p:spPr/>
        <p:txBody>
          <a:bodyPr/>
          <a:lstStyle/>
          <a:p>
            <a:fld id="{919D0F7D-50A1-409D-B6CD-1D2F15215E5E}" type="slidenum">
              <a:rPr lang="en-US"/>
              <a:pPr/>
              <a:t>45</a:t>
            </a:fld>
            <a:endParaRPr lang="en-US"/>
          </a:p>
        </p:txBody>
      </p:sp>
      <p:sp>
        <p:nvSpPr>
          <p:cNvPr id="209924" name="Text Box 4"/>
          <p:cNvSpPr txBox="1">
            <a:spLocks noChangeArrowheads="1"/>
          </p:cNvSpPr>
          <p:nvPr/>
        </p:nvSpPr>
        <p:spPr bwMode="auto">
          <a:xfrm>
            <a:off x="990600" y="5486400"/>
            <a:ext cx="4335463" cy="822325"/>
          </a:xfrm>
          <a:prstGeom prst="rect">
            <a:avLst/>
          </a:prstGeom>
          <a:noFill/>
          <a:ln w="9525">
            <a:noFill/>
            <a:miter lim="800000"/>
            <a:headEnd/>
            <a:tailEnd/>
          </a:ln>
          <a:effectLst/>
        </p:spPr>
        <p:txBody>
          <a:bodyPr>
            <a:spAutoFit/>
          </a:bodyPr>
          <a:lstStyle/>
          <a:p>
            <a:pPr>
              <a:spcBef>
                <a:spcPct val="50000"/>
              </a:spcBef>
            </a:pPr>
            <a:r>
              <a:rPr lang="en-US" sz="2800" baseline="30000" dirty="0"/>
              <a:t>a</a:t>
            </a:r>
            <a:r>
              <a:rPr lang="en-US" dirty="0">
                <a:latin typeface="Arial Narrow" pitchFamily="34" charset="0"/>
              </a:rPr>
              <a:t> Kress and Nelsen (1998)</a:t>
            </a:r>
            <a:br>
              <a:rPr lang="en-US" dirty="0">
                <a:latin typeface="Arial Narrow" pitchFamily="34" charset="0"/>
              </a:rPr>
            </a:br>
            <a:r>
              <a:rPr lang="en-US" sz="2800" baseline="30000" dirty="0"/>
              <a:t>b </a:t>
            </a:r>
            <a:r>
              <a:rPr lang="en-US" dirty="0">
                <a:latin typeface="Arial Narrow" pitchFamily="34" charset="0"/>
              </a:rPr>
              <a:t>Gregory and Cundiff (1980)</a:t>
            </a:r>
          </a:p>
        </p:txBody>
      </p:sp>
    </p:spTree>
    <p:custDataLst>
      <p:tags r:id="rId1"/>
    </p:custDataLst>
    <p:extLst>
      <p:ext uri="{BB962C8B-B14F-4D97-AF65-F5344CB8AC3E}">
        <p14:creationId xmlns:p14="http://schemas.microsoft.com/office/powerpoint/2010/main" val="9092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992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0992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0992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0992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09923">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09923">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09923">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09923">
                                            <p:txEl>
                                              <p:pRg st="8" end="8"/>
                                            </p:txEl>
                                          </p:spTgt>
                                        </p:tgtEl>
                                        <p:attrNameLst>
                                          <p:attrName>style.visibility</p:attrName>
                                        </p:attrNameLst>
                                      </p:cBhvr>
                                      <p:to>
                                        <p:strVal val="visible"/>
                                      </p:to>
                                    </p:set>
                                  </p:childTnLst>
                                </p:cTn>
                              </p:par>
                              <p:par>
                                <p:cTn id="31" presetID="1" presetClass="entr" presetSubtype="0" fill="hold" grpId="0" nodeType="withEffect">
                                  <p:stCondLst>
                                    <p:cond delay="250"/>
                                  </p:stCondLst>
                                  <p:childTnLst>
                                    <p:set>
                                      <p:cBhvr>
                                        <p:cTn id="32" dur="1" fill="hold">
                                          <p:stCondLst>
                                            <p:cond delay="0"/>
                                          </p:stCondLst>
                                        </p:cTn>
                                        <p:tgtEl>
                                          <p:spTgt spid="209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P spid="209924"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The Dollars of Heterosis</a:t>
            </a:r>
          </a:p>
        </p:txBody>
      </p:sp>
      <p:sp>
        <p:nvSpPr>
          <p:cNvPr id="126979" name="Rectangle 3"/>
          <p:cNvSpPr>
            <a:spLocks noGrp="1" noChangeArrowheads="1"/>
          </p:cNvSpPr>
          <p:nvPr>
            <p:ph idx="1"/>
          </p:nvPr>
        </p:nvSpPr>
        <p:spPr/>
        <p:txBody>
          <a:bodyPr/>
          <a:lstStyle/>
          <a:p>
            <a:pPr>
              <a:lnSpc>
                <a:spcPct val="90000"/>
              </a:lnSpc>
            </a:pPr>
            <a:r>
              <a:rPr lang="en-US" sz="2800" i="1" dirty="0"/>
              <a:t>100 cows, 80% Weaning Rate, 575 avg. weaning weight, 10 year horizon</a:t>
            </a:r>
          </a:p>
          <a:p>
            <a:pPr>
              <a:lnSpc>
                <a:spcPct val="90000"/>
              </a:lnSpc>
            </a:pPr>
            <a:endParaRPr lang="en-US" sz="2800" i="1" dirty="0"/>
          </a:p>
          <a:p>
            <a:pPr>
              <a:lnSpc>
                <a:spcPct val="90000"/>
              </a:lnSpc>
            </a:pPr>
            <a:r>
              <a:rPr lang="en-US" sz="2800" dirty="0"/>
              <a:t>Calf Survival to Weaning (6%) = 60 hd.</a:t>
            </a:r>
          </a:p>
          <a:p>
            <a:pPr>
              <a:lnSpc>
                <a:spcPct val="90000"/>
              </a:lnSpc>
            </a:pPr>
            <a:r>
              <a:rPr lang="en-US" sz="2800" dirty="0"/>
              <a:t>Weaning wt. (4%) = +19,780 lb.</a:t>
            </a:r>
          </a:p>
          <a:p>
            <a:pPr>
              <a:lnSpc>
                <a:spcPct val="90000"/>
              </a:lnSpc>
            </a:pPr>
            <a:endParaRPr lang="en-US" sz="2800" dirty="0"/>
          </a:p>
          <a:p>
            <a:pPr>
              <a:lnSpc>
                <a:spcPct val="90000"/>
              </a:lnSpc>
            </a:pPr>
            <a:r>
              <a:rPr lang="en-US" sz="2800" dirty="0"/>
              <a:t>Weaning wt. per cow exposed (23%) = </a:t>
            </a:r>
            <a:r>
              <a:rPr lang="en-US" sz="2800" b="1" dirty="0">
                <a:solidFill>
                  <a:srgbClr val="FF0000"/>
                </a:solidFill>
              </a:rPr>
              <a:t>+105,800 lb.</a:t>
            </a:r>
            <a:r>
              <a:rPr lang="en-US" sz="2800" b="1" dirty="0"/>
              <a:t> </a:t>
            </a:r>
          </a:p>
          <a:p>
            <a:pPr lvl="1">
              <a:lnSpc>
                <a:spcPct val="90000"/>
              </a:lnSpc>
              <a:buFontTx/>
              <a:buNone/>
            </a:pPr>
            <a:r>
              <a:rPr lang="en-US" sz="2400" b="1" dirty="0" smtClean="0"/>
              <a:t>…or the equivalent of 18 more 575 lb. calves/year</a:t>
            </a:r>
            <a:endParaRPr lang="en-US" sz="2400" b="1" dirty="0"/>
          </a:p>
          <a:p>
            <a:pPr lvl="1">
              <a:lnSpc>
                <a:spcPct val="90000"/>
              </a:lnSpc>
              <a:buFontTx/>
              <a:buNone/>
            </a:pPr>
            <a:r>
              <a:rPr lang="en-US" sz="2400" b="1" dirty="0" smtClean="0"/>
              <a:t>Heterosis </a:t>
            </a:r>
            <a:r>
              <a:rPr lang="en-US" sz="2400" b="1" dirty="0"/>
              <a:t>is worth </a:t>
            </a:r>
            <a:r>
              <a:rPr lang="en-US" sz="2400" b="1" dirty="0" smtClean="0"/>
              <a:t>~</a:t>
            </a:r>
            <a:r>
              <a:rPr lang="en-US" sz="2400" b="1" dirty="0" smtClean="0">
                <a:solidFill>
                  <a:srgbClr val="00CC00"/>
                </a:solidFill>
              </a:rPr>
              <a:t>$150/cow/year</a:t>
            </a:r>
            <a:endParaRPr lang="en-US" sz="2400" b="1" dirty="0">
              <a:solidFill>
                <a:srgbClr val="00CC00"/>
              </a:solidFill>
            </a:endParaRPr>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dirty="0"/>
          </a:p>
        </p:txBody>
      </p:sp>
      <p:sp>
        <p:nvSpPr>
          <p:cNvPr id="7" name="Slide Number Placeholder 6"/>
          <p:cNvSpPr>
            <a:spLocks noGrp="1"/>
          </p:cNvSpPr>
          <p:nvPr>
            <p:ph type="sldNum" sz="quarter" idx="12"/>
          </p:nvPr>
        </p:nvSpPr>
        <p:spPr/>
        <p:txBody>
          <a:bodyPr/>
          <a:lstStyle/>
          <a:p>
            <a:fld id="{54891E28-A152-4B70-9BFB-666A9BAE57CE}" type="slidenum">
              <a:rPr lang="en-US" smtClean="0"/>
              <a:pPr/>
              <a:t>46</a:t>
            </a:fld>
            <a:endParaRPr lang="en-US"/>
          </a:p>
        </p:txBody>
      </p:sp>
    </p:spTree>
    <p:custDataLst>
      <p:tags r:id="rId1"/>
    </p:custDataLst>
    <p:extLst>
      <p:ext uri="{BB962C8B-B14F-4D97-AF65-F5344CB8AC3E}">
        <p14:creationId xmlns:p14="http://schemas.microsoft.com/office/powerpoint/2010/main" val="3754882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9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9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9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t>Mating System Goals</a:t>
            </a:r>
          </a:p>
        </p:txBody>
      </p:sp>
      <p:sp>
        <p:nvSpPr>
          <p:cNvPr id="212995" name="Rectangle 3"/>
          <p:cNvSpPr>
            <a:spLocks noGrp="1" noChangeArrowheads="1"/>
          </p:cNvSpPr>
          <p:nvPr>
            <p:ph idx="1"/>
          </p:nvPr>
        </p:nvSpPr>
        <p:spPr/>
        <p:txBody>
          <a:bodyPr/>
          <a:lstStyle/>
          <a:p>
            <a:pPr marL="609600" indent="-609600">
              <a:buFont typeface="Wingdings" pitchFamily="2" charset="2"/>
              <a:buAutoNum type="arabicPeriod"/>
            </a:pPr>
            <a:r>
              <a:rPr lang="en-US" dirty="0"/>
              <a:t>Optimize the utilization of calf and maternal heterosis.</a:t>
            </a:r>
          </a:p>
          <a:p>
            <a:pPr marL="609600" indent="-609600">
              <a:buFont typeface="Wingdings" pitchFamily="2" charset="2"/>
              <a:buAutoNum type="arabicPeriod"/>
            </a:pPr>
            <a:r>
              <a:rPr lang="en-US" dirty="0"/>
              <a:t>Utilize breed complementarity to match cows to their environment and their progeny to market targets. </a:t>
            </a:r>
          </a:p>
          <a:p>
            <a:pPr marL="609600" indent="-609600">
              <a:buFont typeface="Wingdings" pitchFamily="2" charset="2"/>
              <a:buAutoNum type="arabicPeriod"/>
            </a:pPr>
            <a:r>
              <a:rPr lang="en-US" dirty="0"/>
              <a:t>Minimize variation in progeny phenotypes by stabilizing breed inputs.</a:t>
            </a:r>
          </a:p>
          <a:p>
            <a:pPr marL="609600" indent="-609600">
              <a:buFont typeface="Symbol" pitchFamily="18" charset="2"/>
              <a:buNone/>
            </a:pP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F7FB2B65-60AD-473B-9D25-98FB8315C002}" type="slidenum">
              <a:rPr lang="en-US"/>
              <a:pPr/>
              <a:t>47</a:t>
            </a:fld>
            <a:endParaRPr lang="en-US"/>
          </a:p>
        </p:txBody>
      </p:sp>
    </p:spTree>
    <p:custDataLst>
      <p:tags r:id="rId1"/>
    </p:custDataLst>
    <p:extLst>
      <p:ext uri="{BB962C8B-B14F-4D97-AF65-F5344CB8AC3E}">
        <p14:creationId xmlns:p14="http://schemas.microsoft.com/office/powerpoint/2010/main" val="224370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smtClean="0"/>
              <a:t>Selection Tools for Beef Cattle Improvement</a:t>
            </a:r>
            <a:endParaRPr lang="en-US" sz="6600" i="1" dirty="0"/>
          </a:p>
        </p:txBody>
      </p:sp>
    </p:spTree>
    <p:custDataLst>
      <p:tags r:id="rId1"/>
    </p:custDataLst>
    <p:extLst>
      <p:ext uri="{BB962C8B-B14F-4D97-AF65-F5344CB8AC3E}">
        <p14:creationId xmlns:p14="http://schemas.microsoft.com/office/powerpoint/2010/main" val="331260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lum bright="4000" contrast="8000"/>
            <a:extLst>
              <a:ext uri="{28A0092B-C50C-407E-A947-70E740481C1C}">
                <a14:useLocalDpi xmlns:a14="http://schemas.microsoft.com/office/drawing/2010/main"/>
              </a:ext>
            </a:extLst>
          </a:blip>
          <a:srcRect/>
          <a:stretch>
            <a:fillRect/>
          </a:stretch>
        </p:blipFill>
        <p:spPr bwMode="auto">
          <a:xfrm>
            <a:off x="1234281" y="238125"/>
            <a:ext cx="6751638" cy="6381750"/>
          </a:xfrm>
          <a:prstGeom prst="rect">
            <a:avLst/>
          </a:prstGeom>
          <a:noFill/>
          <a:ln w="12700">
            <a:solidFill>
              <a:srgbClr val="FF0000">
                <a:alpha val="0"/>
              </a:srgbClr>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593766" y="2209800"/>
            <a:ext cx="8001000" cy="2286000"/>
          </a:xfrm>
          <a:prstGeom prst="ellipse">
            <a:avLst/>
          </a:prstGeom>
          <a:noFill/>
          <a:ln w="88900" cmpd="sng">
            <a:solidFill>
              <a:srgbClr val="512888"/>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rgbClr val="FF0000"/>
              </a:solidFill>
            </a:endParaRPr>
          </a:p>
        </p:txBody>
      </p:sp>
      <p:sp>
        <p:nvSpPr>
          <p:cNvPr id="2" name="Date Placeholder 1"/>
          <p:cNvSpPr>
            <a:spLocks noGrp="1"/>
          </p:cNvSpPr>
          <p:nvPr>
            <p:ph type="dt" sz="half" idx="10"/>
          </p:nvPr>
        </p:nvSpPr>
        <p:spPr/>
        <p:txBody>
          <a:bodyPr/>
          <a:lstStyle/>
          <a:p>
            <a:r>
              <a:rPr lang="en-US" smtClean="0"/>
              <a:t>11/10/2015</a:t>
            </a:r>
            <a:endParaRPr lang="en-US"/>
          </a:p>
        </p:txBody>
      </p:sp>
      <p:sp>
        <p:nvSpPr>
          <p:cNvPr id="3" name="Footer Placeholder 2"/>
          <p:cNvSpPr>
            <a:spLocks noGrp="1"/>
          </p:cNvSpPr>
          <p:nvPr>
            <p:ph type="ftr" sz="quarter" idx="11"/>
          </p:nvPr>
        </p:nvSpPr>
        <p:spPr/>
        <p:txBody>
          <a:bodyPr/>
          <a:lstStyle/>
          <a:p>
            <a:r>
              <a:rPr lang="en-US" smtClean="0"/>
              <a:t>Eastern Agent Update-Lebo</a:t>
            </a:r>
            <a:endParaRPr lang="en-US"/>
          </a:p>
        </p:txBody>
      </p:sp>
      <p:sp>
        <p:nvSpPr>
          <p:cNvPr id="4" name="Slide Number Placeholder 3"/>
          <p:cNvSpPr>
            <a:spLocks noGrp="1"/>
          </p:cNvSpPr>
          <p:nvPr>
            <p:ph type="sldNum" sz="quarter" idx="12"/>
          </p:nvPr>
        </p:nvSpPr>
        <p:spPr/>
        <p:txBody>
          <a:bodyPr/>
          <a:lstStyle/>
          <a:p>
            <a:fld id="{6112DCA4-48F8-4FCE-8921-3C23AC2623A6}" type="slidenum">
              <a:rPr lang="en-US" smtClean="0"/>
              <a:pPr/>
              <a:t>49</a:t>
            </a:fld>
            <a:endParaRPr lang="en-US"/>
          </a:p>
        </p:txBody>
      </p:sp>
    </p:spTree>
    <p:extLst>
      <p:ext uri="{BB962C8B-B14F-4D97-AF65-F5344CB8AC3E}">
        <p14:creationId xmlns:p14="http://schemas.microsoft.com/office/powerpoint/2010/main" val="1993206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and Supplement Sheet</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CB4B765-9567-4F90-A578-1F251A872DB4}" type="slidenum">
              <a:rPr lang="en-US" smtClean="0"/>
              <a:t>5</a:t>
            </a:fld>
            <a:endParaRPr lang="en-US"/>
          </a:p>
        </p:txBody>
      </p:sp>
      <p:pic>
        <p:nvPicPr>
          <p:cNvPr id="7" name="RhOa6OdAsHA"/>
          <p:cNvPicPr>
            <a:picLocks noRot="1" noChangeAspect="1"/>
          </p:cNvPicPr>
          <p:nvPr>
            <a:videoFile r:link="rId1"/>
          </p:nvPr>
        </p:nvPicPr>
        <p:blipFill>
          <a:blip r:embed="rId4"/>
          <a:stretch>
            <a:fillRect/>
          </a:stretch>
        </p:blipFill>
        <p:spPr>
          <a:xfrm>
            <a:off x="457200" y="1676400"/>
            <a:ext cx="8229600" cy="4629150"/>
          </a:xfrm>
          <a:prstGeom prst="rect">
            <a:avLst/>
          </a:prstGeom>
        </p:spPr>
      </p:pic>
    </p:spTree>
    <p:extLst>
      <p:ext uri="{BB962C8B-B14F-4D97-AF65-F5344CB8AC3E}">
        <p14:creationId xmlns:p14="http://schemas.microsoft.com/office/powerpoint/2010/main" val="22569641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smtClean="0"/>
              <a:t>EPDs Defined</a:t>
            </a:r>
          </a:p>
        </p:txBody>
      </p:sp>
      <p:sp>
        <p:nvSpPr>
          <p:cNvPr id="12291" name="Rectangle 3"/>
          <p:cNvSpPr>
            <a:spLocks noGrp="1" noChangeArrowheads="1"/>
          </p:cNvSpPr>
          <p:nvPr>
            <p:ph idx="1"/>
          </p:nvPr>
        </p:nvSpPr>
        <p:spPr/>
        <p:txBody>
          <a:bodyPr>
            <a:normAutofit fontScale="85000" lnSpcReduction="20000"/>
          </a:bodyPr>
          <a:lstStyle/>
          <a:p>
            <a:pPr eaLnBrk="1" hangingPunct="1">
              <a:lnSpc>
                <a:spcPct val="90000"/>
              </a:lnSpc>
              <a:buFont typeface="Symbol" pitchFamily="18" charset="2"/>
              <a:buNone/>
            </a:pPr>
            <a:r>
              <a:rPr lang="en-US" sz="4400" b="1" dirty="0">
                <a:solidFill>
                  <a:srgbClr val="7030A0"/>
                </a:solidFill>
              </a:rPr>
              <a:t>E</a:t>
            </a:r>
            <a:r>
              <a:rPr lang="en-US" dirty="0" smtClean="0"/>
              <a:t>xpected</a:t>
            </a:r>
          </a:p>
          <a:p>
            <a:pPr lvl="1" eaLnBrk="1" hangingPunct="1">
              <a:lnSpc>
                <a:spcPct val="90000"/>
              </a:lnSpc>
            </a:pPr>
            <a:r>
              <a:rPr lang="en-US" dirty="0" smtClean="0"/>
              <a:t>Future, average, mean</a:t>
            </a:r>
          </a:p>
          <a:p>
            <a:pPr eaLnBrk="1" hangingPunct="1">
              <a:lnSpc>
                <a:spcPct val="90000"/>
              </a:lnSpc>
              <a:buFont typeface="Symbol" pitchFamily="18" charset="2"/>
              <a:buNone/>
            </a:pPr>
            <a:r>
              <a:rPr lang="en-US" sz="4300" b="1" dirty="0">
                <a:solidFill>
                  <a:srgbClr val="7030A0"/>
                </a:solidFill>
              </a:rPr>
              <a:t>P</a:t>
            </a:r>
            <a:r>
              <a:rPr lang="en-US" dirty="0" smtClean="0"/>
              <a:t>rogeny</a:t>
            </a:r>
          </a:p>
          <a:p>
            <a:pPr lvl="1" eaLnBrk="1" hangingPunct="1">
              <a:lnSpc>
                <a:spcPct val="90000"/>
              </a:lnSpc>
            </a:pPr>
            <a:r>
              <a:rPr lang="en-US" dirty="0" smtClean="0"/>
              <a:t>Offspring </a:t>
            </a:r>
          </a:p>
          <a:p>
            <a:pPr eaLnBrk="1" hangingPunct="1">
              <a:lnSpc>
                <a:spcPct val="90000"/>
              </a:lnSpc>
              <a:buFont typeface="Symbol" pitchFamily="18" charset="2"/>
              <a:buNone/>
            </a:pPr>
            <a:r>
              <a:rPr lang="en-US" sz="4300" b="1" dirty="0" smtClean="0">
                <a:solidFill>
                  <a:srgbClr val="7030A0"/>
                </a:solidFill>
              </a:rPr>
              <a:t>D</a:t>
            </a:r>
            <a:r>
              <a:rPr lang="en-US" dirty="0" smtClean="0"/>
              <a:t>ifference</a:t>
            </a:r>
          </a:p>
          <a:p>
            <a:pPr lvl="1" eaLnBrk="1" hangingPunct="1">
              <a:lnSpc>
                <a:spcPct val="90000"/>
              </a:lnSpc>
            </a:pPr>
            <a:r>
              <a:rPr lang="en-US" dirty="0" smtClean="0"/>
              <a:t>Implies comparison between animals</a:t>
            </a:r>
          </a:p>
          <a:p>
            <a:pPr lvl="1" eaLnBrk="1" hangingPunct="1">
              <a:lnSpc>
                <a:spcPct val="90000"/>
              </a:lnSpc>
            </a:pPr>
            <a:r>
              <a:rPr lang="en-US" dirty="0" smtClean="0"/>
              <a:t>NOT phenotypic performance</a:t>
            </a:r>
            <a:br>
              <a:rPr lang="en-US" dirty="0" smtClean="0"/>
            </a:br>
            <a:endParaRPr lang="en-US" dirty="0" smtClean="0"/>
          </a:p>
          <a:p>
            <a:pPr eaLnBrk="1" hangingPunct="1">
              <a:lnSpc>
                <a:spcPct val="90000"/>
              </a:lnSpc>
            </a:pPr>
            <a:r>
              <a:rPr lang="en-US" i="1" dirty="0" smtClean="0"/>
              <a:t>Measure of relative merit among individuals</a:t>
            </a:r>
          </a:p>
          <a:p>
            <a:pPr eaLnBrk="1" hangingPunct="1">
              <a:lnSpc>
                <a:spcPct val="90000"/>
              </a:lnSpc>
            </a:pPr>
            <a:r>
              <a:rPr lang="en-US" i="1" dirty="0" smtClean="0"/>
              <a:t>Estimate of average effect of animal as parent</a:t>
            </a:r>
          </a:p>
          <a:p>
            <a:pPr eaLnBrk="1" hangingPunct="1">
              <a:lnSpc>
                <a:spcPct val="90000"/>
              </a:lnSpc>
            </a:pPr>
            <a:r>
              <a:rPr lang="en-US" i="1" dirty="0" smtClean="0"/>
              <a:t>Estimate of average gamete genetic merit</a:t>
            </a:r>
          </a:p>
        </p:txBody>
      </p:sp>
      <p:sp>
        <p:nvSpPr>
          <p:cNvPr id="6" name="Date Placeholder 5"/>
          <p:cNvSpPr>
            <a:spLocks noGrp="1"/>
          </p:cNvSpPr>
          <p:nvPr>
            <p:ph type="dt" sz="half" idx="10"/>
          </p:nvPr>
        </p:nvSpPr>
        <p:spPr/>
        <p:txBody>
          <a:bodyPr/>
          <a:lstStyle/>
          <a:p>
            <a:pPr>
              <a:defRPr/>
            </a:pPr>
            <a:r>
              <a:rPr lang="en-US" smtClean="0"/>
              <a:t>11/10/2015</a:t>
            </a:r>
            <a:endParaRPr lang="en-US"/>
          </a:p>
        </p:txBody>
      </p:sp>
      <p:sp>
        <p:nvSpPr>
          <p:cNvPr id="5123" name="Footer Placeholder 4"/>
          <p:cNvSpPr>
            <a:spLocks noGrp="1"/>
          </p:cNvSpPr>
          <p:nvPr>
            <p:ph type="ftr" sz="quarter" idx="11"/>
          </p:nvPr>
        </p:nvSpPr>
        <p:spPr>
          <a:noFill/>
        </p:spPr>
        <p:txBody>
          <a:bodyPr/>
          <a:lstStyle/>
          <a:p>
            <a:r>
              <a:rPr lang="en-US" smtClean="0"/>
              <a:t>Eastern Agent Update-Lebo</a:t>
            </a:r>
            <a:endParaRPr lang="en-US" dirty="0"/>
          </a:p>
        </p:txBody>
      </p:sp>
      <p:sp>
        <p:nvSpPr>
          <p:cNvPr id="5124" name="Slide Number Placeholder 5"/>
          <p:cNvSpPr>
            <a:spLocks noGrp="1"/>
          </p:cNvSpPr>
          <p:nvPr>
            <p:ph type="sldNum" sz="quarter" idx="12"/>
          </p:nvPr>
        </p:nvSpPr>
        <p:spPr>
          <a:noFill/>
        </p:spPr>
        <p:txBody>
          <a:bodyPr/>
          <a:lstStyle/>
          <a:p>
            <a:fld id="{4D2E103F-580B-4F01-89EB-4C207678EB83}" type="slidenum">
              <a:rPr lang="en-US"/>
              <a:pPr/>
              <a:t>50</a:t>
            </a:fld>
            <a:endParaRPr lang="en-US"/>
          </a:p>
        </p:txBody>
      </p:sp>
    </p:spTree>
    <p:custDataLst>
      <p:tags r:id="rId1"/>
    </p:custDataLst>
    <p:extLst>
      <p:ext uri="{BB962C8B-B14F-4D97-AF65-F5344CB8AC3E}">
        <p14:creationId xmlns:p14="http://schemas.microsoft.com/office/powerpoint/2010/main" val="351754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additive="base">
                                        <p:cTn id="2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 calcmode="lin" valueType="num">
                                      <p:cBhvr additive="base">
                                        <p:cTn id="27"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9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 calcmode="lin" valueType="num">
                                      <p:cBhvr additive="base">
                                        <p:cTn id="31"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anim calcmode="lin" valueType="num">
                                      <p:cBhvr additive="base">
                                        <p:cTn id="35"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291">
                                            <p:txEl>
                                              <p:pRg st="7" end="7"/>
                                            </p:txEl>
                                          </p:spTgt>
                                        </p:tgtEl>
                                        <p:attrNameLst>
                                          <p:attrName>style.visibility</p:attrName>
                                        </p:attrNameLst>
                                      </p:cBhvr>
                                      <p:to>
                                        <p:strVal val="visible"/>
                                      </p:to>
                                    </p:set>
                                    <p:anim calcmode="lin" valueType="num">
                                      <p:cBhvr additive="base">
                                        <p:cTn id="41"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291">
                                            <p:txEl>
                                              <p:pRg st="8" end="8"/>
                                            </p:txEl>
                                          </p:spTgt>
                                        </p:tgtEl>
                                        <p:attrNameLst>
                                          <p:attrName>style.visibility</p:attrName>
                                        </p:attrNameLst>
                                      </p:cBhvr>
                                      <p:to>
                                        <p:strVal val="visible"/>
                                      </p:to>
                                    </p:set>
                                    <p:anim calcmode="lin" valueType="num">
                                      <p:cBhvr additive="base">
                                        <p:cTn id="47"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291">
                                            <p:txEl>
                                              <p:pRg st="9" end="9"/>
                                            </p:txEl>
                                          </p:spTgt>
                                        </p:tgtEl>
                                        <p:attrNameLst>
                                          <p:attrName>style.visibility</p:attrName>
                                        </p:attrNameLst>
                                      </p:cBhvr>
                                      <p:to>
                                        <p:strVal val="visible"/>
                                      </p:to>
                                    </p:set>
                                    <p:anim calcmode="lin" valueType="num">
                                      <p:cBhvr additive="base">
                                        <p:cTn id="53" dur="5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en-US" dirty="0" smtClean="0"/>
              <a:t>Using EPDs</a:t>
            </a:r>
          </a:p>
        </p:txBody>
      </p:sp>
      <p:sp>
        <p:nvSpPr>
          <p:cNvPr id="17" name="Date Placeholder 16"/>
          <p:cNvSpPr>
            <a:spLocks noGrp="1"/>
          </p:cNvSpPr>
          <p:nvPr>
            <p:ph type="dt" sz="half" idx="10"/>
          </p:nvPr>
        </p:nvSpPr>
        <p:spPr/>
        <p:txBody>
          <a:bodyPr/>
          <a:lstStyle/>
          <a:p>
            <a:pPr>
              <a:defRPr/>
            </a:pPr>
            <a:r>
              <a:rPr lang="en-US" smtClean="0"/>
              <a:t>11/10/2015</a:t>
            </a:r>
            <a:endParaRPr lang="en-US"/>
          </a:p>
        </p:txBody>
      </p:sp>
      <p:sp>
        <p:nvSpPr>
          <p:cNvPr id="8195" name="Footer Placeholder 4"/>
          <p:cNvSpPr>
            <a:spLocks noGrp="1"/>
          </p:cNvSpPr>
          <p:nvPr>
            <p:ph type="ftr" sz="quarter" idx="11"/>
          </p:nvPr>
        </p:nvSpPr>
        <p:spPr>
          <a:noFill/>
        </p:spPr>
        <p:txBody>
          <a:bodyPr/>
          <a:lstStyle/>
          <a:p>
            <a:r>
              <a:rPr lang="en-US" smtClean="0"/>
              <a:t>Eastern Agent Update-Lebo</a:t>
            </a:r>
            <a:endParaRPr lang="en-US"/>
          </a:p>
        </p:txBody>
      </p:sp>
      <p:sp>
        <p:nvSpPr>
          <p:cNvPr id="8196" name="Slide Number Placeholder 5"/>
          <p:cNvSpPr>
            <a:spLocks noGrp="1"/>
          </p:cNvSpPr>
          <p:nvPr>
            <p:ph type="sldNum" sz="quarter" idx="12"/>
          </p:nvPr>
        </p:nvSpPr>
        <p:spPr>
          <a:noFill/>
        </p:spPr>
        <p:txBody>
          <a:bodyPr/>
          <a:lstStyle/>
          <a:p>
            <a:fld id="{84F22DA1-1AA8-4834-BF6D-A21177E6A3E3}" type="slidenum">
              <a:rPr lang="en-US"/>
              <a:pPr/>
              <a:t>51</a:t>
            </a:fld>
            <a:endParaRPr lang="en-US"/>
          </a:p>
        </p:txBody>
      </p:sp>
      <p:grpSp>
        <p:nvGrpSpPr>
          <p:cNvPr id="2" name="Group 3"/>
          <p:cNvGrpSpPr>
            <a:grpSpLocks/>
          </p:cNvGrpSpPr>
          <p:nvPr/>
        </p:nvGrpSpPr>
        <p:grpSpPr bwMode="auto">
          <a:xfrm>
            <a:off x="533400" y="4880936"/>
            <a:ext cx="8139269" cy="1535906"/>
            <a:chOff x="336" y="2994"/>
            <a:chExt cx="5184" cy="990"/>
          </a:xfrm>
        </p:grpSpPr>
        <p:pic>
          <p:nvPicPr>
            <p:cNvPr id="8207" name="Picture 4" descr="bennett 3008M32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36" y="2994"/>
              <a:ext cx="1584" cy="990"/>
            </a:xfrm>
            <a:prstGeom prst="rect">
              <a:avLst/>
            </a:prstGeom>
            <a:noFill/>
            <a:ln w="9525">
              <a:solidFill>
                <a:schemeClr val="tx1"/>
              </a:solidFill>
              <a:miter lim="800000"/>
              <a:headEnd/>
              <a:tailEnd/>
            </a:ln>
          </p:spPr>
        </p:pic>
        <p:sp>
          <p:nvSpPr>
            <p:cNvPr id="8208" name="Text Box 5"/>
            <p:cNvSpPr txBox="1">
              <a:spLocks noChangeArrowheads="1"/>
            </p:cNvSpPr>
            <p:nvPr/>
          </p:nvSpPr>
          <p:spPr bwMode="auto">
            <a:xfrm>
              <a:off x="2016" y="3037"/>
              <a:ext cx="3120" cy="288"/>
            </a:xfrm>
            <a:prstGeom prst="rect">
              <a:avLst/>
            </a:prstGeom>
            <a:noFill/>
            <a:ln w="12700" cap="sq">
              <a:noFill/>
              <a:miter lim="800000"/>
              <a:headEnd type="none" w="sm" len="sm"/>
              <a:tailEnd type="none" w="sm" len="sm"/>
            </a:ln>
          </p:spPr>
          <p:txBody>
            <a:bodyPr>
              <a:spAutoFit/>
            </a:bodyPr>
            <a:lstStyle/>
            <a:p>
              <a:pPr>
                <a:spcBef>
                  <a:spcPct val="50000"/>
                </a:spcBef>
              </a:pPr>
              <a:r>
                <a:rPr lang="en-US"/>
                <a:t>KCF Bennett 3008 M326</a:t>
              </a:r>
            </a:p>
          </p:txBody>
        </p:sp>
        <p:pic>
          <p:nvPicPr>
            <p:cNvPr id="8209"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16" y="3465"/>
              <a:ext cx="3504" cy="423"/>
            </a:xfrm>
            <a:prstGeom prst="rect">
              <a:avLst/>
            </a:prstGeom>
            <a:noFill/>
            <a:ln w="12700" cap="sq">
              <a:noFill/>
              <a:miter lim="800000"/>
              <a:headEnd type="none" w="sm" len="sm"/>
              <a:tailEnd type="none" w="sm" len="sm"/>
            </a:ln>
          </p:spPr>
        </p:pic>
      </p:grpSp>
      <p:grpSp>
        <p:nvGrpSpPr>
          <p:cNvPr id="8199" name="Group 7"/>
          <p:cNvGrpSpPr>
            <a:grpSpLocks/>
          </p:cNvGrpSpPr>
          <p:nvPr/>
        </p:nvGrpSpPr>
        <p:grpSpPr bwMode="auto">
          <a:xfrm>
            <a:off x="533400" y="1548063"/>
            <a:ext cx="8153400" cy="3276600"/>
            <a:chOff x="336" y="816"/>
            <a:chExt cx="5193" cy="2112"/>
          </a:xfrm>
        </p:grpSpPr>
        <p:pic>
          <p:nvPicPr>
            <p:cNvPr id="8201"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16" y="1344"/>
              <a:ext cx="3513" cy="424"/>
            </a:xfrm>
            <a:prstGeom prst="rect">
              <a:avLst/>
            </a:prstGeom>
            <a:noFill/>
            <a:ln w="12700" cap="sq">
              <a:noFill/>
              <a:miter lim="800000"/>
              <a:headEnd type="none" w="sm" len="sm"/>
              <a:tailEnd type="none" w="sm" len="sm"/>
            </a:ln>
          </p:spPr>
        </p:pic>
        <p:sp>
          <p:nvSpPr>
            <p:cNvPr id="8202" name="Text Box 9"/>
            <p:cNvSpPr txBox="1">
              <a:spLocks noChangeArrowheads="1"/>
            </p:cNvSpPr>
            <p:nvPr/>
          </p:nvSpPr>
          <p:spPr bwMode="auto">
            <a:xfrm>
              <a:off x="2016" y="960"/>
              <a:ext cx="3120" cy="288"/>
            </a:xfrm>
            <a:prstGeom prst="rect">
              <a:avLst/>
            </a:prstGeom>
            <a:noFill/>
            <a:ln w="12700" cap="sq">
              <a:noFill/>
              <a:miter lim="800000"/>
              <a:headEnd type="none" w="sm" len="sm"/>
              <a:tailEnd type="none" w="sm" len="sm"/>
            </a:ln>
          </p:spPr>
          <p:txBody>
            <a:bodyPr>
              <a:spAutoFit/>
            </a:bodyPr>
            <a:lstStyle/>
            <a:p>
              <a:pPr>
                <a:spcBef>
                  <a:spcPct val="50000"/>
                </a:spcBef>
              </a:pPr>
              <a:r>
                <a:rPr lang="en-US" dirty="0"/>
                <a:t>Bon View New Design 878</a:t>
              </a:r>
            </a:p>
          </p:txBody>
        </p:sp>
        <p:sp>
          <p:nvSpPr>
            <p:cNvPr id="8203" name="Text Box 10"/>
            <p:cNvSpPr txBox="1">
              <a:spLocks noChangeArrowheads="1"/>
            </p:cNvSpPr>
            <p:nvPr/>
          </p:nvSpPr>
          <p:spPr bwMode="auto">
            <a:xfrm>
              <a:off x="2016" y="1968"/>
              <a:ext cx="3120" cy="288"/>
            </a:xfrm>
            <a:prstGeom prst="rect">
              <a:avLst/>
            </a:prstGeom>
            <a:noFill/>
            <a:ln w="12700" cap="sq">
              <a:noFill/>
              <a:miter lim="800000"/>
              <a:headEnd type="none" w="sm" len="sm"/>
              <a:tailEnd type="none" w="sm" len="sm"/>
            </a:ln>
          </p:spPr>
          <p:txBody>
            <a:bodyPr>
              <a:spAutoFit/>
            </a:bodyPr>
            <a:lstStyle/>
            <a:p>
              <a:pPr>
                <a:spcBef>
                  <a:spcPct val="50000"/>
                </a:spcBef>
              </a:pPr>
              <a:r>
                <a:rPr lang="en-US"/>
                <a:t>S A F Strategy 9015</a:t>
              </a:r>
            </a:p>
          </p:txBody>
        </p:sp>
        <p:pic>
          <p:nvPicPr>
            <p:cNvPr id="8204"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16" y="2409"/>
              <a:ext cx="3504" cy="423"/>
            </a:xfrm>
            <a:prstGeom prst="rect">
              <a:avLst/>
            </a:prstGeom>
            <a:noFill/>
            <a:ln w="12700" cap="sq">
              <a:noFill/>
              <a:miter lim="800000"/>
              <a:headEnd type="none" w="sm" len="sm"/>
              <a:tailEnd type="none" w="sm" len="sm"/>
            </a:ln>
          </p:spPr>
        </p:pic>
        <p:pic>
          <p:nvPicPr>
            <p:cNvPr id="8205" name="Picture 12" descr="878_edite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6" y="816"/>
              <a:ext cx="1584" cy="1005"/>
            </a:xfrm>
            <a:prstGeom prst="rect">
              <a:avLst/>
            </a:prstGeom>
            <a:noFill/>
            <a:ln w="9525">
              <a:solidFill>
                <a:schemeClr val="tx1"/>
              </a:solidFill>
              <a:miter lim="800000"/>
              <a:headEnd/>
              <a:tailEnd/>
            </a:ln>
          </p:spPr>
        </p:pic>
        <p:pic>
          <p:nvPicPr>
            <p:cNvPr id="8206" name="Picture 13" descr="Strategy_edited"/>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6" y="1861"/>
              <a:ext cx="1584" cy="1067"/>
            </a:xfrm>
            <a:prstGeom prst="rect">
              <a:avLst/>
            </a:prstGeom>
            <a:noFill/>
            <a:ln w="9525">
              <a:solidFill>
                <a:schemeClr val="tx1"/>
              </a:solidFill>
              <a:miter lim="800000"/>
              <a:headEnd/>
              <a:tailEnd/>
            </a:ln>
          </p:spPr>
        </p:pic>
      </p:grpSp>
      <p:sp>
        <p:nvSpPr>
          <p:cNvPr id="19470" name="AutoShape 14"/>
          <p:cNvSpPr>
            <a:spLocks noChangeArrowheads="1"/>
          </p:cNvSpPr>
          <p:nvPr/>
        </p:nvSpPr>
        <p:spPr bwMode="auto">
          <a:xfrm>
            <a:off x="3886200" y="2438400"/>
            <a:ext cx="3505200" cy="3505200"/>
          </a:xfrm>
          <a:custGeom>
            <a:avLst/>
            <a:gdLst>
              <a:gd name="T0" fmla="*/ 1752600 w 21600"/>
              <a:gd name="T1" fmla="*/ 0 h 21600"/>
              <a:gd name="T2" fmla="*/ 513285 w 21600"/>
              <a:gd name="T3" fmla="*/ 513285 h 21600"/>
              <a:gd name="T4" fmla="*/ 0 w 21600"/>
              <a:gd name="T5" fmla="*/ 1752600 h 21600"/>
              <a:gd name="T6" fmla="*/ 513285 w 21600"/>
              <a:gd name="T7" fmla="*/ 2991916 h 21600"/>
              <a:gd name="T8" fmla="*/ 1752600 w 21600"/>
              <a:gd name="T9" fmla="*/ 3505200 h 21600"/>
              <a:gd name="T10" fmla="*/ 2991916 w 21600"/>
              <a:gd name="T11" fmla="*/ 2991916 h 21600"/>
              <a:gd name="T12" fmla="*/ 3505200 w 21600"/>
              <a:gd name="T13" fmla="*/ 1752600 h 21600"/>
              <a:gd name="T14" fmla="*/ 2991916 w 21600"/>
              <a:gd name="T15" fmla="*/ 5132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12700" cap="sq">
            <a:solidFill>
              <a:schemeClr val="bg1"/>
            </a:solidFill>
            <a:miter lim="800000"/>
            <a:headEnd type="none" w="sm" len="sm"/>
            <a:tailEnd type="none" w="sm" len="sm"/>
          </a:ln>
        </p:spPr>
        <p:txBody>
          <a:bodyPr wrap="none" anchor="ctr"/>
          <a:lstStyle/>
          <a:p>
            <a:endParaRPr lang="en-US"/>
          </a:p>
        </p:txBody>
      </p:sp>
    </p:spTree>
    <p:custDataLst>
      <p:tags r:id="rId1"/>
    </p:custDataLst>
    <p:extLst>
      <p:ext uri="{BB962C8B-B14F-4D97-AF65-F5344CB8AC3E}">
        <p14:creationId xmlns:p14="http://schemas.microsoft.com/office/powerpoint/2010/main" val="1474436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70"/>
                                        </p:tgtEl>
                                        <p:attrNameLst>
                                          <p:attrName>style.visibility</p:attrName>
                                        </p:attrNameLst>
                                      </p:cBhvr>
                                      <p:to>
                                        <p:strVal val="visible"/>
                                      </p:to>
                                    </p:set>
                                  </p:childTnLst>
                                </p:cTn>
                              </p:par>
                            </p:childTnLst>
                          </p:cTn>
                        </p:par>
                        <p:par>
                          <p:cTn id="13" fill="hold">
                            <p:stCondLst>
                              <p:cond delay="0"/>
                            </p:stCondLst>
                            <p:childTnLst>
                              <p:par>
                                <p:cTn id="14" presetID="6" presetClass="emph" presetSubtype="0" fill="hold" grpId="1" nodeType="afterEffect">
                                  <p:stCondLst>
                                    <p:cond delay="0"/>
                                  </p:stCondLst>
                                  <p:childTnLst>
                                    <p:animScale>
                                      <p:cBhvr>
                                        <p:cTn id="15" dur="2000" fill="hold"/>
                                        <p:tgtEl>
                                          <p:spTgt spid="194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P spid="19470"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 Rank</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6390096"/>
              </p:ext>
            </p:extLst>
          </p:nvPr>
        </p:nvGraphicFramePr>
        <p:xfrm>
          <a:off x="1828800" y="1600200"/>
          <a:ext cx="5562602" cy="4800603"/>
        </p:xfrm>
        <a:graphic>
          <a:graphicData uri="http://schemas.openxmlformats.org/drawingml/2006/table">
            <a:tbl>
              <a:tblPr firstRow="1" firstCol="1" bandRow="1">
                <a:tableStyleId>{5C22544A-7EE6-4342-B048-85BDC9FD1C3A}</a:tableStyleId>
              </a:tblPr>
              <a:tblGrid>
                <a:gridCol w="1215038"/>
                <a:gridCol w="759400"/>
                <a:gridCol w="759400"/>
                <a:gridCol w="759400"/>
                <a:gridCol w="550564"/>
                <a:gridCol w="759400"/>
                <a:gridCol w="759400"/>
              </a:tblGrid>
              <a:tr h="235917">
                <a:tc gridSpan="7">
                  <a:txBody>
                    <a:bodyPr/>
                    <a:lstStyle/>
                    <a:p>
                      <a:pPr marL="0" marR="0" algn="ctr">
                        <a:lnSpc>
                          <a:spcPct val="115000"/>
                        </a:lnSpc>
                        <a:spcBef>
                          <a:spcPts val="0"/>
                        </a:spcBef>
                        <a:spcAft>
                          <a:spcPts val="0"/>
                        </a:spcAft>
                      </a:pPr>
                      <a:r>
                        <a:rPr lang="en-US" sz="1200" b="1" dirty="0">
                          <a:effectLst/>
                        </a:rPr>
                        <a:t>Spring 2012 American Angus Association</a:t>
                      </a:r>
                      <a:endParaRPr lang="en-US" sz="1200" b="1" dirty="0">
                        <a:effectLst/>
                        <a:latin typeface="Calibri"/>
                        <a:ea typeface="Calibri"/>
                        <a:cs typeface="Times New Roman"/>
                      </a:endParaRPr>
                    </a:p>
                  </a:txBody>
                  <a:tcPr marL="51425" marR="5142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917">
                <a:tc gridSpan="7">
                  <a:txBody>
                    <a:bodyPr/>
                    <a:lstStyle/>
                    <a:p>
                      <a:pPr marL="0" marR="0" algn="ctr">
                        <a:lnSpc>
                          <a:spcPct val="115000"/>
                        </a:lnSpc>
                        <a:spcBef>
                          <a:spcPts val="0"/>
                        </a:spcBef>
                        <a:spcAft>
                          <a:spcPts val="0"/>
                        </a:spcAft>
                      </a:pPr>
                      <a:r>
                        <a:rPr lang="en-US" sz="1200" b="1">
                          <a:effectLst/>
                        </a:rPr>
                        <a:t>Percentile Breakdown</a:t>
                      </a:r>
                      <a:endParaRPr lang="en-US" sz="1200" b="1">
                        <a:effectLst/>
                        <a:latin typeface="Calibri"/>
                        <a:ea typeface="Calibri"/>
                        <a:cs typeface="Times New Roman"/>
                      </a:endParaRPr>
                    </a:p>
                  </a:txBody>
                  <a:tcPr marL="51425" marR="5142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917">
                <a:tc gridSpan="7">
                  <a:txBody>
                    <a:bodyPr/>
                    <a:lstStyle/>
                    <a:p>
                      <a:pPr marL="0" marR="0" algn="ctr">
                        <a:lnSpc>
                          <a:spcPct val="115000"/>
                        </a:lnSpc>
                        <a:spcBef>
                          <a:spcPts val="0"/>
                        </a:spcBef>
                        <a:spcAft>
                          <a:spcPts val="0"/>
                        </a:spcAft>
                      </a:pPr>
                      <a:r>
                        <a:rPr lang="en-US" sz="1200" b="1">
                          <a:effectLst/>
                        </a:rPr>
                        <a:t>Non-Parent Cows</a:t>
                      </a:r>
                      <a:endParaRPr lang="en-US" sz="1200" b="1">
                        <a:effectLst/>
                        <a:latin typeface="Calibri"/>
                        <a:ea typeface="Calibri"/>
                        <a:cs typeface="Times New Roman"/>
                      </a:endParaRPr>
                    </a:p>
                  </a:txBody>
                  <a:tcPr marL="51425" marR="5142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917">
                <a:tc>
                  <a:txBody>
                    <a:bodyPr/>
                    <a:lstStyle/>
                    <a:p>
                      <a:pPr marL="0" marR="0" algn="ctr">
                        <a:lnSpc>
                          <a:spcPct val="115000"/>
                        </a:lnSpc>
                        <a:spcBef>
                          <a:spcPts val="0"/>
                        </a:spcBef>
                        <a:spcAft>
                          <a:spcPts val="0"/>
                        </a:spcAft>
                      </a:pPr>
                      <a:r>
                        <a:rPr lang="en-US" sz="1200" b="1">
                          <a:effectLst/>
                        </a:rPr>
                        <a:t> </a:t>
                      </a:r>
                      <a:endParaRPr lang="en-US" sz="1200" b="1">
                        <a:effectLst/>
                        <a:latin typeface="Calibri"/>
                        <a:ea typeface="Calibri"/>
                        <a:cs typeface="Times New Roman"/>
                      </a:endParaRPr>
                    </a:p>
                  </a:txBody>
                  <a:tcPr marL="51425" marR="51425" marT="0" marB="0" anchor="ctr"/>
                </a:tc>
                <a:tc gridSpan="4">
                  <a:txBody>
                    <a:bodyPr/>
                    <a:lstStyle/>
                    <a:p>
                      <a:pPr marL="0" marR="0" algn="ctr">
                        <a:lnSpc>
                          <a:spcPct val="115000"/>
                        </a:lnSpc>
                        <a:spcBef>
                          <a:spcPts val="0"/>
                        </a:spcBef>
                        <a:spcAft>
                          <a:spcPts val="0"/>
                        </a:spcAft>
                      </a:pPr>
                      <a:r>
                        <a:rPr lang="en-US" sz="1200" b="1">
                          <a:effectLst/>
                        </a:rPr>
                        <a:t>Production</a:t>
                      </a:r>
                      <a:endParaRPr lang="en-US" sz="1200" b="1">
                        <a:effectLst/>
                        <a:latin typeface="Calibri"/>
                        <a:ea typeface="Calibri"/>
                        <a:cs typeface="Times New Roman"/>
                      </a:endParaRPr>
                    </a:p>
                  </a:txBody>
                  <a:tcPr marL="51425" marR="5142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effectLst/>
                        </a:rPr>
                        <a:t>Maternal</a:t>
                      </a:r>
                      <a:endParaRPr lang="en-US" sz="1200" b="1">
                        <a:effectLst/>
                        <a:latin typeface="Calibri"/>
                        <a:ea typeface="Calibri"/>
                        <a:cs typeface="Times New Roman"/>
                      </a:endParaRPr>
                    </a:p>
                  </a:txBody>
                  <a:tcPr marL="51425" marR="51425" marT="0" marB="0" anchor="ctr"/>
                </a:tc>
                <a:tc hMerge="1">
                  <a:txBody>
                    <a:bodyPr/>
                    <a:lstStyle/>
                    <a:p>
                      <a:endParaRPr lang="en-US"/>
                    </a:p>
                  </a:txBody>
                  <a:tcPr/>
                </a:tc>
              </a:tr>
              <a:tr h="318180">
                <a:tc>
                  <a:txBody>
                    <a:bodyPr/>
                    <a:lstStyle/>
                    <a:p>
                      <a:pPr marL="0" marR="0" algn="ctr">
                        <a:lnSpc>
                          <a:spcPct val="115000"/>
                        </a:lnSpc>
                        <a:spcBef>
                          <a:spcPts val="0"/>
                        </a:spcBef>
                        <a:spcAft>
                          <a:spcPts val="0"/>
                        </a:spcAft>
                      </a:pPr>
                      <a:r>
                        <a:rPr lang="en-US" sz="1200" b="1">
                          <a:effectLst/>
                        </a:rPr>
                        <a:t>Top Pct</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CED</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WW</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YW</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Doc</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CEM</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Milk</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dirty="0">
                          <a:effectLst/>
                        </a:rPr>
                        <a:t>5%</a:t>
                      </a:r>
                      <a:endParaRPr lang="en-US" sz="1200" b="1" dirty="0">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11</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60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106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24</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12</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dirty="0">
                          <a:effectLst/>
                        </a:rPr>
                        <a:t>31</a:t>
                      </a:r>
                      <a:endParaRPr lang="en-US" sz="1200" b="1" dirty="0">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a:effectLst/>
                        </a:rPr>
                        <a:t>10%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57</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102</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21</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11</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29</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dirty="0">
                          <a:effectLst/>
                        </a:rPr>
                        <a:t>15%</a:t>
                      </a:r>
                      <a:endParaRPr lang="en-US" sz="1200" b="1" dirty="0">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56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27</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a:effectLst/>
                        </a:rPr>
                        <a:t>20%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54</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97</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18</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26</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a:effectLst/>
                        </a:rPr>
                        <a:t>25%</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8</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53</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94</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26</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a:effectLst/>
                        </a:rPr>
                        <a:t>30%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7</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52</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93</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15</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25</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a:effectLst/>
                        </a:rPr>
                        <a:t>35%</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7</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50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91</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14</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24</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a:effectLst/>
                        </a:rPr>
                        <a:t>40%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49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89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13</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8</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24</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a:effectLst/>
                        </a:rPr>
                        <a:t>45%</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48</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87</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12</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8</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23</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a:effectLst/>
                        </a:rPr>
                        <a:t>50%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47</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86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11</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8</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22</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dirty="0">
                          <a:effectLst/>
                        </a:rPr>
                        <a:t>60%</a:t>
                      </a:r>
                      <a:endParaRPr lang="en-US" sz="1200" b="1" dirty="0">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5</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45</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82</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9</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7</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21</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dirty="0">
                          <a:effectLst/>
                        </a:rPr>
                        <a:t>70%</a:t>
                      </a:r>
                      <a:endParaRPr lang="en-US" sz="1200" b="1" dirty="0">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3</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43</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78</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20</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dirty="0">
                          <a:effectLst/>
                        </a:rPr>
                        <a:t>80%</a:t>
                      </a:r>
                      <a:endParaRPr lang="en-US" sz="1200" b="1" dirty="0">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40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73</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3</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5</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18</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dirty="0">
                          <a:effectLst/>
                        </a:rPr>
                        <a:t>90%</a:t>
                      </a:r>
                      <a:endParaRPr lang="en-US" sz="1200" b="1" dirty="0">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35</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66</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-2</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4</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16</a:t>
                      </a:r>
                      <a:endParaRPr lang="en-US" sz="1200" b="1">
                        <a:effectLst/>
                        <a:latin typeface="Calibri"/>
                        <a:ea typeface="Calibri"/>
                        <a:cs typeface="Times New Roman"/>
                      </a:endParaRPr>
                    </a:p>
                  </a:txBody>
                  <a:tcPr marL="51425" marR="51425" marT="0" marB="0" anchor="ctr"/>
                </a:tc>
              </a:tr>
              <a:tr h="235917">
                <a:tc>
                  <a:txBody>
                    <a:bodyPr/>
                    <a:lstStyle/>
                    <a:p>
                      <a:pPr marL="0" marR="0" algn="ctr">
                        <a:lnSpc>
                          <a:spcPct val="115000"/>
                        </a:lnSpc>
                        <a:spcBef>
                          <a:spcPts val="0"/>
                        </a:spcBef>
                        <a:spcAft>
                          <a:spcPts val="0"/>
                        </a:spcAft>
                      </a:pPr>
                      <a:r>
                        <a:rPr lang="en-US" sz="1200" b="1" dirty="0" err="1">
                          <a:effectLst/>
                        </a:rPr>
                        <a:t>Avg</a:t>
                      </a:r>
                      <a:endParaRPr lang="en-US" sz="1200" b="1" dirty="0">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5</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47</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dirty="0">
                          <a:effectLst/>
                        </a:rPr>
                        <a:t>85</a:t>
                      </a:r>
                      <a:endParaRPr lang="en-US" sz="1200" b="1" dirty="0">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10</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a:effectLst/>
                        </a:rPr>
                        <a:t>8</a:t>
                      </a:r>
                      <a:endParaRPr lang="en-US" sz="1200" b="1">
                        <a:effectLst/>
                        <a:latin typeface="Calibri"/>
                        <a:ea typeface="Calibri"/>
                        <a:cs typeface="Times New Roman"/>
                      </a:endParaRPr>
                    </a:p>
                  </a:txBody>
                  <a:tcPr marL="51425" marR="51425" marT="0" marB="0" anchor="ctr"/>
                </a:tc>
                <a:tc>
                  <a:txBody>
                    <a:bodyPr/>
                    <a:lstStyle/>
                    <a:p>
                      <a:pPr marL="0" marR="0" algn="ctr">
                        <a:lnSpc>
                          <a:spcPct val="115000"/>
                        </a:lnSpc>
                        <a:spcBef>
                          <a:spcPts val="0"/>
                        </a:spcBef>
                        <a:spcAft>
                          <a:spcPts val="0"/>
                        </a:spcAft>
                      </a:pPr>
                      <a:r>
                        <a:rPr lang="en-US" sz="1200" b="1" dirty="0">
                          <a:effectLst/>
                        </a:rPr>
                        <a:t>22</a:t>
                      </a:r>
                      <a:endParaRPr lang="en-US" sz="1200" b="1" dirty="0">
                        <a:effectLst/>
                        <a:latin typeface="Calibri"/>
                        <a:ea typeface="Calibri"/>
                        <a:cs typeface="Times New Roman"/>
                      </a:endParaRPr>
                    </a:p>
                  </a:txBody>
                  <a:tcPr marL="51425" marR="51425" marT="0" marB="0" anchor="ctr"/>
                </a:tc>
              </a:tr>
            </a:tbl>
          </a:graphicData>
        </a:graphic>
      </p:graphicFrame>
      <p:sp>
        <p:nvSpPr>
          <p:cNvPr id="4" name="Date Placeholder 3"/>
          <p:cNvSpPr>
            <a:spLocks noGrp="1"/>
          </p:cNvSpPr>
          <p:nvPr>
            <p:ph type="dt" sz="half" idx="10"/>
          </p:nvPr>
        </p:nvSpPr>
        <p:spPr/>
        <p:txBody>
          <a:bodyPr/>
          <a:lstStyle/>
          <a:p>
            <a:pPr>
              <a:defRPr/>
            </a:pPr>
            <a:r>
              <a:rPr lang="en-US" smtClean="0"/>
              <a:t>11/10/2015</a:t>
            </a:r>
            <a:endParaRPr lang="en-US"/>
          </a:p>
        </p:txBody>
      </p:sp>
      <p:sp>
        <p:nvSpPr>
          <p:cNvPr id="5" name="Footer Placeholder 4"/>
          <p:cNvSpPr>
            <a:spLocks noGrp="1"/>
          </p:cNvSpPr>
          <p:nvPr>
            <p:ph type="ftr" sz="quarter" idx="11"/>
          </p:nvPr>
        </p:nvSpPr>
        <p:spPr/>
        <p:txBody>
          <a:bodyPr/>
          <a:lstStyle/>
          <a:p>
            <a:pPr>
              <a:defRPr/>
            </a:pPr>
            <a:r>
              <a:rPr lang="en-US" smtClean="0"/>
              <a:t>Eastern Agent Update-Lebo</a:t>
            </a:r>
            <a:endParaRPr lang="en-US"/>
          </a:p>
        </p:txBody>
      </p:sp>
      <p:sp>
        <p:nvSpPr>
          <p:cNvPr id="6" name="Slide Number Placeholder 5"/>
          <p:cNvSpPr>
            <a:spLocks noGrp="1"/>
          </p:cNvSpPr>
          <p:nvPr>
            <p:ph type="sldNum" sz="quarter" idx="12"/>
          </p:nvPr>
        </p:nvSpPr>
        <p:spPr/>
        <p:txBody>
          <a:bodyPr/>
          <a:lstStyle/>
          <a:p>
            <a:pPr>
              <a:defRPr/>
            </a:pPr>
            <a:fld id="{C6C13C04-E4AA-45EE-BC47-F3F1FA8753B1}" type="slidenum">
              <a:rPr lang="en-US" smtClean="0"/>
              <a:pPr>
                <a:defRPr/>
              </a:pPr>
              <a:t>52</a:t>
            </a:fld>
            <a:endParaRPr lang="en-US"/>
          </a:p>
        </p:txBody>
      </p:sp>
    </p:spTree>
    <p:custDataLst>
      <p:tags r:id="rId1"/>
    </p:custDataLst>
    <p:extLst>
      <p:ext uri="{BB962C8B-B14F-4D97-AF65-F5344CB8AC3E}">
        <p14:creationId xmlns:p14="http://schemas.microsoft.com/office/powerpoint/2010/main" val="317244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Calving Ease EPDs</a:t>
            </a:r>
          </a:p>
        </p:txBody>
      </p:sp>
      <p:sp>
        <p:nvSpPr>
          <p:cNvPr id="297987" name="Rectangle 3"/>
          <p:cNvSpPr>
            <a:spLocks noGrp="1" noChangeArrowheads="1"/>
          </p:cNvSpPr>
          <p:nvPr>
            <p:ph idx="1"/>
          </p:nvPr>
        </p:nvSpPr>
        <p:spPr/>
        <p:txBody>
          <a:bodyPr/>
          <a:lstStyle/>
          <a:p>
            <a:r>
              <a:rPr lang="en-US" dirty="0"/>
              <a:t>Why focus on Calving Ease?</a:t>
            </a:r>
          </a:p>
          <a:p>
            <a:pPr lvl="1"/>
            <a:r>
              <a:rPr lang="en-US" dirty="0"/>
              <a:t>CE is economically relevant, BW is indicator trait</a:t>
            </a:r>
          </a:p>
          <a:p>
            <a:r>
              <a:rPr lang="en-US" dirty="0"/>
              <a:t>EPDs</a:t>
            </a:r>
          </a:p>
          <a:p>
            <a:pPr lvl="1"/>
            <a:r>
              <a:rPr lang="en-US" dirty="0"/>
              <a:t>CED = direct measure of percent sire’s calves born unassisted</a:t>
            </a:r>
          </a:p>
          <a:p>
            <a:pPr lvl="1"/>
            <a:r>
              <a:rPr lang="en-US" dirty="0"/>
              <a:t>CEM = maternal measure of percentage of sire’s </a:t>
            </a:r>
            <a:r>
              <a:rPr lang="en-US" u="sng" dirty="0"/>
              <a:t>daughters</a:t>
            </a:r>
            <a:r>
              <a:rPr lang="en-US" dirty="0"/>
              <a:t> that calve unassisted</a:t>
            </a:r>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0049BEAD-3493-4272-B679-C6FC86F5742F}" type="slidenum">
              <a:rPr lang="en-US"/>
              <a:pPr/>
              <a:t>53</a:t>
            </a:fld>
            <a:endParaRPr lang="en-US"/>
          </a:p>
        </p:txBody>
      </p:sp>
    </p:spTree>
    <p:extLst>
      <p:ext uri="{BB962C8B-B14F-4D97-AF65-F5344CB8AC3E}">
        <p14:creationId xmlns:p14="http://schemas.microsoft.com/office/powerpoint/2010/main" val="27970900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9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9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9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a:t>Calving Ease EPD Model</a:t>
            </a:r>
          </a:p>
        </p:txBody>
      </p:sp>
      <p:sp>
        <p:nvSpPr>
          <p:cNvPr id="301059" name="Rectangle 3"/>
          <p:cNvSpPr>
            <a:spLocks noGrp="1" noChangeArrowheads="1"/>
          </p:cNvSpPr>
          <p:nvPr>
            <p:ph idx="1"/>
          </p:nvPr>
        </p:nvSpPr>
        <p:spPr/>
        <p:txBody>
          <a:bodyPr>
            <a:normAutofit/>
          </a:bodyPr>
          <a:lstStyle/>
          <a:p>
            <a:r>
              <a:rPr lang="en-US" dirty="0"/>
              <a:t>Multiple trait model</a:t>
            </a:r>
          </a:p>
          <a:p>
            <a:pPr lvl="1"/>
            <a:r>
              <a:rPr lang="en-US" dirty="0"/>
              <a:t>CE threshold trait, </a:t>
            </a:r>
          </a:p>
          <a:p>
            <a:pPr lvl="1"/>
            <a:r>
              <a:rPr lang="en-US" dirty="0"/>
              <a:t>BW linear</a:t>
            </a:r>
          </a:p>
          <a:p>
            <a:pPr lvl="1"/>
            <a:r>
              <a:rPr lang="en-US" dirty="0"/>
              <a:t>CED h</a:t>
            </a:r>
            <a:r>
              <a:rPr lang="en-US" baseline="30000" dirty="0"/>
              <a:t>2</a:t>
            </a:r>
            <a:r>
              <a:rPr lang="en-US" dirty="0"/>
              <a:t> = </a:t>
            </a:r>
            <a:r>
              <a:rPr lang="en-US" dirty="0" smtClean="0"/>
              <a:t>0.20 </a:t>
            </a:r>
            <a:r>
              <a:rPr lang="en-US" dirty="0"/>
              <a:t>(0.18</a:t>
            </a:r>
            <a:r>
              <a:rPr lang="en-US" dirty="0" smtClean="0"/>
              <a:t>); Angus (Simmental)</a:t>
            </a:r>
            <a:endParaRPr lang="en-US" dirty="0"/>
          </a:p>
          <a:p>
            <a:pPr lvl="1"/>
            <a:r>
              <a:rPr lang="en-US" dirty="0"/>
              <a:t> CEM h</a:t>
            </a:r>
            <a:r>
              <a:rPr lang="en-US" baseline="30000" dirty="0"/>
              <a:t>2</a:t>
            </a:r>
            <a:r>
              <a:rPr lang="en-US" dirty="0"/>
              <a:t> = 0.12 (0.19</a:t>
            </a:r>
            <a:r>
              <a:rPr lang="en-US" dirty="0" smtClean="0"/>
              <a:t>)</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536F371-2DC0-4AEE-86CD-13D0F02EE660}" type="slidenum">
              <a:rPr lang="en-US"/>
              <a:pPr/>
              <a:t>54</a:t>
            </a:fld>
            <a:endParaRPr lang="en-US"/>
          </a:p>
        </p:txBody>
      </p:sp>
    </p:spTree>
    <p:extLst>
      <p:ext uri="{BB962C8B-B14F-4D97-AF65-F5344CB8AC3E}">
        <p14:creationId xmlns:p14="http://schemas.microsoft.com/office/powerpoint/2010/main" val="1899892043"/>
      </p:ext>
    </p:extLst>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a:t>Calving Ease EPD Model</a:t>
            </a:r>
          </a:p>
        </p:txBody>
      </p:sp>
      <p:sp>
        <p:nvSpPr>
          <p:cNvPr id="301059" name="Rectangle 3"/>
          <p:cNvSpPr>
            <a:spLocks noGrp="1" noChangeArrowheads="1"/>
          </p:cNvSpPr>
          <p:nvPr>
            <p:ph idx="1"/>
          </p:nvPr>
        </p:nvSpPr>
        <p:spPr/>
        <p:txBody>
          <a:bodyPr>
            <a:normAutofit/>
          </a:bodyPr>
          <a:lstStyle/>
          <a:p>
            <a:r>
              <a:rPr lang="en-US" dirty="0"/>
              <a:t>Multiple trait model</a:t>
            </a:r>
          </a:p>
          <a:p>
            <a:pPr lvl="1"/>
            <a:r>
              <a:rPr lang="en-US" dirty="0" smtClean="0"/>
              <a:t>Genetic </a:t>
            </a:r>
            <a:r>
              <a:rPr lang="en-US" dirty="0"/>
              <a:t>correlation of CED &amp; BW = -</a:t>
            </a:r>
            <a:r>
              <a:rPr lang="en-US" dirty="0" smtClean="0"/>
              <a:t>0.69 </a:t>
            </a:r>
            <a:r>
              <a:rPr lang="en-US" dirty="0"/>
              <a:t>(-0.41)</a:t>
            </a:r>
          </a:p>
          <a:p>
            <a:pPr lvl="2"/>
            <a:r>
              <a:rPr lang="en-US" dirty="0"/>
              <a:t>CE is polygenic</a:t>
            </a:r>
          </a:p>
          <a:p>
            <a:pPr lvl="2"/>
            <a:r>
              <a:rPr lang="en-US" dirty="0"/>
              <a:t>Some genes effect both BW and CE (</a:t>
            </a:r>
            <a:r>
              <a:rPr lang="en-US" dirty="0" err="1" smtClean="0"/>
              <a:t>pleiotropy</a:t>
            </a:r>
            <a:r>
              <a:rPr lang="en-US" dirty="0"/>
              <a:t>)</a:t>
            </a:r>
          </a:p>
          <a:p>
            <a:pPr lvl="1"/>
            <a:r>
              <a:rPr lang="en-US" dirty="0"/>
              <a:t>Genetic correlation between CED &amp; CEM</a:t>
            </a:r>
          </a:p>
          <a:p>
            <a:pPr lvl="2"/>
            <a:r>
              <a:rPr lang="en-US" dirty="0"/>
              <a:t>Angus doesn’t </a:t>
            </a:r>
            <a:r>
              <a:rPr lang="en-US" dirty="0" smtClean="0"/>
              <a:t>fit (previously estimated at -0.30), Gelbvieh, Simmental ~= </a:t>
            </a:r>
            <a:r>
              <a:rPr lang="en-US" dirty="0"/>
              <a:t>-0.13 </a:t>
            </a:r>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B536F371-2DC0-4AEE-86CD-13D0F02EE660}" type="slidenum">
              <a:rPr lang="en-US"/>
              <a:pPr/>
              <a:t>55</a:t>
            </a:fld>
            <a:endParaRPr lang="en-US"/>
          </a:p>
        </p:txBody>
      </p:sp>
    </p:spTree>
    <p:extLst>
      <p:ext uri="{BB962C8B-B14F-4D97-AF65-F5344CB8AC3E}">
        <p14:creationId xmlns:p14="http://schemas.microsoft.com/office/powerpoint/2010/main" val="556496207"/>
      </p:ext>
    </p:extLst>
  </p:cSld>
  <p:clrMapOvr>
    <a:masterClrMapping/>
  </p:clrMapOvr>
  <p:transition>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a:t>Using CE EPDs</a:t>
            </a:r>
          </a:p>
        </p:txBody>
      </p:sp>
      <p:sp>
        <p:nvSpPr>
          <p:cNvPr id="10" name="Date Placeholder 3"/>
          <p:cNvSpPr>
            <a:spLocks noGrp="1"/>
          </p:cNvSpPr>
          <p:nvPr>
            <p:ph type="dt" sz="half" idx="10"/>
          </p:nvPr>
        </p:nvSpPr>
        <p:spPr/>
        <p:txBody>
          <a:bodyPr/>
          <a:lstStyle/>
          <a:p>
            <a:r>
              <a:rPr lang="en-US" smtClean="0"/>
              <a:t>11/10/2015</a:t>
            </a:r>
            <a:endParaRPr lang="en-US"/>
          </a:p>
        </p:txBody>
      </p:sp>
      <p:sp>
        <p:nvSpPr>
          <p:cNvPr id="11" name="Footer Placeholder 4"/>
          <p:cNvSpPr>
            <a:spLocks noGrp="1"/>
          </p:cNvSpPr>
          <p:nvPr>
            <p:ph type="ftr" sz="quarter" idx="11"/>
          </p:nvPr>
        </p:nvSpPr>
        <p:spPr/>
        <p:txBody>
          <a:bodyPr/>
          <a:lstStyle/>
          <a:p>
            <a:r>
              <a:rPr lang="en-US" smtClean="0"/>
              <a:t>Eastern Agent Update-Lebo</a:t>
            </a:r>
            <a:endParaRPr lang="en-US"/>
          </a:p>
        </p:txBody>
      </p:sp>
      <p:sp>
        <p:nvSpPr>
          <p:cNvPr id="12" name="Slide Number Placeholder 5"/>
          <p:cNvSpPr>
            <a:spLocks noGrp="1"/>
          </p:cNvSpPr>
          <p:nvPr>
            <p:ph type="sldNum" sz="quarter" idx="12"/>
          </p:nvPr>
        </p:nvSpPr>
        <p:spPr/>
        <p:txBody>
          <a:bodyPr/>
          <a:lstStyle/>
          <a:p>
            <a:fld id="{E546B378-3719-40E2-B4E0-301D27317EC7}" type="slidenum">
              <a:rPr lang="en-US"/>
              <a:pPr/>
              <a:t>56</a:t>
            </a:fld>
            <a:endParaRPr lang="en-US"/>
          </a:p>
        </p:txBody>
      </p:sp>
      <p:grpSp>
        <p:nvGrpSpPr>
          <p:cNvPr id="302092" name="Group 12"/>
          <p:cNvGrpSpPr>
            <a:grpSpLocks/>
          </p:cNvGrpSpPr>
          <p:nvPr/>
        </p:nvGrpSpPr>
        <p:grpSpPr bwMode="auto">
          <a:xfrm>
            <a:off x="533400" y="1876425"/>
            <a:ext cx="8243888" cy="3609975"/>
            <a:chOff x="336" y="990"/>
            <a:chExt cx="5193" cy="2274"/>
          </a:xfrm>
        </p:grpSpPr>
        <p:pic>
          <p:nvPicPr>
            <p:cNvPr id="30208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6" y="1584"/>
              <a:ext cx="3513"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7" name="Text Box 7"/>
            <p:cNvSpPr txBox="1">
              <a:spLocks noChangeArrowheads="1"/>
            </p:cNvSpPr>
            <p:nvPr/>
          </p:nvSpPr>
          <p:spPr bwMode="auto">
            <a:xfrm>
              <a:off x="2016" y="1200"/>
              <a:ext cx="31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Bon View New Design 878</a:t>
              </a:r>
            </a:p>
          </p:txBody>
        </p:sp>
        <p:sp>
          <p:nvSpPr>
            <p:cNvPr id="302088" name="Text Box 8"/>
            <p:cNvSpPr txBox="1">
              <a:spLocks noChangeArrowheads="1"/>
            </p:cNvSpPr>
            <p:nvPr/>
          </p:nvSpPr>
          <p:spPr bwMode="auto">
            <a:xfrm>
              <a:off x="2016" y="2400"/>
              <a:ext cx="31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 A F Strategy 9015</a:t>
              </a:r>
            </a:p>
          </p:txBody>
        </p:sp>
        <p:pic>
          <p:nvPicPr>
            <p:cNvPr id="302089"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6" y="2841"/>
              <a:ext cx="3504"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90" name="Picture 10" descr="878_edit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6" y="990"/>
              <a:ext cx="1584" cy="10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2091" name="Picture 11" descr="Strategy_edite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6" y="2197"/>
              <a:ext cx="1584" cy="10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1040654"/>
      </p:ext>
    </p:extLst>
  </p:cSld>
  <p:clrMapOvr>
    <a:masterClrMapping/>
  </p:clrMapOvr>
  <p:transition>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Making the tools work together…</a:t>
            </a:r>
            <a:endParaRPr lang="en-US" sz="7200" i="1" dirty="0"/>
          </a:p>
        </p:txBody>
      </p:sp>
    </p:spTree>
    <p:custDataLst>
      <p:tags r:id="rId1"/>
    </p:custDataLst>
    <p:extLst>
      <p:ext uri="{BB962C8B-B14F-4D97-AF65-F5344CB8AC3E}">
        <p14:creationId xmlns:p14="http://schemas.microsoft.com/office/powerpoint/2010/main" val="4137941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Angus Selection Indexes</a:t>
            </a:r>
          </a:p>
        </p:txBody>
      </p:sp>
      <p:sp>
        <p:nvSpPr>
          <p:cNvPr id="29699" name="Rectangle 3"/>
          <p:cNvSpPr>
            <a:spLocks noGrp="1" noChangeArrowheads="1"/>
          </p:cNvSpPr>
          <p:nvPr>
            <p:ph idx="1"/>
          </p:nvPr>
        </p:nvSpPr>
        <p:spPr/>
        <p:txBody>
          <a:bodyPr>
            <a:normAutofit lnSpcReduction="10000"/>
          </a:bodyPr>
          <a:lstStyle/>
          <a:p>
            <a:pPr>
              <a:lnSpc>
                <a:spcPct val="80000"/>
              </a:lnSpc>
            </a:pPr>
            <a:r>
              <a:rPr lang="en-US" sz="2800" dirty="0"/>
              <a:t>$W = Weaning Value ($ per head)</a:t>
            </a:r>
          </a:p>
          <a:p>
            <a:pPr lvl="1">
              <a:lnSpc>
                <a:spcPct val="80000"/>
              </a:lnSpc>
            </a:pPr>
            <a:r>
              <a:rPr lang="en-US" sz="2400" dirty="0"/>
              <a:t>BW, WW, Milk, Mature Wt.</a:t>
            </a:r>
          </a:p>
          <a:p>
            <a:pPr>
              <a:lnSpc>
                <a:spcPct val="80000"/>
              </a:lnSpc>
            </a:pPr>
            <a:r>
              <a:rPr lang="en-US" sz="2800" dirty="0"/>
              <a:t>$F = Feedlot Value ($ per head)</a:t>
            </a:r>
          </a:p>
          <a:p>
            <a:pPr lvl="1">
              <a:lnSpc>
                <a:spcPct val="80000"/>
              </a:lnSpc>
            </a:pPr>
            <a:r>
              <a:rPr lang="en-US" sz="2400" dirty="0"/>
              <a:t>WW, YW and correlations</a:t>
            </a:r>
          </a:p>
          <a:p>
            <a:pPr>
              <a:lnSpc>
                <a:spcPct val="80000"/>
              </a:lnSpc>
            </a:pPr>
            <a:r>
              <a:rPr lang="en-US" sz="2800" dirty="0"/>
              <a:t>$G = Grid Value ($ per head)</a:t>
            </a:r>
          </a:p>
          <a:p>
            <a:pPr lvl="1">
              <a:lnSpc>
                <a:spcPct val="80000"/>
              </a:lnSpc>
            </a:pPr>
            <a:r>
              <a:rPr lang="en-US" sz="2400" dirty="0"/>
              <a:t>Grade and yield components</a:t>
            </a:r>
          </a:p>
          <a:p>
            <a:pPr>
              <a:lnSpc>
                <a:spcPct val="80000"/>
              </a:lnSpc>
            </a:pPr>
            <a:r>
              <a:rPr lang="en-US" sz="2800" dirty="0"/>
              <a:t>$B = Beef Value ($ per head)</a:t>
            </a:r>
          </a:p>
          <a:p>
            <a:pPr lvl="1">
              <a:lnSpc>
                <a:spcPct val="80000"/>
              </a:lnSpc>
            </a:pPr>
            <a:r>
              <a:rPr lang="en-US" sz="2400" dirty="0"/>
              <a:t>$F and $G adjusted for weight and costs</a:t>
            </a:r>
          </a:p>
          <a:p>
            <a:pPr>
              <a:lnSpc>
                <a:spcPct val="80000"/>
              </a:lnSpc>
            </a:pPr>
            <a:r>
              <a:rPr lang="en-US" sz="2800" dirty="0"/>
              <a:t>$EN = Cow Energy (savings/cow/year)</a:t>
            </a:r>
          </a:p>
          <a:p>
            <a:pPr lvl="1">
              <a:lnSpc>
                <a:spcPct val="80000"/>
              </a:lnSpc>
            </a:pPr>
            <a:r>
              <a:rPr lang="en-US" sz="2400" dirty="0"/>
              <a:t>Milk and Mature Wt. as they relate to maintenance energy requirements</a:t>
            </a:r>
          </a:p>
          <a:p>
            <a:pPr>
              <a:lnSpc>
                <a:spcPct val="80000"/>
              </a:lnSpc>
            </a:pPr>
            <a:endParaRPr lang="en-US" sz="2800"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88B9F80B-7C7D-4C4C-B517-1445B5616CB7}" type="slidenum">
              <a:rPr lang="en-US"/>
              <a:pPr/>
              <a:t>58</a:t>
            </a:fld>
            <a:endParaRPr lang="en-US"/>
          </a:p>
        </p:txBody>
      </p:sp>
    </p:spTree>
    <p:custDataLst>
      <p:tags r:id="rId1"/>
    </p:custDataLst>
    <p:extLst>
      <p:ext uri="{BB962C8B-B14F-4D97-AF65-F5344CB8AC3E}">
        <p14:creationId xmlns:p14="http://schemas.microsoft.com/office/powerpoint/2010/main" val="479068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txBox="1">
            <a:spLocks/>
          </p:cNvSpPr>
          <p:nvPr/>
        </p:nvSpPr>
        <p:spPr bwMode="auto">
          <a:xfrm>
            <a:off x="241300" y="1600200"/>
            <a:ext cx="8624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defTabSz="914400" eaLnBrk="1" hangingPunct="1">
              <a:spcBef>
                <a:spcPct val="20000"/>
              </a:spcBef>
              <a:buClr>
                <a:srgbClr val="F9F9F9"/>
              </a:buClr>
              <a:buSzPct val="65000"/>
              <a:buFont typeface="Wingdings 2" pitchFamily="-108" charset="2"/>
              <a:buNone/>
            </a:pPr>
            <a:r>
              <a:rPr lang="en-US" sz="2800">
                <a:solidFill>
                  <a:srgbClr val="191919"/>
                </a:solidFill>
                <a:latin typeface="Calisto MT" pitchFamily="-108" charset="0"/>
              </a:rPr>
              <a:t>CED = 2.1 WW = 43 MM = 18  SC = 0.9 IMF = 0.04</a:t>
            </a:r>
          </a:p>
        </p:txBody>
      </p:sp>
      <p:graphicFrame>
        <p:nvGraphicFramePr>
          <p:cNvPr id="7" name="Group 70"/>
          <p:cNvGraphicFramePr>
            <a:graphicFrameLocks noGrp="1"/>
          </p:cNvGraphicFramePr>
          <p:nvPr/>
        </p:nvGraphicFramePr>
        <p:xfrm>
          <a:off x="457200" y="2514600"/>
          <a:ext cx="8153400" cy="3022601"/>
        </p:xfrm>
        <a:graphic>
          <a:graphicData uri="http://schemas.openxmlformats.org/drawingml/2006/table">
            <a:tbl>
              <a:tblPr/>
              <a:tblGrid>
                <a:gridCol w="1165225"/>
                <a:gridCol w="1163638"/>
                <a:gridCol w="1165225"/>
                <a:gridCol w="1165225"/>
                <a:gridCol w="1165225"/>
                <a:gridCol w="1163637"/>
                <a:gridCol w="1165225"/>
              </a:tblGrid>
              <a:tr h="604838">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endParaRPr kumimoji="0" lang="en-US" sz="2200" b="1" i="0" u="none" strike="noStrike" cap="none" normalizeH="0" baseline="0" smtClean="0">
                        <a:ln>
                          <a:noFill/>
                        </a:ln>
                        <a:solidFill>
                          <a:srgbClr val="191919"/>
                        </a:solidFill>
                        <a:effectLst/>
                        <a:latin typeface="Book Antiqua" pitchFamily="-108" charset="0"/>
                        <a:ea typeface="ＭＳ Ｐゴシック" pitchFamily="-108"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200" b="1" i="0" u="none" strike="noStrike" cap="none" normalizeH="0" baseline="0" smtClean="0">
                          <a:ln>
                            <a:noFill/>
                          </a:ln>
                          <a:solidFill>
                            <a:srgbClr val="191919"/>
                          </a:solidFill>
                          <a:effectLst/>
                          <a:latin typeface="Book Antiqua" pitchFamily="-108" charset="0"/>
                          <a:ea typeface="ＭＳ Ｐゴシック" pitchFamily="-108" charset="-128"/>
                        </a:rPr>
                        <a:t>CED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200" b="1" i="0" u="none" strike="noStrike" cap="none" normalizeH="0" baseline="0" smtClean="0">
                          <a:ln>
                            <a:noFill/>
                          </a:ln>
                          <a:solidFill>
                            <a:srgbClr val="191919"/>
                          </a:solidFill>
                          <a:effectLst/>
                          <a:latin typeface="Book Antiqua" pitchFamily="-108" charset="0"/>
                          <a:ea typeface="ＭＳ Ｐゴシック" pitchFamily="-108" charset="-128"/>
                        </a:rPr>
                        <a:t>WW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200" b="1" i="0" u="none" strike="noStrike" cap="none" normalizeH="0" baseline="0" smtClean="0">
                          <a:ln>
                            <a:noFill/>
                          </a:ln>
                          <a:solidFill>
                            <a:srgbClr val="191919"/>
                          </a:solidFill>
                          <a:effectLst/>
                          <a:latin typeface="Book Antiqua" pitchFamily="-108" charset="0"/>
                          <a:ea typeface="ＭＳ Ｐゴシック" pitchFamily="-108" charset="-128"/>
                        </a:rPr>
                        <a:t>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200" b="1" i="0" u="none" strike="noStrike" cap="none" normalizeH="0" baseline="0" smtClean="0">
                          <a:ln>
                            <a:noFill/>
                          </a:ln>
                          <a:solidFill>
                            <a:srgbClr val="191919"/>
                          </a:solidFill>
                          <a:effectLst/>
                          <a:latin typeface="Book Antiqua" pitchFamily="-108" charset="0"/>
                          <a:ea typeface="ＭＳ Ｐゴシック" pitchFamily="-108" charset="-128"/>
                        </a:rPr>
                        <a:t>SC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200" b="1" i="0" u="none" strike="noStrike" cap="none" normalizeH="0" baseline="0" smtClean="0">
                          <a:ln>
                            <a:noFill/>
                          </a:ln>
                          <a:solidFill>
                            <a:srgbClr val="191919"/>
                          </a:solidFill>
                          <a:effectLst/>
                          <a:latin typeface="Book Antiqua" pitchFamily="-108" charset="0"/>
                          <a:ea typeface="ＭＳ Ｐゴシック" pitchFamily="-108" charset="-128"/>
                        </a:rPr>
                        <a:t>IMF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200" b="1" i="0" u="none" strike="noStrike" cap="none" normalizeH="0" baseline="0" smtClean="0">
                          <a:ln>
                            <a:noFill/>
                          </a:ln>
                          <a:solidFill>
                            <a:srgbClr val="191919"/>
                          </a:solidFill>
                          <a:effectLst/>
                          <a:latin typeface="Book Antiqua" pitchFamily="-108" charset="0"/>
                          <a:ea typeface="ＭＳ Ｐゴシック" pitchFamily="-108" charset="-128"/>
                        </a:rPr>
                        <a:t>$BMI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20.16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19.55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20.35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C00000"/>
                          </a:solidFill>
                          <a:effectLst/>
                          <a:latin typeface="Book Antiqua" pitchFamily="-108" charset="0"/>
                          <a:ea typeface="ＭＳ Ｐゴシック" pitchFamily="-108" charset="-128"/>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191919"/>
                          </a:solidFill>
                          <a:effectLst/>
                          <a:latin typeface="Book Antiqua" pitchFamily="-108" charset="0"/>
                          <a:ea typeface="ＭＳ Ｐゴシック" pitchFamily="-108" charset="-128"/>
                        </a:rPr>
                        <a:t>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08" charset="2"/>
                        <a:buNone/>
                        <a:tabLst/>
                      </a:pPr>
                      <a:r>
                        <a:rPr kumimoji="0" lang="en-US" sz="2400" b="0" i="0" u="none" strike="noStrike" cap="none" normalizeH="0" baseline="0" smtClean="0">
                          <a:ln>
                            <a:noFill/>
                          </a:ln>
                          <a:solidFill>
                            <a:srgbClr val="C00000"/>
                          </a:solidFill>
                          <a:effectLst/>
                          <a:latin typeface="Book Antiqua" pitchFamily="-108" charset="0"/>
                          <a:ea typeface="ＭＳ Ｐゴシック" pitchFamily="-108" charset="-128"/>
                        </a:rPr>
                        <a:t>21.64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807" name="Rectangle 71"/>
          <p:cNvSpPr>
            <a:spLocks noChangeArrowheads="1"/>
          </p:cNvSpPr>
          <p:nvPr/>
        </p:nvSpPr>
        <p:spPr bwMode="auto">
          <a:xfrm>
            <a:off x="779463" y="5724525"/>
            <a:ext cx="1393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Book Antiqua" pitchFamily="-108" charset="0"/>
              </a:rPr>
              <a:t>Moser, 2005</a:t>
            </a:r>
            <a:endParaRPr lang="en-US" sz="2800">
              <a:latin typeface="Book Antiqua" pitchFamily="-108" charset="0"/>
            </a:endParaRPr>
          </a:p>
        </p:txBody>
      </p:sp>
      <p:sp>
        <p:nvSpPr>
          <p:cNvPr id="2" name="Title 1"/>
          <p:cNvSpPr>
            <a:spLocks noGrp="1"/>
          </p:cNvSpPr>
          <p:nvPr>
            <p:ph type="title"/>
          </p:nvPr>
        </p:nvSpPr>
        <p:spPr/>
        <p:txBody>
          <a:bodyPr/>
          <a:lstStyle/>
          <a:p>
            <a:r>
              <a:rPr lang="en-US" dirty="0"/>
              <a:t>Independent culling levels</a:t>
            </a:r>
          </a:p>
        </p:txBody>
      </p:sp>
      <p:sp>
        <p:nvSpPr>
          <p:cNvPr id="74808" name="Date Placeholder 7"/>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r>
              <a:rPr lang="en-US" sz="1200" smtClean="0">
                <a:solidFill>
                  <a:srgbClr val="191919"/>
                </a:solidFill>
                <a:latin typeface="Calisto MT" pitchFamily="-108" charset="0"/>
              </a:rPr>
              <a:t>11/10/2015</a:t>
            </a:r>
            <a:endParaRPr lang="en-US" sz="1200">
              <a:solidFill>
                <a:srgbClr val="191919"/>
              </a:solidFill>
              <a:latin typeface="Calisto MT" pitchFamily="-108" charset="0"/>
            </a:endParaRPr>
          </a:p>
        </p:txBody>
      </p:sp>
      <p:sp>
        <p:nvSpPr>
          <p:cNvPr id="74809"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r>
              <a:rPr lang="en-US" sz="1200" smtClean="0">
                <a:solidFill>
                  <a:srgbClr val="191919"/>
                </a:solidFill>
                <a:latin typeface="Calisto MT" pitchFamily="-108" charset="0"/>
              </a:rPr>
              <a:t>Eastern Agent Update-Lebo</a:t>
            </a:r>
            <a:endParaRPr lang="en-US" sz="1200">
              <a:solidFill>
                <a:srgbClr val="191919"/>
              </a:solidFill>
              <a:latin typeface="Calisto MT" pitchFamily="-108" charset="0"/>
            </a:endParaRPr>
          </a:p>
        </p:txBody>
      </p:sp>
      <p:sp>
        <p:nvSpPr>
          <p:cNvPr id="7481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fld id="{721A2D5D-DD33-432B-9F39-8AC8139446B9}" type="slidenum">
              <a:rPr lang="en-US" sz="1200">
                <a:solidFill>
                  <a:srgbClr val="191919"/>
                </a:solidFill>
                <a:latin typeface="Calisto MT" pitchFamily="-108" charset="0"/>
              </a:rPr>
              <a:pPr eaLnBrk="1" hangingPunct="1"/>
              <a:t>59</a:t>
            </a:fld>
            <a:endParaRPr lang="en-US" sz="1200">
              <a:solidFill>
                <a:srgbClr val="191919"/>
              </a:solidFill>
              <a:latin typeface="Calisto MT" pitchFamily="-108" charset="0"/>
            </a:endParaRPr>
          </a:p>
        </p:txBody>
      </p:sp>
    </p:spTree>
    <p:custDataLst>
      <p:tags r:id="rId1"/>
    </p:custDataLst>
    <p:extLst>
      <p:ext uri="{BB962C8B-B14F-4D97-AF65-F5344CB8AC3E}">
        <p14:creationId xmlns:p14="http://schemas.microsoft.com/office/powerpoint/2010/main" val="5058482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normAutofit fontScale="90000"/>
          </a:bodyPr>
          <a:lstStyle/>
          <a:p>
            <a:r>
              <a:rPr lang="en-US" sz="4000"/>
              <a:t>Practical Pre-Purchase Advice…</a:t>
            </a:r>
          </a:p>
        </p:txBody>
      </p:sp>
      <p:sp>
        <p:nvSpPr>
          <p:cNvPr id="248835" name="Rectangle 3"/>
          <p:cNvSpPr>
            <a:spLocks noGrp="1" noChangeArrowheads="1"/>
          </p:cNvSpPr>
          <p:nvPr>
            <p:ph idx="1"/>
          </p:nvPr>
        </p:nvSpPr>
        <p:spPr/>
        <p:txBody>
          <a:bodyPr>
            <a:normAutofit fontScale="92500"/>
          </a:bodyPr>
          <a:lstStyle/>
          <a:p>
            <a:pPr>
              <a:lnSpc>
                <a:spcPct val="90000"/>
              </a:lnSpc>
            </a:pPr>
            <a:r>
              <a:rPr lang="en-US" dirty="0"/>
              <a:t>Do your homework!</a:t>
            </a:r>
          </a:p>
          <a:p>
            <a:pPr lvl="1">
              <a:lnSpc>
                <a:spcPct val="90000"/>
              </a:lnSpc>
            </a:pPr>
            <a:r>
              <a:rPr lang="en-US" dirty="0"/>
              <a:t>Set a budget (you get what you pay for)</a:t>
            </a:r>
          </a:p>
          <a:p>
            <a:pPr lvl="1">
              <a:lnSpc>
                <a:spcPct val="90000"/>
              </a:lnSpc>
            </a:pPr>
            <a:r>
              <a:rPr lang="en-US" dirty="0"/>
              <a:t>Get current percentile table</a:t>
            </a:r>
          </a:p>
          <a:p>
            <a:pPr lvl="1">
              <a:lnSpc>
                <a:spcPct val="90000"/>
              </a:lnSpc>
            </a:pPr>
            <a:r>
              <a:rPr lang="en-US" dirty="0"/>
              <a:t>Review sale offering: EPDs and Pedigree</a:t>
            </a:r>
          </a:p>
          <a:p>
            <a:pPr lvl="1">
              <a:lnSpc>
                <a:spcPct val="90000"/>
              </a:lnSpc>
            </a:pPr>
            <a:r>
              <a:rPr lang="en-US" dirty="0"/>
              <a:t>Make preliminary ‘short list’ of bulls to consider</a:t>
            </a:r>
          </a:p>
          <a:p>
            <a:pPr>
              <a:lnSpc>
                <a:spcPct val="90000"/>
              </a:lnSpc>
            </a:pPr>
            <a:r>
              <a:rPr lang="en-US" dirty="0"/>
              <a:t>Arrive at sale site </a:t>
            </a:r>
            <a:r>
              <a:rPr lang="en-US" dirty="0">
                <a:solidFill>
                  <a:srgbClr val="FF0000"/>
                </a:solidFill>
              </a:rPr>
              <a:t>early</a:t>
            </a:r>
            <a:r>
              <a:rPr lang="en-US" dirty="0"/>
              <a:t> to inspect bulls</a:t>
            </a:r>
          </a:p>
          <a:p>
            <a:pPr>
              <a:lnSpc>
                <a:spcPct val="90000"/>
              </a:lnSpc>
            </a:pPr>
            <a:r>
              <a:rPr lang="en-US" dirty="0"/>
              <a:t>Shorten ‘short list’ based on phenotype or other updated </a:t>
            </a:r>
            <a:r>
              <a:rPr lang="en-US" dirty="0" smtClean="0"/>
              <a:t>data</a:t>
            </a:r>
          </a:p>
          <a:p>
            <a:pPr>
              <a:lnSpc>
                <a:spcPct val="90000"/>
              </a:lnSpc>
            </a:pPr>
            <a:r>
              <a:rPr lang="en-US" dirty="0" smtClean="0"/>
              <a:t>Selection: Do what’s easy or what’s profitable?</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3A38C539-C947-436C-84A9-D2163140391F}" type="slidenum">
              <a:rPr lang="en-US"/>
              <a:pPr/>
              <a:t>6</a:t>
            </a:fld>
            <a:endParaRPr lang="en-US"/>
          </a:p>
        </p:txBody>
      </p:sp>
    </p:spTree>
    <p:custDataLst>
      <p:tags r:id="rId1"/>
    </p:custDataLst>
    <p:extLst>
      <p:ext uri="{BB962C8B-B14F-4D97-AF65-F5344CB8AC3E}">
        <p14:creationId xmlns:p14="http://schemas.microsoft.com/office/powerpoint/2010/main" val="438293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Types of Heterosis</a:t>
            </a:r>
          </a:p>
        </p:txBody>
      </p:sp>
      <p:sp>
        <p:nvSpPr>
          <p:cNvPr id="287747" name="Rectangle 3"/>
          <p:cNvSpPr>
            <a:spLocks noGrp="1" noChangeArrowheads="1"/>
          </p:cNvSpPr>
          <p:nvPr>
            <p:ph idx="1"/>
          </p:nvPr>
        </p:nvSpPr>
        <p:spPr/>
        <p:txBody>
          <a:bodyPr/>
          <a:lstStyle/>
          <a:p>
            <a:r>
              <a:rPr lang="en-US" dirty="0"/>
              <a:t>Direct heterosis</a:t>
            </a:r>
          </a:p>
          <a:p>
            <a:pPr lvl="1"/>
            <a:r>
              <a:rPr lang="en-US" dirty="0"/>
              <a:t>The advantage of a crossbred calf</a:t>
            </a:r>
          </a:p>
          <a:p>
            <a:r>
              <a:rPr lang="en-US" dirty="0" smtClean="0"/>
              <a:t>Maternal </a:t>
            </a:r>
            <a:r>
              <a:rPr lang="en-US" dirty="0"/>
              <a:t>heterosis</a:t>
            </a:r>
          </a:p>
          <a:p>
            <a:pPr lvl="1"/>
            <a:r>
              <a:rPr lang="en-US" dirty="0"/>
              <a:t>The advantage of a crossbred cow</a:t>
            </a:r>
          </a:p>
          <a:p>
            <a:pPr lvl="1"/>
            <a:r>
              <a:rPr lang="en-US" dirty="0"/>
              <a:t>Biggest heterosis impact on cow/calf </a:t>
            </a:r>
            <a:r>
              <a:rPr lang="en-US" dirty="0" smtClean="0"/>
              <a:t>productivity</a:t>
            </a:r>
          </a:p>
          <a:p>
            <a:pPr lvl="1"/>
            <a:r>
              <a:rPr lang="en-US" dirty="0" smtClean="0"/>
              <a:t>Two-thirds of economic benefit</a:t>
            </a:r>
          </a:p>
          <a:p>
            <a:pPr lvl="1"/>
            <a:r>
              <a:rPr lang="en-US" dirty="0" smtClean="0"/>
              <a:t>“Don’t brag to me if you only have crossbred calves!!”</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4B7C0306-BA2B-495A-800A-3C0FC96A727C}" type="slidenum">
              <a:rPr lang="en-US"/>
              <a:pPr/>
              <a:t>60</a:t>
            </a:fld>
            <a:endParaRPr lang="en-US"/>
          </a:p>
        </p:txBody>
      </p:sp>
    </p:spTree>
    <p:custDataLst>
      <p:tags r:id="rId1"/>
    </p:custDataLst>
    <p:extLst>
      <p:ext uri="{BB962C8B-B14F-4D97-AF65-F5344CB8AC3E}">
        <p14:creationId xmlns:p14="http://schemas.microsoft.com/office/powerpoint/2010/main" val="107568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fontAlgn="auto">
              <a:spcAft>
                <a:spcPts val="0"/>
              </a:spcAft>
              <a:defRPr/>
            </a:pPr>
            <a:r>
              <a:rPr lang="en-US" dirty="0"/>
              <a:t>Origins of Heterosis</a:t>
            </a:r>
          </a:p>
        </p:txBody>
      </p:sp>
      <p:sp>
        <p:nvSpPr>
          <p:cNvPr id="81" name="Date Placeholder 3"/>
          <p:cNvSpPr>
            <a:spLocks noGrp="1"/>
          </p:cNvSpPr>
          <p:nvPr>
            <p:ph type="dt" sz="half" idx="10"/>
          </p:nvPr>
        </p:nvSpPr>
        <p:spPr/>
        <p:txBody>
          <a:bodyPr/>
          <a:lstStyle/>
          <a:p>
            <a:pPr>
              <a:defRPr/>
            </a:pPr>
            <a:r>
              <a:rPr lang="en-US" smtClean="0"/>
              <a:t>11/10/2015</a:t>
            </a:r>
            <a:endParaRPr lang="en-US"/>
          </a:p>
        </p:txBody>
      </p:sp>
      <p:sp>
        <p:nvSpPr>
          <p:cNvPr id="82" name="Footer Placeholder 4"/>
          <p:cNvSpPr>
            <a:spLocks noGrp="1"/>
          </p:cNvSpPr>
          <p:nvPr>
            <p:ph type="ftr" sz="quarter" idx="11"/>
          </p:nvPr>
        </p:nvSpPr>
        <p:spPr/>
        <p:txBody>
          <a:bodyPr/>
          <a:lstStyle/>
          <a:p>
            <a:pPr>
              <a:defRPr/>
            </a:pPr>
            <a:r>
              <a:rPr lang="en-US" smtClean="0"/>
              <a:t>Eastern Agent Update-Lebo</a:t>
            </a:r>
            <a:endParaRPr lang="en-US"/>
          </a:p>
        </p:txBody>
      </p:sp>
      <p:sp>
        <p:nvSpPr>
          <p:cNvPr id="83" name="Slide Number Placeholder 5"/>
          <p:cNvSpPr>
            <a:spLocks noGrp="1"/>
          </p:cNvSpPr>
          <p:nvPr>
            <p:ph type="sldNum" sz="quarter" idx="12"/>
          </p:nvPr>
        </p:nvSpPr>
        <p:spPr/>
        <p:txBody>
          <a:bodyPr/>
          <a:lstStyle/>
          <a:p>
            <a:pPr>
              <a:defRPr/>
            </a:pPr>
            <a:fld id="{16D8DBBE-3580-4EA2-9DF3-60B44847E0E2}" type="slidenum">
              <a:rPr lang="en-US"/>
              <a:pPr>
                <a:defRPr/>
              </a:pPr>
              <a:t>61</a:t>
            </a:fld>
            <a:endParaRPr lang="en-US"/>
          </a:p>
        </p:txBody>
      </p:sp>
      <p:grpSp>
        <p:nvGrpSpPr>
          <p:cNvPr id="2" name="Group 3"/>
          <p:cNvGrpSpPr>
            <a:grpSpLocks/>
          </p:cNvGrpSpPr>
          <p:nvPr/>
        </p:nvGrpSpPr>
        <p:grpSpPr bwMode="auto">
          <a:xfrm>
            <a:off x="228600" y="1752600"/>
            <a:ext cx="8729663" cy="1828800"/>
            <a:chOff x="144" y="1104"/>
            <a:chExt cx="5499" cy="1152"/>
          </a:xfrm>
        </p:grpSpPr>
        <p:sp>
          <p:nvSpPr>
            <p:cNvPr id="20523" name="Text Box 4"/>
            <p:cNvSpPr txBox="1">
              <a:spLocks noChangeArrowheads="1"/>
            </p:cNvSpPr>
            <p:nvPr/>
          </p:nvSpPr>
          <p:spPr bwMode="auto">
            <a:xfrm>
              <a:off x="2208" y="1440"/>
              <a:ext cx="480" cy="519"/>
            </a:xfrm>
            <a:prstGeom prst="rect">
              <a:avLst/>
            </a:prstGeom>
            <a:noFill/>
            <a:ln w="12700" cap="sq">
              <a:noFill/>
              <a:miter lim="800000"/>
              <a:headEnd type="none" w="sm" len="sm"/>
              <a:tailEnd type="none" w="sm" len="sm"/>
            </a:ln>
          </p:spPr>
          <p:txBody>
            <a:bodyPr>
              <a:spAutoFit/>
            </a:bodyPr>
            <a:lstStyle/>
            <a:p>
              <a:pPr>
                <a:spcBef>
                  <a:spcPct val="50000"/>
                </a:spcBef>
              </a:pPr>
              <a:r>
                <a:rPr lang="en-US" sz="4800" b="1">
                  <a:solidFill>
                    <a:srgbClr val="00CC00"/>
                  </a:solidFill>
                </a:rPr>
                <a:t>X</a:t>
              </a:r>
            </a:p>
          </p:txBody>
        </p:sp>
        <p:pic>
          <p:nvPicPr>
            <p:cNvPr id="20524" name="Picture 5" descr="redcow"/>
            <p:cNvPicPr>
              <a:picLocks noChangeAspect="1" noChangeArrowheads="1"/>
            </p:cNvPicPr>
            <p:nvPr/>
          </p:nvPicPr>
          <p:blipFill>
            <a:blip r:embed="rId4" cstate="email">
              <a:extLst>
                <a:ext uri="{28A0092B-C50C-407E-A947-70E740481C1C}">
                  <a14:useLocalDpi xmlns:a14="http://schemas.microsoft.com/office/drawing/2010/main"/>
                </a:ext>
              </a:extLst>
            </a:blip>
            <a:srcRect l="11429" t="26596" r="11429" b="15198"/>
            <a:stretch>
              <a:fillRect/>
            </a:stretch>
          </p:blipFill>
          <p:spPr bwMode="auto">
            <a:xfrm>
              <a:off x="2640" y="1104"/>
              <a:ext cx="1016" cy="1152"/>
            </a:xfrm>
            <a:prstGeom prst="rect">
              <a:avLst/>
            </a:prstGeom>
            <a:noFill/>
            <a:ln w="9525">
              <a:noFill/>
              <a:miter lim="800000"/>
              <a:headEnd/>
              <a:tailEnd/>
            </a:ln>
          </p:spPr>
        </p:pic>
        <p:grpSp>
          <p:nvGrpSpPr>
            <p:cNvPr id="3" name="Group 6"/>
            <p:cNvGrpSpPr>
              <a:grpSpLocks/>
            </p:cNvGrpSpPr>
            <p:nvPr/>
          </p:nvGrpSpPr>
          <p:grpSpPr bwMode="auto">
            <a:xfrm>
              <a:off x="2064" y="1152"/>
              <a:ext cx="75" cy="192"/>
              <a:chOff x="1104" y="2448"/>
              <a:chExt cx="75" cy="192"/>
            </a:xfrm>
          </p:grpSpPr>
          <p:sp>
            <p:nvSpPr>
              <p:cNvPr id="20562" name="Line 7"/>
              <p:cNvSpPr>
                <a:spLocks noChangeShapeType="1"/>
              </p:cNvSpPr>
              <p:nvPr/>
            </p:nvSpPr>
            <p:spPr bwMode="auto">
              <a:xfrm>
                <a:off x="1104" y="244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63" name="Line 8"/>
              <p:cNvSpPr>
                <a:spLocks noChangeShapeType="1"/>
              </p:cNvSpPr>
              <p:nvPr/>
            </p:nvSpPr>
            <p:spPr bwMode="auto">
              <a:xfrm>
                <a:off x="1179" y="2448"/>
                <a:ext cx="0" cy="192"/>
              </a:xfrm>
              <a:prstGeom prst="line">
                <a:avLst/>
              </a:prstGeom>
              <a:noFill/>
              <a:ln w="76200" cap="sq">
                <a:solidFill>
                  <a:schemeClr val="tx1"/>
                </a:solidFill>
                <a:round/>
                <a:headEnd type="none" w="sm" len="sm"/>
                <a:tailEnd type="none" w="sm" len="sm"/>
              </a:ln>
            </p:spPr>
            <p:txBody>
              <a:bodyPr wrap="none"/>
              <a:lstStyle/>
              <a:p>
                <a:endParaRPr lang="en-US"/>
              </a:p>
            </p:txBody>
          </p:sp>
        </p:grpSp>
        <p:sp>
          <p:nvSpPr>
            <p:cNvPr id="20526" name="Line 9"/>
            <p:cNvSpPr>
              <a:spLocks noChangeShapeType="1"/>
            </p:cNvSpPr>
            <p:nvPr/>
          </p:nvSpPr>
          <p:spPr bwMode="auto">
            <a:xfrm>
              <a:off x="2064" y="1152"/>
              <a:ext cx="0" cy="192"/>
            </a:xfrm>
            <a:prstGeom prst="line">
              <a:avLst/>
            </a:prstGeom>
            <a:noFill/>
            <a:ln w="76200" cap="sq">
              <a:solidFill>
                <a:schemeClr val="tx1"/>
              </a:solidFill>
              <a:round/>
              <a:headEnd type="none" w="sm" len="sm"/>
              <a:tailEnd type="none" w="sm" len="sm"/>
            </a:ln>
          </p:spPr>
          <p:txBody>
            <a:bodyPr wrap="none"/>
            <a:lstStyle/>
            <a:p>
              <a:endParaRPr lang="en-US"/>
            </a:p>
          </p:txBody>
        </p:sp>
        <p:grpSp>
          <p:nvGrpSpPr>
            <p:cNvPr id="4" name="Group 10"/>
            <p:cNvGrpSpPr>
              <a:grpSpLocks/>
            </p:cNvGrpSpPr>
            <p:nvPr/>
          </p:nvGrpSpPr>
          <p:grpSpPr bwMode="auto">
            <a:xfrm>
              <a:off x="2064" y="1440"/>
              <a:ext cx="75" cy="192"/>
              <a:chOff x="1104" y="2448"/>
              <a:chExt cx="75" cy="192"/>
            </a:xfrm>
          </p:grpSpPr>
          <p:sp>
            <p:nvSpPr>
              <p:cNvPr id="20560" name="Line 11"/>
              <p:cNvSpPr>
                <a:spLocks noChangeShapeType="1"/>
              </p:cNvSpPr>
              <p:nvPr/>
            </p:nvSpPr>
            <p:spPr bwMode="auto">
              <a:xfrm>
                <a:off x="1104" y="244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61" name="Line 12"/>
              <p:cNvSpPr>
                <a:spLocks noChangeShapeType="1"/>
              </p:cNvSpPr>
              <p:nvPr/>
            </p:nvSpPr>
            <p:spPr bwMode="auto">
              <a:xfrm>
                <a:off x="1179" y="2448"/>
                <a:ext cx="0" cy="192"/>
              </a:xfrm>
              <a:prstGeom prst="line">
                <a:avLst/>
              </a:prstGeom>
              <a:noFill/>
              <a:ln w="76200" cap="sq">
                <a:solidFill>
                  <a:schemeClr val="tx1"/>
                </a:solidFill>
                <a:round/>
                <a:headEnd type="none" w="sm" len="sm"/>
                <a:tailEnd type="none" w="sm" len="sm"/>
              </a:ln>
            </p:spPr>
            <p:txBody>
              <a:bodyPr wrap="none"/>
              <a:lstStyle/>
              <a:p>
                <a:endParaRPr lang="en-US"/>
              </a:p>
            </p:txBody>
          </p:sp>
        </p:grpSp>
        <p:grpSp>
          <p:nvGrpSpPr>
            <p:cNvPr id="5" name="Group 13"/>
            <p:cNvGrpSpPr>
              <a:grpSpLocks/>
            </p:cNvGrpSpPr>
            <p:nvPr/>
          </p:nvGrpSpPr>
          <p:grpSpPr bwMode="auto">
            <a:xfrm>
              <a:off x="2064" y="1728"/>
              <a:ext cx="75" cy="192"/>
              <a:chOff x="1104" y="2448"/>
              <a:chExt cx="75" cy="192"/>
            </a:xfrm>
          </p:grpSpPr>
          <p:sp>
            <p:nvSpPr>
              <p:cNvPr id="20558" name="Line 14"/>
              <p:cNvSpPr>
                <a:spLocks noChangeShapeType="1"/>
              </p:cNvSpPr>
              <p:nvPr/>
            </p:nvSpPr>
            <p:spPr bwMode="auto">
              <a:xfrm>
                <a:off x="1104" y="244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59" name="Line 15"/>
              <p:cNvSpPr>
                <a:spLocks noChangeShapeType="1"/>
              </p:cNvSpPr>
              <p:nvPr/>
            </p:nvSpPr>
            <p:spPr bwMode="auto">
              <a:xfrm>
                <a:off x="1179" y="2448"/>
                <a:ext cx="0" cy="192"/>
              </a:xfrm>
              <a:prstGeom prst="line">
                <a:avLst/>
              </a:prstGeom>
              <a:noFill/>
              <a:ln w="76200" cap="sq">
                <a:solidFill>
                  <a:schemeClr val="tx1"/>
                </a:solidFill>
                <a:round/>
                <a:headEnd type="none" w="sm" len="sm"/>
                <a:tailEnd type="none" w="sm" len="sm"/>
              </a:ln>
            </p:spPr>
            <p:txBody>
              <a:bodyPr wrap="none"/>
              <a:lstStyle/>
              <a:p>
                <a:endParaRPr lang="en-US"/>
              </a:p>
            </p:txBody>
          </p:sp>
        </p:grpSp>
        <p:sp>
          <p:nvSpPr>
            <p:cNvPr id="20529" name="Line 16"/>
            <p:cNvSpPr>
              <a:spLocks noChangeShapeType="1"/>
            </p:cNvSpPr>
            <p:nvPr/>
          </p:nvSpPr>
          <p:spPr bwMode="auto">
            <a:xfrm>
              <a:off x="2064" y="1728"/>
              <a:ext cx="0" cy="192"/>
            </a:xfrm>
            <a:prstGeom prst="line">
              <a:avLst/>
            </a:prstGeom>
            <a:noFill/>
            <a:ln w="76200" cap="sq">
              <a:solidFill>
                <a:schemeClr val="tx1"/>
              </a:solidFill>
              <a:round/>
              <a:headEnd type="none" w="sm" len="sm"/>
              <a:tailEnd type="none" w="sm" len="sm"/>
            </a:ln>
          </p:spPr>
          <p:txBody>
            <a:bodyPr wrap="none"/>
            <a:lstStyle/>
            <a:p>
              <a:endParaRPr lang="en-US"/>
            </a:p>
          </p:txBody>
        </p:sp>
        <p:grpSp>
          <p:nvGrpSpPr>
            <p:cNvPr id="6" name="Group 17"/>
            <p:cNvGrpSpPr>
              <a:grpSpLocks/>
            </p:cNvGrpSpPr>
            <p:nvPr/>
          </p:nvGrpSpPr>
          <p:grpSpPr bwMode="auto">
            <a:xfrm>
              <a:off x="2064" y="2016"/>
              <a:ext cx="75" cy="192"/>
              <a:chOff x="1104" y="2448"/>
              <a:chExt cx="75" cy="192"/>
            </a:xfrm>
          </p:grpSpPr>
          <p:sp>
            <p:nvSpPr>
              <p:cNvPr id="20556" name="Line 18"/>
              <p:cNvSpPr>
                <a:spLocks noChangeShapeType="1"/>
              </p:cNvSpPr>
              <p:nvPr/>
            </p:nvSpPr>
            <p:spPr bwMode="auto">
              <a:xfrm>
                <a:off x="1104" y="244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57" name="Line 19"/>
              <p:cNvSpPr>
                <a:spLocks noChangeShapeType="1"/>
              </p:cNvSpPr>
              <p:nvPr/>
            </p:nvSpPr>
            <p:spPr bwMode="auto">
              <a:xfrm>
                <a:off x="1179" y="2448"/>
                <a:ext cx="0" cy="192"/>
              </a:xfrm>
              <a:prstGeom prst="line">
                <a:avLst/>
              </a:prstGeom>
              <a:noFill/>
              <a:ln w="76200" cap="sq">
                <a:solidFill>
                  <a:schemeClr val="tx1"/>
                </a:solidFill>
                <a:round/>
                <a:headEnd type="none" w="sm" len="sm"/>
                <a:tailEnd type="none" w="sm" len="sm"/>
              </a:ln>
            </p:spPr>
            <p:txBody>
              <a:bodyPr wrap="none"/>
              <a:lstStyle/>
              <a:p>
                <a:endParaRPr lang="en-US"/>
              </a:p>
            </p:txBody>
          </p:sp>
        </p:grpSp>
        <p:grpSp>
          <p:nvGrpSpPr>
            <p:cNvPr id="7" name="Group 20"/>
            <p:cNvGrpSpPr>
              <a:grpSpLocks/>
            </p:cNvGrpSpPr>
            <p:nvPr/>
          </p:nvGrpSpPr>
          <p:grpSpPr bwMode="auto">
            <a:xfrm>
              <a:off x="3792" y="1152"/>
              <a:ext cx="75" cy="192"/>
              <a:chOff x="1104" y="2448"/>
              <a:chExt cx="75" cy="192"/>
            </a:xfrm>
          </p:grpSpPr>
          <p:sp>
            <p:nvSpPr>
              <p:cNvPr id="20554" name="Line 21"/>
              <p:cNvSpPr>
                <a:spLocks noChangeShapeType="1"/>
              </p:cNvSpPr>
              <p:nvPr/>
            </p:nvSpPr>
            <p:spPr bwMode="auto">
              <a:xfrm>
                <a:off x="1104" y="2448"/>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55" name="Line 22"/>
              <p:cNvSpPr>
                <a:spLocks noChangeShapeType="1"/>
              </p:cNvSpPr>
              <p:nvPr/>
            </p:nvSpPr>
            <p:spPr bwMode="auto">
              <a:xfrm>
                <a:off x="1179" y="2448"/>
                <a:ext cx="0" cy="192"/>
              </a:xfrm>
              <a:prstGeom prst="line">
                <a:avLst/>
              </a:prstGeom>
              <a:noFill/>
              <a:ln w="76200" cap="sq">
                <a:solidFill>
                  <a:srgbClr val="FF0000"/>
                </a:solidFill>
                <a:round/>
                <a:headEnd type="none" w="sm" len="sm"/>
                <a:tailEnd type="none" w="sm" len="sm"/>
              </a:ln>
            </p:spPr>
            <p:txBody>
              <a:bodyPr wrap="none"/>
              <a:lstStyle/>
              <a:p>
                <a:endParaRPr lang="en-US"/>
              </a:p>
            </p:txBody>
          </p:sp>
        </p:grpSp>
        <p:sp>
          <p:nvSpPr>
            <p:cNvPr id="20532" name="Line 23"/>
            <p:cNvSpPr>
              <a:spLocks noChangeShapeType="1"/>
            </p:cNvSpPr>
            <p:nvPr/>
          </p:nvSpPr>
          <p:spPr bwMode="auto">
            <a:xfrm>
              <a:off x="3792" y="1152"/>
              <a:ext cx="0" cy="192"/>
            </a:xfrm>
            <a:prstGeom prst="line">
              <a:avLst/>
            </a:prstGeom>
            <a:noFill/>
            <a:ln w="76200" cap="sq">
              <a:solidFill>
                <a:srgbClr val="FF0000"/>
              </a:solidFill>
              <a:round/>
              <a:headEnd type="none" w="sm" len="sm"/>
              <a:tailEnd type="none" w="sm" len="sm"/>
            </a:ln>
          </p:spPr>
          <p:txBody>
            <a:bodyPr wrap="none"/>
            <a:lstStyle/>
            <a:p>
              <a:endParaRPr lang="en-US"/>
            </a:p>
          </p:txBody>
        </p:sp>
        <p:grpSp>
          <p:nvGrpSpPr>
            <p:cNvPr id="8" name="Group 24"/>
            <p:cNvGrpSpPr>
              <a:grpSpLocks/>
            </p:cNvGrpSpPr>
            <p:nvPr/>
          </p:nvGrpSpPr>
          <p:grpSpPr bwMode="auto">
            <a:xfrm>
              <a:off x="3792" y="1440"/>
              <a:ext cx="75" cy="192"/>
              <a:chOff x="1104" y="2448"/>
              <a:chExt cx="75" cy="192"/>
            </a:xfrm>
          </p:grpSpPr>
          <p:sp>
            <p:nvSpPr>
              <p:cNvPr id="20552" name="Line 25"/>
              <p:cNvSpPr>
                <a:spLocks noChangeShapeType="1"/>
              </p:cNvSpPr>
              <p:nvPr/>
            </p:nvSpPr>
            <p:spPr bwMode="auto">
              <a:xfrm>
                <a:off x="1104" y="2448"/>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53" name="Line 26"/>
              <p:cNvSpPr>
                <a:spLocks noChangeShapeType="1"/>
              </p:cNvSpPr>
              <p:nvPr/>
            </p:nvSpPr>
            <p:spPr bwMode="auto">
              <a:xfrm>
                <a:off x="1179" y="2448"/>
                <a:ext cx="0" cy="192"/>
              </a:xfrm>
              <a:prstGeom prst="line">
                <a:avLst/>
              </a:prstGeom>
              <a:noFill/>
              <a:ln w="76200" cap="sq">
                <a:solidFill>
                  <a:srgbClr val="FF0000"/>
                </a:solidFill>
                <a:round/>
                <a:headEnd type="none" w="sm" len="sm"/>
                <a:tailEnd type="none" w="sm" len="sm"/>
              </a:ln>
            </p:spPr>
            <p:txBody>
              <a:bodyPr wrap="none"/>
              <a:lstStyle/>
              <a:p>
                <a:endParaRPr lang="en-US"/>
              </a:p>
            </p:txBody>
          </p:sp>
        </p:grpSp>
        <p:grpSp>
          <p:nvGrpSpPr>
            <p:cNvPr id="9" name="Group 27"/>
            <p:cNvGrpSpPr>
              <a:grpSpLocks/>
            </p:cNvGrpSpPr>
            <p:nvPr/>
          </p:nvGrpSpPr>
          <p:grpSpPr bwMode="auto">
            <a:xfrm>
              <a:off x="3792" y="1728"/>
              <a:ext cx="75" cy="192"/>
              <a:chOff x="1104" y="2448"/>
              <a:chExt cx="75" cy="192"/>
            </a:xfrm>
          </p:grpSpPr>
          <p:sp>
            <p:nvSpPr>
              <p:cNvPr id="20550" name="Line 28"/>
              <p:cNvSpPr>
                <a:spLocks noChangeShapeType="1"/>
              </p:cNvSpPr>
              <p:nvPr/>
            </p:nvSpPr>
            <p:spPr bwMode="auto">
              <a:xfrm>
                <a:off x="1104" y="2448"/>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51" name="Line 29"/>
              <p:cNvSpPr>
                <a:spLocks noChangeShapeType="1"/>
              </p:cNvSpPr>
              <p:nvPr/>
            </p:nvSpPr>
            <p:spPr bwMode="auto">
              <a:xfrm>
                <a:off x="1179" y="2448"/>
                <a:ext cx="0" cy="192"/>
              </a:xfrm>
              <a:prstGeom prst="line">
                <a:avLst/>
              </a:prstGeom>
              <a:noFill/>
              <a:ln w="76200" cap="sq">
                <a:solidFill>
                  <a:srgbClr val="FF0000"/>
                </a:solidFill>
                <a:round/>
                <a:headEnd type="none" w="sm" len="sm"/>
                <a:tailEnd type="none" w="sm" len="sm"/>
              </a:ln>
            </p:spPr>
            <p:txBody>
              <a:bodyPr wrap="none"/>
              <a:lstStyle/>
              <a:p>
                <a:endParaRPr lang="en-US"/>
              </a:p>
            </p:txBody>
          </p:sp>
        </p:grpSp>
        <p:sp>
          <p:nvSpPr>
            <p:cNvPr id="20535" name="Line 30"/>
            <p:cNvSpPr>
              <a:spLocks noChangeShapeType="1"/>
            </p:cNvSpPr>
            <p:nvPr/>
          </p:nvSpPr>
          <p:spPr bwMode="auto">
            <a:xfrm>
              <a:off x="3792" y="1728"/>
              <a:ext cx="0" cy="192"/>
            </a:xfrm>
            <a:prstGeom prst="line">
              <a:avLst/>
            </a:prstGeom>
            <a:noFill/>
            <a:ln w="76200" cap="sq">
              <a:solidFill>
                <a:srgbClr val="FF0000"/>
              </a:solidFill>
              <a:round/>
              <a:headEnd type="none" w="sm" len="sm"/>
              <a:tailEnd type="none" w="sm" len="sm"/>
            </a:ln>
          </p:spPr>
          <p:txBody>
            <a:bodyPr wrap="none"/>
            <a:lstStyle/>
            <a:p>
              <a:endParaRPr lang="en-US"/>
            </a:p>
          </p:txBody>
        </p:sp>
        <p:grpSp>
          <p:nvGrpSpPr>
            <p:cNvPr id="10" name="Group 31"/>
            <p:cNvGrpSpPr>
              <a:grpSpLocks/>
            </p:cNvGrpSpPr>
            <p:nvPr/>
          </p:nvGrpSpPr>
          <p:grpSpPr bwMode="auto">
            <a:xfrm>
              <a:off x="3792" y="2016"/>
              <a:ext cx="75" cy="192"/>
              <a:chOff x="1104" y="2448"/>
              <a:chExt cx="75" cy="192"/>
            </a:xfrm>
          </p:grpSpPr>
          <p:sp>
            <p:nvSpPr>
              <p:cNvPr id="20548" name="Line 32"/>
              <p:cNvSpPr>
                <a:spLocks noChangeShapeType="1"/>
              </p:cNvSpPr>
              <p:nvPr/>
            </p:nvSpPr>
            <p:spPr bwMode="auto">
              <a:xfrm>
                <a:off x="1104" y="2448"/>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49" name="Line 33"/>
              <p:cNvSpPr>
                <a:spLocks noChangeShapeType="1"/>
              </p:cNvSpPr>
              <p:nvPr/>
            </p:nvSpPr>
            <p:spPr bwMode="auto">
              <a:xfrm>
                <a:off x="1179" y="2448"/>
                <a:ext cx="0" cy="192"/>
              </a:xfrm>
              <a:prstGeom prst="line">
                <a:avLst/>
              </a:prstGeom>
              <a:noFill/>
              <a:ln w="76200" cap="sq">
                <a:solidFill>
                  <a:srgbClr val="FF0000"/>
                </a:solidFill>
                <a:round/>
                <a:headEnd type="none" w="sm" len="sm"/>
                <a:tailEnd type="none" w="sm" len="sm"/>
              </a:ln>
            </p:spPr>
            <p:txBody>
              <a:bodyPr wrap="none"/>
              <a:lstStyle/>
              <a:p>
                <a:endParaRPr lang="en-US"/>
              </a:p>
            </p:txBody>
          </p:sp>
        </p:grpSp>
        <p:pic>
          <p:nvPicPr>
            <p:cNvPr id="20537" name="Picture 34" descr="blackcow"/>
            <p:cNvPicPr>
              <a:picLocks noChangeAspect="1" noChangeArrowheads="1"/>
            </p:cNvPicPr>
            <p:nvPr/>
          </p:nvPicPr>
          <p:blipFill>
            <a:blip r:embed="rId5" cstate="email">
              <a:extLst>
                <a:ext uri="{28A0092B-C50C-407E-A947-70E740481C1C}">
                  <a14:useLocalDpi xmlns:a14="http://schemas.microsoft.com/office/drawing/2010/main"/>
                </a:ext>
              </a:extLst>
            </a:blip>
            <a:srcRect l="5714" t="28421" r="5714" b="18947"/>
            <a:stretch>
              <a:fillRect/>
            </a:stretch>
          </p:blipFill>
          <p:spPr bwMode="auto">
            <a:xfrm>
              <a:off x="4224" y="1104"/>
              <a:ext cx="1248" cy="1118"/>
            </a:xfrm>
            <a:prstGeom prst="rect">
              <a:avLst/>
            </a:prstGeom>
            <a:noFill/>
            <a:ln w="9525">
              <a:noFill/>
              <a:miter lim="800000"/>
              <a:headEnd/>
              <a:tailEnd/>
            </a:ln>
          </p:spPr>
        </p:pic>
        <p:sp>
          <p:nvSpPr>
            <p:cNvPr id="20538" name="Text Box 35"/>
            <p:cNvSpPr txBox="1">
              <a:spLocks noChangeArrowheads="1"/>
            </p:cNvSpPr>
            <p:nvPr/>
          </p:nvSpPr>
          <p:spPr bwMode="auto">
            <a:xfrm>
              <a:off x="3888" y="1392"/>
              <a:ext cx="480" cy="519"/>
            </a:xfrm>
            <a:prstGeom prst="rect">
              <a:avLst/>
            </a:prstGeom>
            <a:noFill/>
            <a:ln w="12700" cap="sq">
              <a:noFill/>
              <a:miter lim="800000"/>
              <a:headEnd type="none" w="sm" len="sm"/>
              <a:tailEnd type="none" w="sm" len="sm"/>
            </a:ln>
          </p:spPr>
          <p:txBody>
            <a:bodyPr>
              <a:spAutoFit/>
            </a:bodyPr>
            <a:lstStyle/>
            <a:p>
              <a:pPr>
                <a:spcBef>
                  <a:spcPct val="50000"/>
                </a:spcBef>
              </a:pPr>
              <a:r>
                <a:rPr lang="en-US" sz="4800" b="1">
                  <a:solidFill>
                    <a:srgbClr val="00CC00"/>
                  </a:solidFill>
                </a:rPr>
                <a:t>=</a:t>
              </a:r>
            </a:p>
          </p:txBody>
        </p:sp>
        <p:sp>
          <p:nvSpPr>
            <p:cNvPr id="20539" name="Line 36"/>
            <p:cNvSpPr>
              <a:spLocks noChangeShapeType="1"/>
            </p:cNvSpPr>
            <p:nvPr/>
          </p:nvSpPr>
          <p:spPr bwMode="auto">
            <a:xfrm>
              <a:off x="5568" y="1152"/>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40" name="Line 37"/>
            <p:cNvSpPr>
              <a:spLocks noChangeShapeType="1"/>
            </p:cNvSpPr>
            <p:nvPr/>
          </p:nvSpPr>
          <p:spPr bwMode="auto">
            <a:xfrm>
              <a:off x="5643" y="1152"/>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41" name="Line 38"/>
            <p:cNvSpPr>
              <a:spLocks noChangeShapeType="1"/>
            </p:cNvSpPr>
            <p:nvPr/>
          </p:nvSpPr>
          <p:spPr bwMode="auto">
            <a:xfrm>
              <a:off x="5568" y="1440"/>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42" name="Line 39"/>
            <p:cNvSpPr>
              <a:spLocks noChangeShapeType="1"/>
            </p:cNvSpPr>
            <p:nvPr/>
          </p:nvSpPr>
          <p:spPr bwMode="auto">
            <a:xfrm>
              <a:off x="5643" y="1440"/>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43" name="Line 40"/>
            <p:cNvSpPr>
              <a:spLocks noChangeShapeType="1"/>
            </p:cNvSpPr>
            <p:nvPr/>
          </p:nvSpPr>
          <p:spPr bwMode="auto">
            <a:xfrm>
              <a:off x="5568" y="172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44" name="Line 41"/>
            <p:cNvSpPr>
              <a:spLocks noChangeShapeType="1"/>
            </p:cNvSpPr>
            <p:nvPr/>
          </p:nvSpPr>
          <p:spPr bwMode="auto">
            <a:xfrm>
              <a:off x="5643" y="1728"/>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45" name="Line 42"/>
            <p:cNvSpPr>
              <a:spLocks noChangeShapeType="1"/>
            </p:cNvSpPr>
            <p:nvPr/>
          </p:nvSpPr>
          <p:spPr bwMode="auto">
            <a:xfrm>
              <a:off x="5568" y="2016"/>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46" name="Line 43"/>
            <p:cNvSpPr>
              <a:spLocks noChangeShapeType="1"/>
            </p:cNvSpPr>
            <p:nvPr/>
          </p:nvSpPr>
          <p:spPr bwMode="auto">
            <a:xfrm>
              <a:off x="5643" y="2016"/>
              <a:ext cx="0" cy="192"/>
            </a:xfrm>
            <a:prstGeom prst="line">
              <a:avLst/>
            </a:prstGeom>
            <a:noFill/>
            <a:ln w="76200" cap="sq">
              <a:solidFill>
                <a:srgbClr val="FF0000"/>
              </a:solidFill>
              <a:round/>
              <a:headEnd type="none" w="sm" len="sm"/>
              <a:tailEnd type="none" w="sm" len="sm"/>
            </a:ln>
          </p:spPr>
          <p:txBody>
            <a:bodyPr wrap="none"/>
            <a:lstStyle/>
            <a:p>
              <a:endParaRPr lang="en-US"/>
            </a:p>
          </p:txBody>
        </p:sp>
        <p:pic>
          <p:nvPicPr>
            <p:cNvPr id="20547" name="Picture 44" descr="878_edited"/>
            <p:cNvPicPr>
              <a:picLocks noChangeAspect="1" noChangeArrowheads="1"/>
            </p:cNvPicPr>
            <p:nvPr/>
          </p:nvPicPr>
          <p:blipFill>
            <a:blip r:embed="rId6" cstate="print"/>
            <a:srcRect/>
            <a:stretch>
              <a:fillRect/>
            </a:stretch>
          </p:blipFill>
          <p:spPr bwMode="auto">
            <a:xfrm>
              <a:off x="144" y="1104"/>
              <a:ext cx="1806" cy="1146"/>
            </a:xfrm>
            <a:prstGeom prst="rect">
              <a:avLst/>
            </a:prstGeom>
            <a:noFill/>
            <a:ln w="9525">
              <a:noFill/>
              <a:miter lim="800000"/>
              <a:headEnd/>
              <a:tailEnd/>
            </a:ln>
          </p:spPr>
        </p:pic>
      </p:grpSp>
      <p:grpSp>
        <p:nvGrpSpPr>
          <p:cNvPr id="11" name="Group 45"/>
          <p:cNvGrpSpPr>
            <a:grpSpLocks/>
          </p:cNvGrpSpPr>
          <p:nvPr/>
        </p:nvGrpSpPr>
        <p:grpSpPr bwMode="auto">
          <a:xfrm>
            <a:off x="228600" y="4038600"/>
            <a:ext cx="8729663" cy="1819275"/>
            <a:chOff x="144" y="2544"/>
            <a:chExt cx="5499" cy="1146"/>
          </a:xfrm>
        </p:grpSpPr>
        <p:grpSp>
          <p:nvGrpSpPr>
            <p:cNvPr id="12" name="Group 46"/>
            <p:cNvGrpSpPr>
              <a:grpSpLocks/>
            </p:cNvGrpSpPr>
            <p:nvPr/>
          </p:nvGrpSpPr>
          <p:grpSpPr bwMode="auto">
            <a:xfrm>
              <a:off x="2064" y="2592"/>
              <a:ext cx="75" cy="192"/>
              <a:chOff x="1104" y="2448"/>
              <a:chExt cx="75" cy="192"/>
            </a:xfrm>
          </p:grpSpPr>
          <p:sp>
            <p:nvSpPr>
              <p:cNvPr id="20521" name="Line 47"/>
              <p:cNvSpPr>
                <a:spLocks noChangeShapeType="1"/>
              </p:cNvSpPr>
              <p:nvPr/>
            </p:nvSpPr>
            <p:spPr bwMode="auto">
              <a:xfrm>
                <a:off x="1104" y="244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22" name="Line 48"/>
              <p:cNvSpPr>
                <a:spLocks noChangeShapeType="1"/>
              </p:cNvSpPr>
              <p:nvPr/>
            </p:nvSpPr>
            <p:spPr bwMode="auto">
              <a:xfrm>
                <a:off x="1179" y="2448"/>
                <a:ext cx="0" cy="192"/>
              </a:xfrm>
              <a:prstGeom prst="line">
                <a:avLst/>
              </a:prstGeom>
              <a:noFill/>
              <a:ln w="76200" cap="sq">
                <a:solidFill>
                  <a:schemeClr val="tx1"/>
                </a:solidFill>
                <a:round/>
                <a:headEnd type="none" w="sm" len="sm"/>
                <a:tailEnd type="none" w="sm" len="sm"/>
              </a:ln>
            </p:spPr>
            <p:txBody>
              <a:bodyPr wrap="none"/>
              <a:lstStyle/>
              <a:p>
                <a:endParaRPr lang="en-US"/>
              </a:p>
            </p:txBody>
          </p:sp>
        </p:grpSp>
        <p:sp>
          <p:nvSpPr>
            <p:cNvPr id="20489" name="Line 49"/>
            <p:cNvSpPr>
              <a:spLocks noChangeShapeType="1"/>
            </p:cNvSpPr>
            <p:nvPr/>
          </p:nvSpPr>
          <p:spPr bwMode="auto">
            <a:xfrm>
              <a:off x="2064" y="2592"/>
              <a:ext cx="0" cy="192"/>
            </a:xfrm>
            <a:prstGeom prst="line">
              <a:avLst/>
            </a:prstGeom>
            <a:noFill/>
            <a:ln w="76200" cap="sq">
              <a:solidFill>
                <a:schemeClr val="tx1"/>
              </a:solidFill>
              <a:round/>
              <a:headEnd type="none" w="sm" len="sm"/>
              <a:tailEnd type="none" w="sm" len="sm"/>
            </a:ln>
          </p:spPr>
          <p:txBody>
            <a:bodyPr wrap="none"/>
            <a:lstStyle/>
            <a:p>
              <a:endParaRPr lang="en-US"/>
            </a:p>
          </p:txBody>
        </p:sp>
        <p:grpSp>
          <p:nvGrpSpPr>
            <p:cNvPr id="13" name="Group 50"/>
            <p:cNvGrpSpPr>
              <a:grpSpLocks/>
            </p:cNvGrpSpPr>
            <p:nvPr/>
          </p:nvGrpSpPr>
          <p:grpSpPr bwMode="auto">
            <a:xfrm>
              <a:off x="2064" y="2880"/>
              <a:ext cx="75" cy="192"/>
              <a:chOff x="1104" y="2448"/>
              <a:chExt cx="75" cy="192"/>
            </a:xfrm>
          </p:grpSpPr>
          <p:sp>
            <p:nvSpPr>
              <p:cNvPr id="20519" name="Line 51"/>
              <p:cNvSpPr>
                <a:spLocks noChangeShapeType="1"/>
              </p:cNvSpPr>
              <p:nvPr/>
            </p:nvSpPr>
            <p:spPr bwMode="auto">
              <a:xfrm>
                <a:off x="1104" y="244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20" name="Line 52"/>
              <p:cNvSpPr>
                <a:spLocks noChangeShapeType="1"/>
              </p:cNvSpPr>
              <p:nvPr/>
            </p:nvSpPr>
            <p:spPr bwMode="auto">
              <a:xfrm>
                <a:off x="1179" y="2448"/>
                <a:ext cx="0" cy="192"/>
              </a:xfrm>
              <a:prstGeom prst="line">
                <a:avLst/>
              </a:prstGeom>
              <a:noFill/>
              <a:ln w="76200" cap="sq">
                <a:solidFill>
                  <a:schemeClr val="tx1"/>
                </a:solidFill>
                <a:round/>
                <a:headEnd type="none" w="sm" len="sm"/>
                <a:tailEnd type="none" w="sm" len="sm"/>
              </a:ln>
            </p:spPr>
            <p:txBody>
              <a:bodyPr wrap="none"/>
              <a:lstStyle/>
              <a:p>
                <a:endParaRPr lang="en-US"/>
              </a:p>
            </p:txBody>
          </p:sp>
        </p:grpSp>
        <p:grpSp>
          <p:nvGrpSpPr>
            <p:cNvPr id="14" name="Group 53"/>
            <p:cNvGrpSpPr>
              <a:grpSpLocks/>
            </p:cNvGrpSpPr>
            <p:nvPr/>
          </p:nvGrpSpPr>
          <p:grpSpPr bwMode="auto">
            <a:xfrm>
              <a:off x="2064" y="3168"/>
              <a:ext cx="75" cy="192"/>
              <a:chOff x="1104" y="2448"/>
              <a:chExt cx="75" cy="192"/>
            </a:xfrm>
          </p:grpSpPr>
          <p:sp>
            <p:nvSpPr>
              <p:cNvPr id="20517" name="Line 54"/>
              <p:cNvSpPr>
                <a:spLocks noChangeShapeType="1"/>
              </p:cNvSpPr>
              <p:nvPr/>
            </p:nvSpPr>
            <p:spPr bwMode="auto">
              <a:xfrm>
                <a:off x="1104" y="244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18" name="Line 55"/>
              <p:cNvSpPr>
                <a:spLocks noChangeShapeType="1"/>
              </p:cNvSpPr>
              <p:nvPr/>
            </p:nvSpPr>
            <p:spPr bwMode="auto">
              <a:xfrm>
                <a:off x="1179" y="2448"/>
                <a:ext cx="0" cy="192"/>
              </a:xfrm>
              <a:prstGeom prst="line">
                <a:avLst/>
              </a:prstGeom>
              <a:noFill/>
              <a:ln w="76200" cap="sq">
                <a:solidFill>
                  <a:schemeClr val="tx1"/>
                </a:solidFill>
                <a:round/>
                <a:headEnd type="none" w="sm" len="sm"/>
                <a:tailEnd type="none" w="sm" len="sm"/>
              </a:ln>
            </p:spPr>
            <p:txBody>
              <a:bodyPr wrap="none"/>
              <a:lstStyle/>
              <a:p>
                <a:endParaRPr lang="en-US"/>
              </a:p>
            </p:txBody>
          </p:sp>
        </p:grpSp>
        <p:sp>
          <p:nvSpPr>
            <p:cNvPr id="20492" name="Line 56"/>
            <p:cNvSpPr>
              <a:spLocks noChangeShapeType="1"/>
            </p:cNvSpPr>
            <p:nvPr/>
          </p:nvSpPr>
          <p:spPr bwMode="auto">
            <a:xfrm>
              <a:off x="2064" y="3168"/>
              <a:ext cx="0" cy="192"/>
            </a:xfrm>
            <a:prstGeom prst="line">
              <a:avLst/>
            </a:prstGeom>
            <a:noFill/>
            <a:ln w="76200" cap="sq">
              <a:solidFill>
                <a:schemeClr val="tx1"/>
              </a:solidFill>
              <a:round/>
              <a:headEnd type="none" w="sm" len="sm"/>
              <a:tailEnd type="none" w="sm" len="sm"/>
            </a:ln>
          </p:spPr>
          <p:txBody>
            <a:bodyPr wrap="none"/>
            <a:lstStyle/>
            <a:p>
              <a:endParaRPr lang="en-US"/>
            </a:p>
          </p:txBody>
        </p:sp>
        <p:grpSp>
          <p:nvGrpSpPr>
            <p:cNvPr id="15" name="Group 57"/>
            <p:cNvGrpSpPr>
              <a:grpSpLocks/>
            </p:cNvGrpSpPr>
            <p:nvPr/>
          </p:nvGrpSpPr>
          <p:grpSpPr bwMode="auto">
            <a:xfrm>
              <a:off x="2064" y="3456"/>
              <a:ext cx="75" cy="192"/>
              <a:chOff x="1104" y="2448"/>
              <a:chExt cx="75" cy="192"/>
            </a:xfrm>
          </p:grpSpPr>
          <p:sp>
            <p:nvSpPr>
              <p:cNvPr id="20515" name="Line 58"/>
              <p:cNvSpPr>
                <a:spLocks noChangeShapeType="1"/>
              </p:cNvSpPr>
              <p:nvPr/>
            </p:nvSpPr>
            <p:spPr bwMode="auto">
              <a:xfrm>
                <a:off x="1104" y="244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16" name="Line 59"/>
              <p:cNvSpPr>
                <a:spLocks noChangeShapeType="1"/>
              </p:cNvSpPr>
              <p:nvPr/>
            </p:nvSpPr>
            <p:spPr bwMode="auto">
              <a:xfrm>
                <a:off x="1179" y="2448"/>
                <a:ext cx="0" cy="192"/>
              </a:xfrm>
              <a:prstGeom prst="line">
                <a:avLst/>
              </a:prstGeom>
              <a:noFill/>
              <a:ln w="76200" cap="sq">
                <a:solidFill>
                  <a:schemeClr val="tx1"/>
                </a:solidFill>
                <a:round/>
                <a:headEnd type="none" w="sm" len="sm"/>
                <a:tailEnd type="none" w="sm" len="sm"/>
              </a:ln>
            </p:spPr>
            <p:txBody>
              <a:bodyPr wrap="none"/>
              <a:lstStyle/>
              <a:p>
                <a:endParaRPr lang="en-US"/>
              </a:p>
            </p:txBody>
          </p:sp>
        </p:grpSp>
        <p:sp>
          <p:nvSpPr>
            <p:cNvPr id="20494" name="Text Box 60"/>
            <p:cNvSpPr txBox="1">
              <a:spLocks noChangeArrowheads="1"/>
            </p:cNvSpPr>
            <p:nvPr/>
          </p:nvSpPr>
          <p:spPr bwMode="auto">
            <a:xfrm>
              <a:off x="2208" y="2889"/>
              <a:ext cx="480" cy="519"/>
            </a:xfrm>
            <a:prstGeom prst="rect">
              <a:avLst/>
            </a:prstGeom>
            <a:noFill/>
            <a:ln w="12700" cap="sq">
              <a:noFill/>
              <a:miter lim="800000"/>
              <a:headEnd type="none" w="sm" len="sm"/>
              <a:tailEnd type="none" w="sm" len="sm"/>
            </a:ln>
          </p:spPr>
          <p:txBody>
            <a:bodyPr>
              <a:spAutoFit/>
            </a:bodyPr>
            <a:lstStyle/>
            <a:p>
              <a:pPr>
                <a:spcBef>
                  <a:spcPct val="50000"/>
                </a:spcBef>
              </a:pPr>
              <a:r>
                <a:rPr lang="en-US" sz="4800" b="1">
                  <a:solidFill>
                    <a:srgbClr val="00CC00"/>
                  </a:solidFill>
                </a:rPr>
                <a:t>X</a:t>
              </a:r>
            </a:p>
          </p:txBody>
        </p:sp>
        <p:pic>
          <p:nvPicPr>
            <p:cNvPr id="20495" name="Picture 61" descr="blackcow"/>
            <p:cNvPicPr>
              <a:picLocks noChangeAspect="1" noChangeArrowheads="1"/>
            </p:cNvPicPr>
            <p:nvPr/>
          </p:nvPicPr>
          <p:blipFill>
            <a:blip r:embed="rId5" cstate="email">
              <a:extLst>
                <a:ext uri="{28A0092B-C50C-407E-A947-70E740481C1C}">
                  <a14:useLocalDpi xmlns:a14="http://schemas.microsoft.com/office/drawing/2010/main"/>
                </a:ext>
              </a:extLst>
            </a:blip>
            <a:srcRect l="5714" t="28421" r="5714" b="18947"/>
            <a:stretch>
              <a:fillRect/>
            </a:stretch>
          </p:blipFill>
          <p:spPr bwMode="auto">
            <a:xfrm>
              <a:off x="2592" y="2544"/>
              <a:ext cx="1248" cy="1118"/>
            </a:xfrm>
            <a:prstGeom prst="rect">
              <a:avLst/>
            </a:prstGeom>
            <a:noFill/>
            <a:ln w="9525">
              <a:noFill/>
              <a:miter lim="800000"/>
              <a:headEnd/>
              <a:tailEnd/>
            </a:ln>
          </p:spPr>
        </p:pic>
        <p:sp>
          <p:nvSpPr>
            <p:cNvPr id="20496" name="Line 62"/>
            <p:cNvSpPr>
              <a:spLocks noChangeShapeType="1"/>
            </p:cNvSpPr>
            <p:nvPr/>
          </p:nvSpPr>
          <p:spPr bwMode="auto">
            <a:xfrm>
              <a:off x="3936" y="2592"/>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497" name="Line 63"/>
            <p:cNvSpPr>
              <a:spLocks noChangeShapeType="1"/>
            </p:cNvSpPr>
            <p:nvPr/>
          </p:nvSpPr>
          <p:spPr bwMode="auto">
            <a:xfrm>
              <a:off x="4011" y="2592"/>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498" name="Line 64"/>
            <p:cNvSpPr>
              <a:spLocks noChangeShapeType="1"/>
            </p:cNvSpPr>
            <p:nvPr/>
          </p:nvSpPr>
          <p:spPr bwMode="auto">
            <a:xfrm>
              <a:off x="3936" y="2880"/>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499" name="Line 65"/>
            <p:cNvSpPr>
              <a:spLocks noChangeShapeType="1"/>
            </p:cNvSpPr>
            <p:nvPr/>
          </p:nvSpPr>
          <p:spPr bwMode="auto">
            <a:xfrm>
              <a:off x="4011" y="2880"/>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00" name="Line 66"/>
            <p:cNvSpPr>
              <a:spLocks noChangeShapeType="1"/>
            </p:cNvSpPr>
            <p:nvPr/>
          </p:nvSpPr>
          <p:spPr bwMode="auto">
            <a:xfrm>
              <a:off x="3936" y="316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01" name="Line 67"/>
            <p:cNvSpPr>
              <a:spLocks noChangeShapeType="1"/>
            </p:cNvSpPr>
            <p:nvPr/>
          </p:nvSpPr>
          <p:spPr bwMode="auto">
            <a:xfrm>
              <a:off x="4011" y="3168"/>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02" name="Line 68"/>
            <p:cNvSpPr>
              <a:spLocks noChangeShapeType="1"/>
            </p:cNvSpPr>
            <p:nvPr/>
          </p:nvSpPr>
          <p:spPr bwMode="auto">
            <a:xfrm>
              <a:off x="3936" y="3456"/>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03" name="Line 69"/>
            <p:cNvSpPr>
              <a:spLocks noChangeShapeType="1"/>
            </p:cNvSpPr>
            <p:nvPr/>
          </p:nvSpPr>
          <p:spPr bwMode="auto">
            <a:xfrm>
              <a:off x="4011" y="3456"/>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04" name="Text Box 70"/>
            <p:cNvSpPr txBox="1">
              <a:spLocks noChangeArrowheads="1"/>
            </p:cNvSpPr>
            <p:nvPr/>
          </p:nvSpPr>
          <p:spPr bwMode="auto">
            <a:xfrm>
              <a:off x="4018" y="2832"/>
              <a:ext cx="480" cy="519"/>
            </a:xfrm>
            <a:prstGeom prst="rect">
              <a:avLst/>
            </a:prstGeom>
            <a:noFill/>
            <a:ln w="12700" cap="sq">
              <a:noFill/>
              <a:miter lim="800000"/>
              <a:headEnd type="none" w="sm" len="sm"/>
              <a:tailEnd type="none" w="sm" len="sm"/>
            </a:ln>
          </p:spPr>
          <p:txBody>
            <a:bodyPr>
              <a:spAutoFit/>
            </a:bodyPr>
            <a:lstStyle/>
            <a:p>
              <a:pPr>
                <a:spcBef>
                  <a:spcPct val="50000"/>
                </a:spcBef>
              </a:pPr>
              <a:r>
                <a:rPr lang="en-US" sz="4800" b="1">
                  <a:solidFill>
                    <a:srgbClr val="00CC00"/>
                  </a:solidFill>
                </a:rPr>
                <a:t>=</a:t>
              </a:r>
            </a:p>
          </p:txBody>
        </p:sp>
        <p:sp>
          <p:nvSpPr>
            <p:cNvPr id="20505" name="Line 71"/>
            <p:cNvSpPr>
              <a:spLocks noChangeShapeType="1"/>
            </p:cNvSpPr>
            <p:nvPr/>
          </p:nvSpPr>
          <p:spPr bwMode="auto">
            <a:xfrm>
              <a:off x="5568" y="2592"/>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06" name="Line 72"/>
            <p:cNvSpPr>
              <a:spLocks noChangeShapeType="1"/>
            </p:cNvSpPr>
            <p:nvPr/>
          </p:nvSpPr>
          <p:spPr bwMode="auto">
            <a:xfrm>
              <a:off x="5643" y="2592"/>
              <a:ext cx="0" cy="192"/>
            </a:xfrm>
            <a:prstGeom prst="line">
              <a:avLst/>
            </a:prstGeom>
            <a:noFill/>
            <a:ln w="76200" cap="sq">
              <a:solidFill>
                <a:srgbClr val="FF0000"/>
              </a:solidFill>
              <a:round/>
              <a:headEnd type="none" w="sm" len="sm"/>
              <a:tailEnd type="none" w="sm" len="sm"/>
            </a:ln>
          </p:spPr>
          <p:txBody>
            <a:bodyPr wrap="none"/>
            <a:lstStyle/>
            <a:p>
              <a:endParaRPr lang="en-US"/>
            </a:p>
          </p:txBody>
        </p:sp>
        <p:sp>
          <p:nvSpPr>
            <p:cNvPr id="20507" name="Line 73"/>
            <p:cNvSpPr>
              <a:spLocks noChangeShapeType="1"/>
            </p:cNvSpPr>
            <p:nvPr/>
          </p:nvSpPr>
          <p:spPr bwMode="auto">
            <a:xfrm>
              <a:off x="5568" y="2880"/>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08" name="Line 74"/>
            <p:cNvSpPr>
              <a:spLocks noChangeShapeType="1"/>
            </p:cNvSpPr>
            <p:nvPr/>
          </p:nvSpPr>
          <p:spPr bwMode="auto">
            <a:xfrm>
              <a:off x="5643" y="2880"/>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09" name="Line 75"/>
            <p:cNvSpPr>
              <a:spLocks noChangeShapeType="1"/>
            </p:cNvSpPr>
            <p:nvPr/>
          </p:nvSpPr>
          <p:spPr bwMode="auto">
            <a:xfrm>
              <a:off x="5568" y="316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10" name="Line 76"/>
            <p:cNvSpPr>
              <a:spLocks noChangeShapeType="1"/>
            </p:cNvSpPr>
            <p:nvPr/>
          </p:nvSpPr>
          <p:spPr bwMode="auto">
            <a:xfrm>
              <a:off x="5643" y="3168"/>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11" name="Line 77"/>
            <p:cNvSpPr>
              <a:spLocks noChangeShapeType="1"/>
            </p:cNvSpPr>
            <p:nvPr/>
          </p:nvSpPr>
          <p:spPr bwMode="auto">
            <a:xfrm>
              <a:off x="5568" y="3456"/>
              <a:ext cx="0" cy="192"/>
            </a:xfrm>
            <a:prstGeom prst="line">
              <a:avLst/>
            </a:prstGeom>
            <a:noFill/>
            <a:ln w="76200" cap="sq">
              <a:solidFill>
                <a:schemeClr val="tx1"/>
              </a:solidFill>
              <a:round/>
              <a:headEnd type="none" w="sm" len="sm"/>
              <a:tailEnd type="none" w="sm" len="sm"/>
            </a:ln>
          </p:spPr>
          <p:txBody>
            <a:bodyPr wrap="none"/>
            <a:lstStyle/>
            <a:p>
              <a:endParaRPr lang="en-US"/>
            </a:p>
          </p:txBody>
        </p:sp>
        <p:sp>
          <p:nvSpPr>
            <p:cNvPr id="20512" name="Line 78"/>
            <p:cNvSpPr>
              <a:spLocks noChangeShapeType="1"/>
            </p:cNvSpPr>
            <p:nvPr/>
          </p:nvSpPr>
          <p:spPr bwMode="auto">
            <a:xfrm>
              <a:off x="5643" y="3456"/>
              <a:ext cx="0" cy="192"/>
            </a:xfrm>
            <a:prstGeom prst="line">
              <a:avLst/>
            </a:prstGeom>
            <a:noFill/>
            <a:ln w="76200" cap="sq">
              <a:solidFill>
                <a:srgbClr val="FF0000"/>
              </a:solidFill>
              <a:round/>
              <a:headEnd type="none" w="sm" len="sm"/>
              <a:tailEnd type="none" w="sm" len="sm"/>
            </a:ln>
          </p:spPr>
          <p:txBody>
            <a:bodyPr wrap="none"/>
            <a:lstStyle/>
            <a:p>
              <a:endParaRPr lang="en-US"/>
            </a:p>
          </p:txBody>
        </p:sp>
        <p:pic>
          <p:nvPicPr>
            <p:cNvPr id="20513" name="Picture 79" descr="878_edited"/>
            <p:cNvPicPr>
              <a:picLocks noChangeAspect="1" noChangeArrowheads="1"/>
            </p:cNvPicPr>
            <p:nvPr/>
          </p:nvPicPr>
          <p:blipFill>
            <a:blip r:embed="rId6" cstate="print"/>
            <a:srcRect/>
            <a:stretch>
              <a:fillRect/>
            </a:stretch>
          </p:blipFill>
          <p:spPr bwMode="auto">
            <a:xfrm>
              <a:off x="144" y="2544"/>
              <a:ext cx="1806" cy="1146"/>
            </a:xfrm>
            <a:prstGeom prst="rect">
              <a:avLst/>
            </a:prstGeom>
            <a:noFill/>
            <a:ln w="9525">
              <a:noFill/>
              <a:miter lim="800000"/>
              <a:headEnd/>
              <a:tailEnd/>
            </a:ln>
          </p:spPr>
        </p:pic>
        <p:pic>
          <p:nvPicPr>
            <p:cNvPr id="20514" name="Picture 80" descr="Angus Heifer edite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20" y="2736"/>
              <a:ext cx="1152" cy="765"/>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val="536712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3" name="Rectangle 5"/>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US" dirty="0" smtClean="0">
                <a:ln>
                  <a:noFill/>
                </a:ln>
                <a:ea typeface="+mj-ea"/>
              </a:rPr>
              <a:t>Heritability and </a:t>
            </a:r>
            <a:r>
              <a:rPr lang="en-US" dirty="0" smtClean="0"/>
              <a:t>H</a:t>
            </a:r>
            <a:r>
              <a:rPr lang="en-US" dirty="0" smtClean="0">
                <a:ln>
                  <a:noFill/>
                </a:ln>
                <a:ea typeface="+mj-ea"/>
              </a:rPr>
              <a:t>eterosis: Inversely Related</a:t>
            </a:r>
            <a:endParaRPr lang="en-US" dirty="0">
              <a:ln>
                <a:noFill/>
              </a:ln>
              <a:ea typeface="+mj-ea"/>
            </a:endParaRPr>
          </a:p>
        </p:txBody>
      </p:sp>
      <p:sp>
        <p:nvSpPr>
          <p:cNvPr id="6" name="Date Placeholder 5"/>
          <p:cNvSpPr>
            <a:spLocks noGrp="1"/>
          </p:cNvSpPr>
          <p:nvPr>
            <p:ph type="dt" sz="half" idx="10"/>
          </p:nvPr>
        </p:nvSpPr>
        <p:spPr/>
        <p:txBody>
          <a:bodyPr/>
          <a:lstStyle/>
          <a:p>
            <a:r>
              <a:rPr lang="en-US" smtClean="0"/>
              <a:t>11/10/2015</a:t>
            </a:r>
            <a:endParaRPr lang="en-US"/>
          </a:p>
        </p:txBody>
      </p:sp>
      <p:sp>
        <p:nvSpPr>
          <p:cNvPr id="8" name="Footer Placeholder 7"/>
          <p:cNvSpPr>
            <a:spLocks noGrp="1"/>
          </p:cNvSpPr>
          <p:nvPr>
            <p:ph type="ftr" sz="quarter" idx="11"/>
          </p:nvPr>
        </p:nvSpPr>
        <p:spPr/>
        <p:txBody>
          <a:bodyPr/>
          <a:lstStyle/>
          <a:p>
            <a:pPr>
              <a:defRPr/>
            </a:pPr>
            <a:r>
              <a:rPr lang="en-US" smtClean="0"/>
              <a:t>Eastern Agent Update-Lebo</a:t>
            </a:r>
            <a:endParaRPr lang="en-US"/>
          </a:p>
        </p:txBody>
      </p:sp>
      <p:sp>
        <p:nvSpPr>
          <p:cNvPr id="7" name="Slide Number Placeholder 6"/>
          <p:cNvSpPr>
            <a:spLocks noGrp="1"/>
          </p:cNvSpPr>
          <p:nvPr>
            <p:ph type="sldNum" sz="quarter" idx="12"/>
          </p:nvPr>
        </p:nvSpPr>
        <p:spPr/>
        <p:txBody>
          <a:bodyPr/>
          <a:lstStyle/>
          <a:p>
            <a:fld id="{E686624F-0BB4-437B-8E30-1E6C359F28B3}" type="slidenum">
              <a:rPr lang="en-US" smtClean="0"/>
              <a:pPr/>
              <a:t>62</a:t>
            </a:fld>
            <a:endParaRPr lang="en-US"/>
          </a:p>
        </p:txBody>
      </p:sp>
      <p:sp>
        <p:nvSpPr>
          <p:cNvPr id="4" name="Text Box 3"/>
          <p:cNvSpPr txBox="1">
            <a:spLocks noGrp="1" noChangeArrowheads="1"/>
          </p:cNvSpPr>
          <p:nvPr>
            <p:ph idx="4294967295"/>
          </p:nvPr>
        </p:nvSpPr>
        <p:spPr>
          <a:xfrm>
            <a:off x="0" y="1905000"/>
            <a:ext cx="7620000" cy="4016375"/>
          </a:xfrm>
        </p:spPr>
        <p:txBody>
          <a:bodyPr wrap="square">
            <a:spAutoFit/>
          </a:bodyPr>
          <a:lstStyle/>
          <a:p>
            <a:pPr eaLnBrk="1" hangingPunct="1">
              <a:buFont typeface="Wingdings 2" charset="2"/>
              <a:buNone/>
              <a:defRPr/>
            </a:pPr>
            <a:r>
              <a:rPr lang="en-US" sz="2800" b="1" u="sng" dirty="0">
                <a:latin typeface="Arial" charset="0"/>
                <a:ea typeface="+mn-ea"/>
              </a:rPr>
              <a:t>Trait</a:t>
            </a:r>
            <a:endParaRPr lang="en-US" sz="2800" b="1" dirty="0">
              <a:latin typeface="Arial" charset="0"/>
              <a:ea typeface="+mn-ea"/>
            </a:endParaRPr>
          </a:p>
          <a:p>
            <a:pPr eaLnBrk="1" hangingPunct="1">
              <a:buFont typeface="Wingdings 2" charset="2"/>
              <a:buNone/>
              <a:defRPr/>
            </a:pPr>
            <a:r>
              <a:rPr lang="en-US" sz="2800" b="1" dirty="0">
                <a:latin typeface="Arial" charset="0"/>
                <a:ea typeface="+mn-ea"/>
              </a:rPr>
              <a:t>Reproduction</a:t>
            </a:r>
          </a:p>
          <a:p>
            <a:pPr eaLnBrk="1" hangingPunct="1">
              <a:buFont typeface="Wingdings 2" charset="2"/>
              <a:buNone/>
              <a:defRPr/>
            </a:pPr>
            <a:r>
              <a:rPr lang="en-US" sz="2800" b="1" dirty="0">
                <a:latin typeface="Arial" charset="0"/>
                <a:ea typeface="+mn-ea"/>
              </a:rPr>
              <a:t>(fertility</a:t>
            </a:r>
            <a:r>
              <a:rPr lang="en-US" sz="2800" b="1" dirty="0" smtClean="0">
                <a:latin typeface="Arial" charset="0"/>
                <a:ea typeface="+mn-ea"/>
              </a:rPr>
              <a:t>)</a:t>
            </a:r>
          </a:p>
          <a:p>
            <a:pPr eaLnBrk="1" hangingPunct="1">
              <a:buFont typeface="Wingdings 2" charset="2"/>
              <a:buNone/>
              <a:defRPr/>
            </a:pPr>
            <a:endParaRPr lang="en-US" sz="2800" b="1" dirty="0">
              <a:latin typeface="Arial" charset="0"/>
              <a:ea typeface="+mn-ea"/>
            </a:endParaRPr>
          </a:p>
          <a:p>
            <a:pPr eaLnBrk="1" hangingPunct="1">
              <a:buFont typeface="Wingdings 2" charset="2"/>
              <a:buNone/>
              <a:defRPr/>
            </a:pPr>
            <a:r>
              <a:rPr lang="en-US" sz="2800" b="1" dirty="0" smtClean="0">
                <a:latin typeface="Arial" charset="0"/>
                <a:ea typeface="+mn-ea"/>
              </a:rPr>
              <a:t>Production</a:t>
            </a:r>
            <a:endParaRPr lang="en-US" sz="2800" b="1" dirty="0">
              <a:latin typeface="Arial" charset="0"/>
              <a:ea typeface="+mn-ea"/>
            </a:endParaRPr>
          </a:p>
          <a:p>
            <a:pPr eaLnBrk="1" hangingPunct="1">
              <a:buFont typeface="Wingdings 2" charset="2"/>
              <a:buNone/>
              <a:defRPr/>
            </a:pPr>
            <a:r>
              <a:rPr lang="en-US" sz="2800" b="1" dirty="0">
                <a:latin typeface="Arial" charset="0"/>
                <a:ea typeface="+mn-ea"/>
              </a:rPr>
              <a:t>(growth)</a:t>
            </a:r>
          </a:p>
          <a:p>
            <a:pPr eaLnBrk="1" hangingPunct="1">
              <a:buFont typeface="Wingdings 2" charset="2"/>
              <a:buNone/>
              <a:defRPr/>
            </a:pPr>
            <a:endParaRPr lang="en-US" sz="2800" b="1" dirty="0" smtClean="0">
              <a:latin typeface="Arial" charset="0"/>
              <a:ea typeface="+mn-ea"/>
            </a:endParaRPr>
          </a:p>
          <a:p>
            <a:pPr eaLnBrk="1" hangingPunct="1">
              <a:buFont typeface="Wingdings 2" charset="2"/>
              <a:buNone/>
              <a:defRPr/>
            </a:pPr>
            <a:r>
              <a:rPr lang="en-US" sz="2800" b="1" dirty="0" smtClean="0">
                <a:latin typeface="Arial" charset="0"/>
                <a:ea typeface="+mn-ea"/>
              </a:rPr>
              <a:t>Product</a:t>
            </a:r>
            <a:endParaRPr lang="en-US" sz="2800" b="1" dirty="0">
              <a:latin typeface="Arial" charset="0"/>
              <a:ea typeface="+mn-ea"/>
            </a:endParaRPr>
          </a:p>
          <a:p>
            <a:pPr eaLnBrk="1" hangingPunct="1">
              <a:buFont typeface="Wingdings 2" charset="2"/>
              <a:buNone/>
              <a:defRPr/>
            </a:pPr>
            <a:r>
              <a:rPr lang="en-US" sz="2800" b="1" dirty="0">
                <a:latin typeface="Arial" charset="0"/>
                <a:ea typeface="+mn-ea"/>
              </a:rPr>
              <a:t>(carcass)</a:t>
            </a:r>
          </a:p>
        </p:txBody>
      </p:sp>
      <p:sp>
        <p:nvSpPr>
          <p:cNvPr id="5" name="Text Box 4"/>
          <p:cNvSpPr txBox="1">
            <a:spLocks noChangeArrowheads="1"/>
          </p:cNvSpPr>
          <p:nvPr/>
        </p:nvSpPr>
        <p:spPr bwMode="auto">
          <a:xfrm>
            <a:off x="3625850" y="1947882"/>
            <a:ext cx="4375150" cy="3970318"/>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2800" b="1" u="sng" dirty="0">
                <a:cs typeface="+mn-cs"/>
              </a:rPr>
              <a:t>Heritability</a:t>
            </a:r>
            <a:r>
              <a:rPr lang="en-US" sz="2800" b="1" dirty="0">
                <a:cs typeface="+mn-cs"/>
              </a:rPr>
              <a:t>       </a:t>
            </a:r>
            <a:r>
              <a:rPr lang="en-US" sz="2800" b="1" u="sng" dirty="0">
                <a:cs typeface="+mn-cs"/>
              </a:rPr>
              <a:t>Heterosis</a:t>
            </a:r>
          </a:p>
          <a:p>
            <a:pPr fontAlgn="auto">
              <a:spcBef>
                <a:spcPts val="0"/>
              </a:spcBef>
              <a:spcAft>
                <a:spcPts val="0"/>
              </a:spcAft>
              <a:defRPr/>
            </a:pPr>
            <a:endParaRPr lang="en-US" sz="2800" dirty="0">
              <a:cs typeface="+mn-cs"/>
            </a:endParaRPr>
          </a:p>
          <a:p>
            <a:pPr fontAlgn="auto">
              <a:spcBef>
                <a:spcPts val="0"/>
              </a:spcBef>
              <a:spcAft>
                <a:spcPts val="0"/>
              </a:spcAft>
              <a:defRPr/>
            </a:pPr>
            <a:r>
              <a:rPr lang="en-US" sz="2800" dirty="0">
                <a:cs typeface="+mn-cs"/>
              </a:rPr>
              <a:t>    Low	</a:t>
            </a:r>
            <a:r>
              <a:rPr lang="en-US" sz="2800" dirty="0" smtClean="0">
                <a:cs typeface="+mn-cs"/>
              </a:rPr>
              <a:t>	 	High</a:t>
            </a:r>
            <a:endParaRPr lang="en-US" sz="2800" dirty="0">
              <a:cs typeface="+mn-cs"/>
            </a:endParaRPr>
          </a:p>
          <a:p>
            <a:pPr fontAlgn="auto">
              <a:spcBef>
                <a:spcPts val="0"/>
              </a:spcBef>
              <a:spcAft>
                <a:spcPts val="0"/>
              </a:spcAft>
              <a:defRPr/>
            </a:pPr>
            <a:endParaRPr lang="en-US" sz="2800" dirty="0">
              <a:cs typeface="+mn-cs"/>
            </a:endParaRPr>
          </a:p>
          <a:p>
            <a:pPr fontAlgn="auto">
              <a:spcBef>
                <a:spcPts val="0"/>
              </a:spcBef>
              <a:spcAft>
                <a:spcPts val="0"/>
              </a:spcAft>
              <a:defRPr/>
            </a:pPr>
            <a:endParaRPr lang="en-US" sz="2800" dirty="0">
              <a:cs typeface="+mn-cs"/>
            </a:endParaRPr>
          </a:p>
          <a:p>
            <a:pPr fontAlgn="auto">
              <a:spcBef>
                <a:spcPts val="0"/>
              </a:spcBef>
              <a:spcAft>
                <a:spcPts val="0"/>
              </a:spcAft>
              <a:defRPr/>
            </a:pPr>
            <a:r>
              <a:rPr lang="en-US" sz="2800" dirty="0">
                <a:cs typeface="+mn-cs"/>
              </a:rPr>
              <a:t> </a:t>
            </a:r>
            <a:r>
              <a:rPr lang="en-US" sz="2800" dirty="0" smtClean="0">
                <a:cs typeface="+mn-cs"/>
              </a:rPr>
              <a:t>Moderate          Moderate</a:t>
            </a:r>
            <a:endParaRPr lang="en-US" sz="2800" dirty="0">
              <a:cs typeface="+mn-cs"/>
            </a:endParaRPr>
          </a:p>
          <a:p>
            <a:pPr fontAlgn="auto">
              <a:spcBef>
                <a:spcPts val="0"/>
              </a:spcBef>
              <a:spcAft>
                <a:spcPts val="0"/>
              </a:spcAft>
              <a:defRPr/>
            </a:pPr>
            <a:endParaRPr lang="en-US" sz="2800" dirty="0">
              <a:cs typeface="+mn-cs"/>
            </a:endParaRPr>
          </a:p>
          <a:p>
            <a:pPr fontAlgn="auto">
              <a:spcBef>
                <a:spcPts val="0"/>
              </a:spcBef>
              <a:spcAft>
                <a:spcPts val="0"/>
              </a:spcAft>
              <a:defRPr/>
            </a:pPr>
            <a:endParaRPr lang="en-US" sz="2800" dirty="0">
              <a:cs typeface="+mn-cs"/>
            </a:endParaRPr>
          </a:p>
          <a:p>
            <a:pPr fontAlgn="auto">
              <a:spcBef>
                <a:spcPts val="0"/>
              </a:spcBef>
              <a:spcAft>
                <a:spcPts val="0"/>
              </a:spcAft>
              <a:defRPr/>
            </a:pPr>
            <a:r>
              <a:rPr lang="en-US" sz="2800" dirty="0">
                <a:cs typeface="+mn-cs"/>
              </a:rPr>
              <a:t>    High            </a:t>
            </a:r>
            <a:r>
              <a:rPr lang="en-US" sz="2800" dirty="0" smtClean="0">
                <a:cs typeface="+mn-cs"/>
              </a:rPr>
              <a:t>      	Low</a:t>
            </a:r>
            <a:r>
              <a:rPr lang="en-US" sz="2800" dirty="0">
                <a:cs typeface="+mn-cs"/>
              </a:rPr>
              <a:t>	</a:t>
            </a:r>
          </a:p>
        </p:txBody>
      </p:sp>
    </p:spTree>
    <p:custDataLst>
      <p:tags r:id="rId1"/>
    </p:custDataLst>
    <p:extLst>
      <p:ext uri="{BB962C8B-B14F-4D97-AF65-F5344CB8AC3E}">
        <p14:creationId xmlns:p14="http://schemas.microsoft.com/office/powerpoint/2010/main" val="386084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smtClean="0">
                <a:effectLst>
                  <a:outerShdw blurRad="38100" dist="38100" dir="2700000" algn="tl">
                    <a:srgbClr val="000000"/>
                  </a:outerShdw>
                </a:effectLst>
                <a:ea typeface="ＭＳ Ｐゴシック" pitchFamily="-108" charset="-128"/>
              </a:rPr>
              <a:t>Angus Selection Indexes</a:t>
            </a:r>
          </a:p>
        </p:txBody>
      </p:sp>
      <p:sp>
        <p:nvSpPr>
          <p:cNvPr id="70662"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r>
              <a:rPr lang="en-US" sz="1200" smtClean="0">
                <a:solidFill>
                  <a:srgbClr val="191919"/>
                </a:solidFill>
                <a:latin typeface="Calisto MT" pitchFamily="-108" charset="0"/>
              </a:rPr>
              <a:t>11/10/2015</a:t>
            </a:r>
            <a:endParaRPr lang="en-US" sz="1200">
              <a:solidFill>
                <a:srgbClr val="191919"/>
              </a:solidFill>
              <a:latin typeface="Calisto MT" pitchFamily="-108" charset="0"/>
            </a:endParaRPr>
          </a:p>
        </p:txBody>
      </p:sp>
      <p:sp>
        <p:nvSpPr>
          <p:cNvPr id="706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r>
              <a:rPr lang="en-US" sz="1200" smtClean="0">
                <a:solidFill>
                  <a:srgbClr val="191919"/>
                </a:solidFill>
                <a:latin typeface="Calisto MT" pitchFamily="-108" charset="0"/>
              </a:rPr>
              <a:t>Eastern Agent Update-Lebo</a:t>
            </a:r>
            <a:endParaRPr lang="en-US" sz="1200">
              <a:solidFill>
                <a:srgbClr val="191919"/>
              </a:solidFill>
              <a:latin typeface="Calisto MT" pitchFamily="-108" charset="0"/>
            </a:endParaRPr>
          </a:p>
        </p:txBody>
      </p:sp>
      <p:sp>
        <p:nvSpPr>
          <p:cNvPr id="706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fld id="{A7D2DA1F-FA06-45DC-BCC4-A40612EE22D2}" type="slidenum">
              <a:rPr lang="en-US" sz="1200">
                <a:solidFill>
                  <a:srgbClr val="191919"/>
                </a:solidFill>
                <a:latin typeface="Calisto MT" pitchFamily="-108" charset="0"/>
              </a:rPr>
              <a:pPr eaLnBrk="1" hangingPunct="1"/>
              <a:t>63</a:t>
            </a:fld>
            <a:endParaRPr lang="en-US" sz="1200">
              <a:solidFill>
                <a:srgbClr val="191919"/>
              </a:solidFill>
              <a:latin typeface="Calisto MT" pitchFamily="-10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49153176"/>
              </p:ext>
            </p:extLst>
          </p:nvPr>
        </p:nvGraphicFramePr>
        <p:xfrm>
          <a:off x="609600" y="1904998"/>
          <a:ext cx="7924800" cy="3886203"/>
        </p:xfrm>
        <a:graphic>
          <a:graphicData uri="http://schemas.openxmlformats.org/drawingml/2006/table">
            <a:tbl>
              <a:tblPr>
                <a:tableStyleId>{5C22544A-7EE6-4342-B048-85BDC9FD1C3A}</a:tableStyleId>
              </a:tblPr>
              <a:tblGrid>
                <a:gridCol w="1932538"/>
                <a:gridCol w="3739950"/>
                <a:gridCol w="1362510"/>
                <a:gridCol w="889802"/>
              </a:tblGrid>
              <a:tr h="685413">
                <a:tc>
                  <a:txBody>
                    <a:bodyPr/>
                    <a:lstStyle/>
                    <a:p>
                      <a:pPr algn="ctr" fontAlgn="ctr"/>
                      <a:r>
                        <a:rPr lang="en-US" sz="2000" b="1" u="none" strike="noStrike" dirty="0">
                          <a:effectLst/>
                        </a:rPr>
                        <a:t>Index Name</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effectLst/>
                        </a:rPr>
                        <a:t>Progeny Endpoint</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effectLst/>
                        </a:rPr>
                        <a:t>Breeding System</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effectLst/>
                        </a:rPr>
                        <a:t>Index Type</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r>
              <a:tr h="640158">
                <a:tc>
                  <a:txBody>
                    <a:bodyPr/>
                    <a:lstStyle/>
                    <a:p>
                      <a:pPr algn="ctr" fontAlgn="ctr"/>
                      <a:r>
                        <a:rPr lang="en-US" sz="1800" u="none" strike="noStrike" dirty="0">
                          <a:effectLst/>
                        </a:rPr>
                        <a:t>$W (Weaning)</a:t>
                      </a:r>
                      <a:endParaRPr lang="en-US" sz="180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dirty="0">
                          <a:effectLst/>
                        </a:rPr>
                        <a:t>weaned feeder calves</a:t>
                      </a:r>
                      <a:endParaRPr lang="en-US" sz="180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a:effectLst/>
                        </a:rPr>
                        <a:t>T</a:t>
                      </a:r>
                      <a:endParaRPr lang="en-US" sz="1800" b="0" i="0" u="none" strike="noStrike">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r>
              <a:tr h="640158">
                <a:tc>
                  <a:txBody>
                    <a:bodyPr/>
                    <a:lstStyle/>
                    <a:p>
                      <a:pPr algn="ctr" fontAlgn="ctr"/>
                      <a:r>
                        <a:rPr lang="en-US" sz="1800" u="none" strike="noStrike" dirty="0">
                          <a:effectLst/>
                        </a:rPr>
                        <a:t>$EN (Maintenance Energy)</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replacement heifers</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M</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noFill/>
                  </a:tcPr>
                </a:tc>
              </a:tr>
              <a:tr h="640158">
                <a:tc>
                  <a:txBody>
                    <a:bodyPr/>
                    <a:lstStyle/>
                    <a:p>
                      <a:pPr algn="ctr" fontAlgn="ctr"/>
                      <a:r>
                        <a:rPr lang="en-US" sz="1800" u="none" strike="noStrike">
                          <a:effectLst/>
                        </a:rPr>
                        <a:t>$F (Feedlot)</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live fed cattle</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T</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noFill/>
                  </a:tcPr>
                </a:tc>
              </a:tr>
              <a:tr h="640158">
                <a:tc>
                  <a:txBody>
                    <a:bodyPr/>
                    <a:lstStyle/>
                    <a:p>
                      <a:pPr algn="ctr" fontAlgn="ctr"/>
                      <a:r>
                        <a:rPr lang="en-US" sz="1800" u="none" strike="noStrike">
                          <a:effectLst/>
                        </a:rPr>
                        <a:t>$G (Grid)</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beef carcasses sold on grid</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T</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noFill/>
                  </a:tcPr>
                </a:tc>
              </a:tr>
              <a:tr h="640158">
                <a:tc>
                  <a:txBody>
                    <a:bodyPr/>
                    <a:lstStyle/>
                    <a:p>
                      <a:pPr algn="ctr" fontAlgn="ctr"/>
                      <a:r>
                        <a:rPr lang="en-US" sz="1800" u="none" strike="noStrike">
                          <a:effectLst/>
                        </a:rPr>
                        <a:t>$B (Beef)</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beef carcasses from retained ownership sold on grid</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T</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G</a:t>
                      </a:r>
                      <a:endParaRPr lang="en-US" sz="1800" b="0" i="0" u="none" strike="noStrike" dirty="0">
                        <a:solidFill>
                          <a:srgbClr val="000000"/>
                        </a:solidFill>
                        <a:effectLst/>
                        <a:latin typeface="Arial"/>
                      </a:endParaRPr>
                    </a:p>
                  </a:txBody>
                  <a:tcPr marL="9525" marR="9525" marT="9525" marB="0" anchor="ctr">
                    <a:noFill/>
                  </a:tcPr>
                </a:tc>
              </a:tr>
            </a:tbl>
          </a:graphicData>
        </a:graphic>
      </p:graphicFrame>
    </p:spTree>
    <p:custDataLst>
      <p:tags r:id="rId1"/>
    </p:custDataLst>
    <p:extLst>
      <p:ext uri="{BB962C8B-B14F-4D97-AF65-F5344CB8AC3E}">
        <p14:creationId xmlns:p14="http://schemas.microsoft.com/office/powerpoint/2010/main" val="301479796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Hereford Selection Indexes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06958547"/>
              </p:ext>
            </p:extLst>
          </p:nvPr>
        </p:nvGraphicFramePr>
        <p:xfrm>
          <a:off x="457200" y="2057402"/>
          <a:ext cx="8128000" cy="3962396"/>
        </p:xfrm>
        <a:graphic>
          <a:graphicData uri="http://schemas.openxmlformats.org/drawingml/2006/table">
            <a:tbl>
              <a:tblPr>
                <a:tableStyleId>{5C22544A-7EE6-4342-B048-85BDC9FD1C3A}</a:tableStyleId>
              </a:tblPr>
              <a:tblGrid>
                <a:gridCol w="2430684"/>
                <a:gridCol w="3613873"/>
                <a:gridCol w="1260354"/>
                <a:gridCol w="823089"/>
              </a:tblGrid>
              <a:tr h="860240">
                <a:tc>
                  <a:txBody>
                    <a:bodyPr/>
                    <a:lstStyle/>
                    <a:p>
                      <a:pPr algn="ctr" fontAlgn="ctr"/>
                      <a:r>
                        <a:rPr lang="en-US" sz="2000" b="1" u="none" strike="noStrike" dirty="0">
                          <a:effectLst/>
                        </a:rPr>
                        <a:t>Index Name</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effectLst/>
                        </a:rPr>
                        <a:t>Progeny Endpoint</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effectLst/>
                        </a:rPr>
                        <a:t>Breeding System</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effectLst/>
                        </a:rPr>
                        <a:t>Index Type</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r>
              <a:tr h="775539">
                <a:tc>
                  <a:txBody>
                    <a:bodyPr/>
                    <a:lstStyle/>
                    <a:p>
                      <a:pPr algn="ctr" fontAlgn="ctr"/>
                      <a:r>
                        <a:rPr lang="en-US" sz="1800" u="none" strike="noStrike" dirty="0">
                          <a:effectLst/>
                        </a:rPr>
                        <a:t>BMI$ (Baldy Maternal Index) </a:t>
                      </a:r>
                      <a:endParaRPr lang="en-US" sz="180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dirty="0">
                          <a:effectLst/>
                        </a:rPr>
                        <a:t>beef carcass sold on grid; replacement heifers retained</a:t>
                      </a:r>
                      <a:endParaRPr lang="en-US" sz="180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dirty="0">
                          <a:effectLst/>
                        </a:rPr>
                        <a:t>A</a:t>
                      </a:r>
                      <a:endParaRPr lang="en-US" sz="180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r>
              <a:tr h="775539">
                <a:tc>
                  <a:txBody>
                    <a:bodyPr/>
                    <a:lstStyle/>
                    <a:p>
                      <a:pPr algn="ctr" fontAlgn="ctr"/>
                      <a:r>
                        <a:rPr lang="en-US" sz="1800" u="none" strike="noStrike">
                          <a:effectLst/>
                        </a:rPr>
                        <a:t>BII$ (Brahman Influence Index)</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beef carcass sold on grid; replacement heifers retained</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A</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noFill/>
                  </a:tcPr>
                </a:tc>
              </a:tr>
              <a:tr h="775539">
                <a:tc>
                  <a:txBody>
                    <a:bodyPr/>
                    <a:lstStyle/>
                    <a:p>
                      <a:pPr algn="ctr" fontAlgn="ctr"/>
                      <a:r>
                        <a:rPr lang="en-US" sz="1800" u="none" strike="noStrike">
                          <a:effectLst/>
                        </a:rPr>
                        <a:t>CHB$ (Certified Hereford Beef Index)</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beef carcass sold on CHB grid</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T</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noFill/>
                  </a:tcPr>
                </a:tc>
              </a:tr>
              <a:tr h="775539">
                <a:tc>
                  <a:txBody>
                    <a:bodyPr/>
                    <a:lstStyle/>
                    <a:p>
                      <a:pPr algn="ctr" fontAlgn="ctr"/>
                      <a:r>
                        <a:rPr lang="en-US" sz="1800" u="none" strike="noStrike">
                          <a:effectLst/>
                        </a:rPr>
                        <a:t>CEZ$ (Calving Ease Index)</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err="1">
                          <a:effectLst/>
                        </a:rPr>
                        <a:t>matings</a:t>
                      </a:r>
                      <a:r>
                        <a:rPr lang="en-US" sz="1800" u="none" strike="noStrike" dirty="0">
                          <a:effectLst/>
                        </a:rPr>
                        <a:t> to replacement heifers</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M</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G</a:t>
                      </a:r>
                      <a:endParaRPr lang="en-US" sz="1800" b="0" i="0" u="none" strike="noStrike" dirty="0">
                        <a:solidFill>
                          <a:srgbClr val="000000"/>
                        </a:solidFill>
                        <a:effectLst/>
                        <a:latin typeface="Arial"/>
                      </a:endParaRPr>
                    </a:p>
                  </a:txBody>
                  <a:tcPr marL="9525" marR="9525" marT="9525" marB="0" anchor="ctr">
                    <a:noFill/>
                  </a:tcPr>
                </a:tc>
              </a:tr>
            </a:tbl>
          </a:graphicData>
        </a:graphic>
      </p:graphicFrame>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DB1C243A-7494-42E7-A8C0-C40FFF52E772}" type="slidenum">
              <a:rPr lang="en-US" smtClean="0"/>
              <a:pPr/>
              <a:t>64</a:t>
            </a:fld>
            <a:endParaRPr lang="en-US"/>
          </a:p>
        </p:txBody>
      </p:sp>
    </p:spTree>
    <p:extLst>
      <p:ext uri="{BB962C8B-B14F-4D97-AF65-F5344CB8AC3E}">
        <p14:creationId xmlns:p14="http://schemas.microsoft.com/office/powerpoint/2010/main" val="414354813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Charolais, Gelbvieh, Limousin, Simmental Selection Indexes</a:t>
            </a:r>
            <a:endParaRPr lang="en-US" sz="4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53290191"/>
              </p:ext>
            </p:extLst>
          </p:nvPr>
        </p:nvGraphicFramePr>
        <p:xfrm>
          <a:off x="457200" y="1752600"/>
          <a:ext cx="8191501" cy="4495798"/>
        </p:xfrm>
        <a:graphic>
          <a:graphicData uri="http://schemas.openxmlformats.org/drawingml/2006/table">
            <a:tbl>
              <a:tblPr>
                <a:tableStyleId>{5C22544A-7EE6-4342-B048-85BDC9FD1C3A}</a:tableStyleId>
              </a:tblPr>
              <a:tblGrid>
                <a:gridCol w="2571442"/>
                <a:gridCol w="3472772"/>
                <a:gridCol w="1298976"/>
                <a:gridCol w="848311"/>
              </a:tblGrid>
              <a:tr h="680227">
                <a:tc>
                  <a:txBody>
                    <a:bodyPr/>
                    <a:lstStyle/>
                    <a:p>
                      <a:pPr algn="ctr" fontAlgn="ctr"/>
                      <a:r>
                        <a:rPr lang="en-US" sz="2000" b="1" u="none" strike="noStrike" dirty="0">
                          <a:effectLst/>
                        </a:rPr>
                        <a:t>Index Name</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effectLst/>
                        </a:rPr>
                        <a:t>Progeny Endpoint</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effectLst/>
                        </a:rPr>
                        <a:t>Breeding System</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effectLst/>
                        </a:rPr>
                        <a:t>Index Type</a:t>
                      </a:r>
                      <a:endParaRPr lang="en-US" sz="20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noFill/>
                  </a:tcPr>
                </a:tc>
              </a:tr>
              <a:tr h="613251">
                <a:tc>
                  <a:txBody>
                    <a:bodyPr/>
                    <a:lstStyle/>
                    <a:p>
                      <a:pPr algn="ctr" fontAlgn="ctr"/>
                      <a:r>
                        <a:rPr lang="en-US" sz="1800" u="none" strike="noStrike" dirty="0">
                          <a:effectLst/>
                        </a:rPr>
                        <a:t>TSPI (Terminal Sire Profitability Index)</a:t>
                      </a:r>
                      <a:endParaRPr lang="en-US" sz="180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dirty="0">
                          <a:effectLst/>
                        </a:rPr>
                        <a:t>beef carcass sold on grid</a:t>
                      </a:r>
                      <a:endParaRPr lang="en-US" sz="180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dirty="0">
                          <a:effectLst/>
                        </a:rPr>
                        <a:t>T</a:t>
                      </a:r>
                      <a:endParaRPr lang="en-US" sz="180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dirty="0">
                          <a:effectLst/>
                        </a:rPr>
                        <a:t>C</a:t>
                      </a:r>
                      <a:endParaRPr lang="en-US" sz="180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r>
              <a:tr h="329303">
                <a:tc>
                  <a:txBody>
                    <a:bodyPr/>
                    <a:lstStyle/>
                    <a:p>
                      <a:pPr algn="ctr" fontAlgn="ct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endParaRPr lang="en-US" sz="1800" b="0" i="0" u="none" strike="noStrike">
                        <a:solidFill>
                          <a:srgbClr val="000000"/>
                        </a:solidFill>
                        <a:effectLst/>
                        <a:latin typeface="Arial"/>
                      </a:endParaRPr>
                    </a:p>
                  </a:txBody>
                  <a:tcPr marL="9525" marR="9525" marT="9525" marB="0" anchor="ctr">
                    <a:noFill/>
                  </a:tcPr>
                </a:tc>
                <a:tc>
                  <a:txBody>
                    <a:bodyPr/>
                    <a:lstStyle/>
                    <a:p>
                      <a:pPr algn="ctr" fontAlgn="ctr"/>
                      <a:endParaRPr lang="en-US" sz="1800" b="0" i="0" u="none" strike="noStrike">
                        <a:solidFill>
                          <a:srgbClr val="000000"/>
                        </a:solidFill>
                        <a:effectLst/>
                        <a:latin typeface="Arial"/>
                      </a:endParaRPr>
                    </a:p>
                  </a:txBody>
                  <a:tcPr marL="9525" marR="9525" marT="9525" marB="0" anchor="ctr">
                    <a:noFill/>
                  </a:tcPr>
                </a:tc>
              </a:tr>
              <a:tr h="329303">
                <a:tc>
                  <a:txBody>
                    <a:bodyPr/>
                    <a:lstStyle/>
                    <a:p>
                      <a:pPr algn="ctr" fontAlgn="ctr"/>
                      <a:r>
                        <a:rPr lang="en-US" sz="1800" u="none" strike="noStrike">
                          <a:effectLst/>
                        </a:rPr>
                        <a:t>CV (Carcass Value)</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beef carcass sold on grid</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T</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noFill/>
                  </a:tcPr>
                </a:tc>
              </a:tr>
              <a:tr h="329303">
                <a:tc>
                  <a:txBody>
                    <a:bodyPr/>
                    <a:lstStyle/>
                    <a:p>
                      <a:pPr algn="ctr" fontAlgn="ctr"/>
                      <a:r>
                        <a:rPr lang="en-US" sz="1800" u="none" strike="noStrike" dirty="0">
                          <a:effectLst/>
                        </a:rPr>
                        <a:t>FM (Feedlot Merit)</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live fed cattle</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T</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noFill/>
                  </a:tcPr>
                </a:tc>
              </a:tr>
              <a:tr h="329303">
                <a:tc>
                  <a:txBody>
                    <a:bodyPr/>
                    <a:lstStyle/>
                    <a:p>
                      <a:pPr algn="ctr" fontAlgn="ctr"/>
                      <a:endParaRPr lang="en-US" sz="1800" b="0" i="0" u="none" strike="noStrike">
                        <a:solidFill>
                          <a:srgbClr val="000000"/>
                        </a:solidFill>
                        <a:effectLst/>
                        <a:latin typeface="Arial"/>
                      </a:endParaRPr>
                    </a:p>
                  </a:txBody>
                  <a:tcPr marL="9525" marR="9525" marT="9525" marB="0" anchor="ctr">
                    <a:noFill/>
                  </a:tcPr>
                </a:tc>
                <a:tc>
                  <a:txBody>
                    <a:bodyPr/>
                    <a:lstStyle/>
                    <a:p>
                      <a:pPr algn="ctr" fontAlgn="ct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endParaRPr lang="en-US" sz="1800" b="0" i="0" u="none" strike="noStrike">
                        <a:solidFill>
                          <a:srgbClr val="000000"/>
                        </a:solidFill>
                        <a:effectLst/>
                        <a:latin typeface="Arial"/>
                      </a:endParaRPr>
                    </a:p>
                  </a:txBody>
                  <a:tcPr marL="9525" marR="9525" marT="9525" marB="0" anchor="ctr">
                    <a:noFill/>
                  </a:tcPr>
                </a:tc>
                <a:tc>
                  <a:txBody>
                    <a:bodyPr/>
                    <a:lstStyle/>
                    <a:p>
                      <a:pPr algn="ctr" fontAlgn="ctr"/>
                      <a:endParaRPr lang="en-US" sz="1800" b="0" i="0" u="none" strike="noStrike">
                        <a:solidFill>
                          <a:srgbClr val="000000"/>
                        </a:solidFill>
                        <a:effectLst/>
                        <a:latin typeface="Arial"/>
                      </a:endParaRPr>
                    </a:p>
                  </a:txBody>
                  <a:tcPr marL="9525" marR="9525" marT="9525" marB="0" anchor="ctr">
                    <a:noFill/>
                  </a:tcPr>
                </a:tc>
              </a:tr>
              <a:tr h="613251">
                <a:tc>
                  <a:txBody>
                    <a:bodyPr/>
                    <a:lstStyle/>
                    <a:p>
                      <a:pPr algn="ctr" fontAlgn="ctr"/>
                      <a:r>
                        <a:rPr lang="en-US" sz="1800" u="none" strike="noStrike">
                          <a:effectLst/>
                        </a:rPr>
                        <a:t>MTI (Mainstream Terminal Index)</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beef carcasses sold on grid</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T</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G</a:t>
                      </a:r>
                      <a:endParaRPr lang="en-US" sz="1800" b="0" i="0" u="none" strike="noStrike">
                        <a:solidFill>
                          <a:srgbClr val="000000"/>
                        </a:solidFill>
                        <a:effectLst/>
                        <a:latin typeface="Arial"/>
                      </a:endParaRPr>
                    </a:p>
                  </a:txBody>
                  <a:tcPr marL="9525" marR="9525" marT="9525" marB="0" anchor="ctr">
                    <a:noFill/>
                  </a:tcPr>
                </a:tc>
              </a:tr>
              <a:tr h="329303">
                <a:tc>
                  <a:txBody>
                    <a:bodyPr/>
                    <a:lstStyle/>
                    <a:p>
                      <a:pPr algn="ctr" fontAlgn="ctr"/>
                      <a:endParaRPr lang="en-US" sz="1800" b="0" i="0" u="none" strike="noStrike">
                        <a:solidFill>
                          <a:srgbClr val="000000"/>
                        </a:solidFill>
                        <a:effectLst/>
                        <a:latin typeface="Arial"/>
                      </a:endParaRPr>
                    </a:p>
                  </a:txBody>
                  <a:tcPr marL="9525" marR="9525" marT="9525" marB="0" anchor="ctr">
                    <a:noFill/>
                  </a:tcPr>
                </a:tc>
                <a:tc>
                  <a:txBody>
                    <a:bodyPr/>
                    <a:lstStyle/>
                    <a:p>
                      <a:pPr algn="ctr" fontAlgn="ctr"/>
                      <a:endParaRPr lang="en-US" sz="1800" b="0" i="0" u="none" strike="noStrike">
                        <a:solidFill>
                          <a:srgbClr val="000000"/>
                        </a:solidFill>
                        <a:effectLst/>
                        <a:latin typeface="Arial"/>
                      </a:endParaRPr>
                    </a:p>
                  </a:txBody>
                  <a:tcPr marL="9525" marR="9525" marT="9525" marB="0" anchor="ctr">
                    <a:noFill/>
                  </a:tcPr>
                </a:tc>
                <a:tc>
                  <a:txBody>
                    <a:bodyPr/>
                    <a:lstStyle/>
                    <a:p>
                      <a:pPr algn="ctr" fontAlgn="ct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endParaRPr lang="en-US" sz="1800" b="0" i="0" u="none" strike="noStrike">
                        <a:solidFill>
                          <a:srgbClr val="000000"/>
                        </a:solidFill>
                        <a:effectLst/>
                        <a:latin typeface="Arial"/>
                      </a:endParaRPr>
                    </a:p>
                  </a:txBody>
                  <a:tcPr marL="9525" marR="9525" marT="9525" marB="0" anchor="ctr">
                    <a:noFill/>
                  </a:tcPr>
                </a:tc>
              </a:tr>
              <a:tr h="613251">
                <a:tc>
                  <a:txBody>
                    <a:bodyPr/>
                    <a:lstStyle/>
                    <a:p>
                      <a:pPr algn="ctr" fontAlgn="ctr"/>
                      <a:r>
                        <a:rPr lang="en-US" sz="1800" u="none" strike="noStrike">
                          <a:effectLst/>
                        </a:rPr>
                        <a:t>API (All Purpose Index)</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beef carcasses sold on grid; replacements retained</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A</a:t>
                      </a:r>
                      <a:endParaRPr lang="en-US" sz="1800" b="0" i="0" u="none" strike="noStrike" dirty="0">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G</a:t>
                      </a:r>
                      <a:endParaRPr lang="en-US" sz="1800" b="0" i="0" u="none" strike="noStrike" dirty="0">
                        <a:solidFill>
                          <a:srgbClr val="000000"/>
                        </a:solidFill>
                        <a:effectLst/>
                        <a:latin typeface="Arial"/>
                      </a:endParaRPr>
                    </a:p>
                  </a:txBody>
                  <a:tcPr marL="9525" marR="9525" marT="9525" marB="0" anchor="ctr">
                    <a:noFill/>
                  </a:tcPr>
                </a:tc>
              </a:tr>
              <a:tr h="329303">
                <a:tc>
                  <a:txBody>
                    <a:bodyPr/>
                    <a:lstStyle/>
                    <a:p>
                      <a:pPr algn="ctr" fontAlgn="ctr"/>
                      <a:r>
                        <a:rPr lang="en-US" sz="1800" u="none" strike="noStrike">
                          <a:effectLst/>
                        </a:rPr>
                        <a:t>TI (Terminal Index)</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beef carcasses sold on grid</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a:effectLst/>
                        </a:rPr>
                        <a:t>T</a:t>
                      </a:r>
                      <a:endParaRPr lang="en-US" sz="1800" b="0" i="0" u="none" strike="noStrike">
                        <a:solidFill>
                          <a:srgbClr val="000000"/>
                        </a:solidFill>
                        <a:effectLst/>
                        <a:latin typeface="Arial"/>
                      </a:endParaRPr>
                    </a:p>
                  </a:txBody>
                  <a:tcPr marL="9525" marR="9525" marT="9525" marB="0" anchor="ctr">
                    <a:noFill/>
                  </a:tcPr>
                </a:tc>
                <a:tc>
                  <a:txBody>
                    <a:bodyPr/>
                    <a:lstStyle/>
                    <a:p>
                      <a:pPr algn="ctr" fontAlgn="ctr"/>
                      <a:r>
                        <a:rPr lang="en-US" sz="1800" u="none" strike="noStrike" dirty="0">
                          <a:effectLst/>
                        </a:rPr>
                        <a:t>G</a:t>
                      </a:r>
                      <a:endParaRPr lang="en-US" sz="1800" b="0" i="0" u="none" strike="noStrike" dirty="0">
                        <a:solidFill>
                          <a:srgbClr val="000000"/>
                        </a:solidFill>
                        <a:effectLst/>
                        <a:latin typeface="Arial"/>
                      </a:endParaRPr>
                    </a:p>
                  </a:txBody>
                  <a:tcPr marL="9525" marR="9525" marT="9525" marB="0" anchor="ctr">
                    <a:noFill/>
                  </a:tcPr>
                </a:tc>
              </a:tr>
            </a:tbl>
          </a:graphicData>
        </a:graphic>
      </p:graphicFrame>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DB1C243A-7494-42E7-A8C0-C40FFF52E772}" type="slidenum">
              <a:rPr lang="en-US" smtClean="0"/>
              <a:pPr/>
              <a:t>65</a:t>
            </a:fld>
            <a:endParaRPr lang="en-US"/>
          </a:p>
        </p:txBody>
      </p:sp>
    </p:spTree>
    <p:extLst>
      <p:ext uri="{BB962C8B-B14F-4D97-AF65-F5344CB8AC3E}">
        <p14:creationId xmlns:p14="http://schemas.microsoft.com/office/powerpoint/2010/main" val="381428705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Selection Index Limitations</a:t>
            </a:r>
          </a:p>
        </p:txBody>
      </p:sp>
      <p:sp>
        <p:nvSpPr>
          <p:cNvPr id="20483" name="Rectangle 3"/>
          <p:cNvSpPr>
            <a:spLocks noGrp="1" noChangeArrowheads="1"/>
          </p:cNvSpPr>
          <p:nvPr>
            <p:ph idx="1"/>
          </p:nvPr>
        </p:nvSpPr>
        <p:spPr/>
        <p:txBody>
          <a:bodyPr>
            <a:normAutofit/>
          </a:bodyPr>
          <a:lstStyle/>
          <a:p>
            <a:pPr>
              <a:lnSpc>
                <a:spcPct val="80000"/>
              </a:lnSpc>
            </a:pPr>
            <a:r>
              <a:rPr lang="en-US" sz="2400" dirty="0"/>
              <a:t>EPD not available on all ERTs or Indicators </a:t>
            </a:r>
          </a:p>
          <a:p>
            <a:pPr>
              <a:lnSpc>
                <a:spcPct val="80000"/>
              </a:lnSpc>
            </a:pPr>
            <a:r>
              <a:rPr lang="en-US" sz="2400" dirty="0"/>
              <a:t>Most indexes revenue focused; cost information difficult to obtain</a:t>
            </a:r>
          </a:p>
          <a:p>
            <a:pPr>
              <a:lnSpc>
                <a:spcPct val="80000"/>
              </a:lnSpc>
            </a:pPr>
            <a:r>
              <a:rPr lang="en-US" sz="2400" u="sng" dirty="0"/>
              <a:t>General Indexes</a:t>
            </a:r>
            <a:r>
              <a:rPr lang="en-US" sz="2400" dirty="0"/>
              <a:t> representative of industry vs. </a:t>
            </a:r>
            <a:r>
              <a:rPr lang="en-US" sz="2400" u="sng" dirty="0"/>
              <a:t>Custom Index</a:t>
            </a:r>
            <a:r>
              <a:rPr lang="en-US" sz="2400" dirty="0"/>
              <a:t> representative of individual firm</a:t>
            </a:r>
          </a:p>
          <a:p>
            <a:pPr>
              <a:lnSpc>
                <a:spcPct val="80000"/>
              </a:lnSpc>
            </a:pPr>
            <a:r>
              <a:rPr lang="en-US" sz="2400" dirty="0"/>
              <a:t>Relative Economic Values used in generalized index may not be reflective of your operation</a:t>
            </a:r>
          </a:p>
          <a:p>
            <a:pPr>
              <a:lnSpc>
                <a:spcPct val="80000"/>
              </a:lnSpc>
            </a:pPr>
            <a:r>
              <a:rPr lang="en-US" sz="2400" dirty="0"/>
              <a:t>Linear vs. Non-linear Profit Functions</a:t>
            </a:r>
          </a:p>
          <a:p>
            <a:pPr lvl="1">
              <a:lnSpc>
                <a:spcPct val="80000"/>
              </a:lnSpc>
            </a:pPr>
            <a:r>
              <a:rPr lang="en-US" sz="2000" dirty="0"/>
              <a:t>Diminishing returns (i.e. Carcass Wt., Mature Size)</a:t>
            </a:r>
          </a:p>
          <a:p>
            <a:pPr>
              <a:lnSpc>
                <a:spcPct val="80000"/>
              </a:lnSpc>
            </a:pPr>
            <a:r>
              <a:rPr lang="en-US" sz="2400" dirty="0"/>
              <a:t>Managerial differences can cause contraction or expansion of phenotypic variation</a:t>
            </a:r>
          </a:p>
          <a:p>
            <a:pPr>
              <a:lnSpc>
                <a:spcPct val="80000"/>
              </a:lnSpc>
            </a:pPr>
            <a:r>
              <a:rPr lang="en-US" sz="2400" dirty="0"/>
              <a:t>Still better than ‘seat of pants’ approach that most of us apply</a:t>
            </a:r>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FAC7C698-72D4-41A5-A666-6706ABCD4B73}" type="slidenum">
              <a:rPr lang="en-US"/>
              <a:pPr/>
              <a:t>66</a:t>
            </a:fld>
            <a:endParaRPr lang="en-US"/>
          </a:p>
        </p:txBody>
      </p:sp>
    </p:spTree>
    <p:extLst>
      <p:ext uri="{BB962C8B-B14F-4D97-AF65-F5344CB8AC3E}">
        <p14:creationId xmlns:p14="http://schemas.microsoft.com/office/powerpoint/2010/main" val="38274634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Sire Selection in Two Steps</a:t>
            </a:r>
          </a:p>
        </p:txBody>
      </p:sp>
      <p:sp>
        <p:nvSpPr>
          <p:cNvPr id="242691" name="Rectangle 3"/>
          <p:cNvSpPr>
            <a:spLocks noGrp="1" noChangeArrowheads="1"/>
          </p:cNvSpPr>
          <p:nvPr>
            <p:ph idx="1"/>
          </p:nvPr>
        </p:nvSpPr>
        <p:spPr>
          <a:xfrm>
            <a:off x="457200" y="1775191"/>
            <a:ext cx="4800600" cy="4625609"/>
          </a:xfrm>
        </p:spPr>
        <p:txBody>
          <a:bodyPr>
            <a:normAutofit lnSpcReduction="10000"/>
          </a:bodyPr>
          <a:lstStyle/>
          <a:p>
            <a:pPr marL="609600" indent="-609600">
              <a:buFont typeface="Symbol" pitchFamily="18" charset="2"/>
              <a:buAutoNum type="arabicPeriod"/>
            </a:pPr>
            <a:r>
              <a:rPr lang="en-US" dirty="0"/>
              <a:t>Pick the right </a:t>
            </a:r>
            <a:r>
              <a:rPr lang="en-US" dirty="0" smtClean="0"/>
              <a:t>breed(s)</a:t>
            </a:r>
            <a:endParaRPr lang="en-US" dirty="0"/>
          </a:p>
          <a:p>
            <a:pPr marL="1371600" lvl="2" indent="-457200">
              <a:buFont typeface="Symbol" pitchFamily="18" charset="2"/>
              <a:buNone/>
            </a:pPr>
            <a:r>
              <a:rPr lang="en-US" sz="2800" b="1" dirty="0" smtClean="0">
                <a:solidFill>
                  <a:srgbClr val="7030A0"/>
                </a:solidFill>
              </a:rPr>
              <a:t>PLANNED</a:t>
            </a:r>
            <a:r>
              <a:rPr lang="en-US" b="1" dirty="0" smtClean="0">
                <a:solidFill>
                  <a:srgbClr val="FF0000"/>
                </a:solidFill>
              </a:rPr>
              <a:t> </a:t>
            </a:r>
            <a:r>
              <a:rPr lang="en-US" dirty="0" smtClean="0"/>
              <a:t>Crossbreeding</a:t>
            </a:r>
          </a:p>
          <a:p>
            <a:pPr marL="1371600" lvl="2" indent="-457200">
              <a:buFont typeface="Symbol" pitchFamily="18" charset="2"/>
              <a:buNone/>
            </a:pPr>
            <a:r>
              <a:rPr lang="en-US" dirty="0" smtClean="0"/>
              <a:t>Breeding </a:t>
            </a:r>
            <a:r>
              <a:rPr lang="en-US" dirty="0"/>
              <a:t>objectives</a:t>
            </a:r>
          </a:p>
          <a:p>
            <a:pPr marL="1371600" lvl="2" indent="-457200">
              <a:buFont typeface="Symbol" pitchFamily="18" charset="2"/>
              <a:buNone/>
            </a:pPr>
            <a:r>
              <a:rPr lang="en-US" dirty="0" smtClean="0"/>
              <a:t>Considerations </a:t>
            </a:r>
            <a:endParaRPr lang="en-US" dirty="0"/>
          </a:p>
          <a:p>
            <a:pPr marL="609600" indent="-609600">
              <a:buFont typeface="Symbol" pitchFamily="18" charset="2"/>
              <a:buAutoNum type="arabicPeriod"/>
            </a:pPr>
            <a:r>
              <a:rPr lang="en-US" dirty="0"/>
              <a:t>Chose right individual in that breed</a:t>
            </a:r>
          </a:p>
          <a:p>
            <a:pPr marL="1371600" lvl="2" indent="-457200">
              <a:buFont typeface="Symbol" pitchFamily="18" charset="2"/>
              <a:buNone/>
            </a:pPr>
            <a:r>
              <a:rPr lang="en-US" dirty="0"/>
              <a:t>EPDs</a:t>
            </a:r>
          </a:p>
          <a:p>
            <a:pPr marL="1371600" lvl="2" indent="-457200">
              <a:buFont typeface="Symbol" pitchFamily="18" charset="2"/>
              <a:buNone/>
            </a:pPr>
            <a:r>
              <a:rPr lang="en-US" dirty="0"/>
              <a:t>Genetic risk management</a:t>
            </a:r>
          </a:p>
          <a:p>
            <a:pPr marL="1371600" lvl="2" indent="-457200">
              <a:buFont typeface="Symbol" pitchFamily="18" charset="2"/>
              <a:buNone/>
            </a:pPr>
            <a:r>
              <a:rPr lang="en-US" dirty="0"/>
              <a:t>Selection indexes</a:t>
            </a:r>
          </a:p>
          <a:p>
            <a:pPr marL="609600" indent="-609600">
              <a:buFont typeface="Symbol" pitchFamily="18" charset="2"/>
              <a:buNone/>
            </a:pPr>
            <a:endParaRPr lang="en-US" dirty="0"/>
          </a:p>
        </p:txBody>
      </p:sp>
      <p:sp>
        <p:nvSpPr>
          <p:cNvPr id="4" name="Date Placeholder 3"/>
          <p:cNvSpPr>
            <a:spLocks noGrp="1"/>
          </p:cNvSpPr>
          <p:nvPr>
            <p:ph type="dt" sz="half" idx="10"/>
          </p:nvPr>
        </p:nvSpPr>
        <p:spPr/>
        <p:txBody>
          <a:bodyPr/>
          <a:lstStyle/>
          <a:p>
            <a:r>
              <a:rPr lang="en-US" smtClean="0"/>
              <a:t>11/10/2015</a:t>
            </a:r>
            <a:endParaRPr lang="en-US" dirty="0"/>
          </a:p>
        </p:txBody>
      </p:sp>
      <p:sp>
        <p:nvSpPr>
          <p:cNvPr id="5" name="Footer Placeholder 4"/>
          <p:cNvSpPr>
            <a:spLocks noGrp="1"/>
          </p:cNvSpPr>
          <p:nvPr>
            <p:ph type="ftr" sz="quarter" idx="11"/>
          </p:nvPr>
        </p:nvSpPr>
        <p:spPr/>
        <p:txBody>
          <a:bodyPr/>
          <a:lstStyle/>
          <a:p>
            <a:r>
              <a:rPr lang="en-US" smtClean="0"/>
              <a:t>Eastern Agent Update-Lebo</a:t>
            </a:r>
            <a:endParaRPr lang="en-US" dirty="0"/>
          </a:p>
        </p:txBody>
      </p:sp>
      <p:sp>
        <p:nvSpPr>
          <p:cNvPr id="6" name="Slide Number Placeholder 5"/>
          <p:cNvSpPr>
            <a:spLocks noGrp="1"/>
          </p:cNvSpPr>
          <p:nvPr>
            <p:ph type="sldNum" sz="quarter" idx="12"/>
          </p:nvPr>
        </p:nvSpPr>
        <p:spPr/>
        <p:txBody>
          <a:bodyPr/>
          <a:lstStyle/>
          <a:p>
            <a:fld id="{26CD5898-1CF6-4B15-B99B-6F79BA22A9F4}" type="slidenum">
              <a:rPr lang="en-US"/>
              <a:pPr/>
              <a:t>7</a:t>
            </a:fld>
            <a:endParaRPr lang="en-US" dirty="0"/>
          </a:p>
        </p:txBody>
      </p:sp>
      <p:pic>
        <p:nvPicPr>
          <p:cNvPr id="7" name="Picture 6" descr="redbull.jpg"/>
          <p:cNvPicPr>
            <a:picLocks noChangeAspect="1"/>
          </p:cNvPicPr>
          <p:nvPr/>
        </p:nvPicPr>
        <p:blipFill>
          <a:blip r:embed="rId4" cstate="print"/>
          <a:stretch>
            <a:fillRect/>
          </a:stretch>
        </p:blipFill>
        <p:spPr>
          <a:xfrm flipH="1">
            <a:off x="5612757" y="2057400"/>
            <a:ext cx="3038355" cy="3810000"/>
          </a:xfrm>
          <a:prstGeom prst="rect">
            <a:avLst/>
          </a:prstGeom>
          <a:effectLst>
            <a:outerShdw blurRad="50800" dist="38100" dir="2700000" sx="102000" sy="102000" algn="tl" rotWithShape="0">
              <a:prstClr val="black">
                <a:alpha val="40000"/>
              </a:prstClr>
            </a:outerShdw>
          </a:effectLst>
          <a:scene3d>
            <a:camera prst="orthographicFront"/>
            <a:lightRig rig="threePt" dir="t"/>
          </a:scene3d>
          <a:sp3d prstMaterial="dkEdge">
            <a:bevelT/>
          </a:sp3d>
        </p:spPr>
      </p:pic>
    </p:spTree>
    <p:custDataLst>
      <p:tags r:id="rId1"/>
    </p:custDataLst>
    <p:extLst>
      <p:ext uri="{BB962C8B-B14F-4D97-AF65-F5344CB8AC3E}">
        <p14:creationId xmlns:p14="http://schemas.microsoft.com/office/powerpoint/2010/main" val="486139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the Breeding Objective(s)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Eastern Agent Update-Lebo</a:t>
            </a:r>
            <a:endParaRPr lang="en-US"/>
          </a:p>
        </p:txBody>
      </p:sp>
      <p:sp>
        <p:nvSpPr>
          <p:cNvPr id="6" name="Slide Number Placeholder 5"/>
          <p:cNvSpPr>
            <a:spLocks noGrp="1"/>
          </p:cNvSpPr>
          <p:nvPr>
            <p:ph type="sldNum" sz="quarter" idx="12"/>
          </p:nvPr>
        </p:nvSpPr>
        <p:spPr/>
        <p:txBody>
          <a:bodyPr/>
          <a:lstStyle/>
          <a:p>
            <a:fld id="{7376CD3B-64D5-4BDB-AD44-687FC4FEFA6F}" type="slidenum">
              <a:rPr lang="en-US" smtClean="0"/>
              <a:t>8</a:t>
            </a:fld>
            <a:endParaRPr lang="en-US"/>
          </a:p>
        </p:txBody>
      </p:sp>
      <p:pic>
        <p:nvPicPr>
          <p:cNvPr id="7" name="Picture 6" descr="CM_Cow_Calf_004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2819400"/>
            <a:ext cx="2604005" cy="1743177"/>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pic>
        <p:nvPicPr>
          <p:cNvPr id="8" name="Picture 7" descr="P9290031.JPG"/>
          <p:cNvPicPr>
            <a:picLocks noChangeAspect="1"/>
          </p:cNvPicPr>
          <p:nvPr/>
        </p:nvPicPr>
        <p:blipFill>
          <a:blip r:embed="rId3" cstate="email">
            <a:extLst>
              <a:ext uri="{28A0092B-C50C-407E-A947-70E740481C1C}">
                <a14:useLocalDpi xmlns:a14="http://schemas.microsoft.com/office/drawing/2010/main"/>
              </a:ext>
            </a:extLst>
          </a:blip>
          <a:srcRect l="22078" r="19625" b="16354"/>
          <a:stretch>
            <a:fillRect/>
          </a:stretch>
        </p:blipFill>
        <p:spPr>
          <a:xfrm>
            <a:off x="5257800" y="3505200"/>
            <a:ext cx="1676400" cy="1804098"/>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l="24729" r="-140"/>
          <a:stretch/>
        </p:blipFill>
        <p:spPr>
          <a:xfrm>
            <a:off x="7048501" y="4724400"/>
            <a:ext cx="1752600" cy="1743177"/>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spTree>
    <p:extLst>
      <p:ext uri="{BB962C8B-B14F-4D97-AF65-F5344CB8AC3E}">
        <p14:creationId xmlns:p14="http://schemas.microsoft.com/office/powerpoint/2010/main" val="515859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normAutofit fontScale="90000"/>
          </a:bodyPr>
          <a:lstStyle/>
          <a:p>
            <a:pPr eaLnBrk="1" hangingPunct="1"/>
            <a:r>
              <a:rPr lang="en-US" sz="4000" smtClean="0"/>
              <a:t>Do You Have a </a:t>
            </a:r>
            <a:br>
              <a:rPr lang="en-US" sz="4000" smtClean="0"/>
            </a:br>
            <a:r>
              <a:rPr lang="en-US" sz="4000" smtClean="0"/>
              <a:t>Breeding Objective??</a:t>
            </a:r>
          </a:p>
        </p:txBody>
      </p:sp>
      <p:sp>
        <p:nvSpPr>
          <p:cNvPr id="10246" name="Rectangle 3"/>
          <p:cNvSpPr>
            <a:spLocks noGrp="1" noChangeArrowheads="1"/>
          </p:cNvSpPr>
          <p:nvPr>
            <p:ph idx="1"/>
          </p:nvPr>
        </p:nvSpPr>
        <p:spPr/>
        <p:txBody>
          <a:bodyPr>
            <a:normAutofit/>
          </a:bodyPr>
          <a:lstStyle/>
          <a:p>
            <a:pPr algn="just" eaLnBrk="1" hangingPunct="1">
              <a:buFont typeface="Symbol" pitchFamily="18" charset="2"/>
              <a:buNone/>
            </a:pPr>
            <a:r>
              <a:rPr lang="en-US" sz="3200" dirty="0" smtClean="0"/>
              <a:t>Our objective is to breed cattle that breed  as yearlings, calve unassisted and rear a good calf for sale at weaning every year.  We aim to breed functional cattle that flesh easily and can forage on the hills over winter but must have the temperament and soundness to be farmed intensively during calving and the breeding season.</a:t>
            </a:r>
          </a:p>
        </p:txBody>
      </p:sp>
      <p:sp>
        <p:nvSpPr>
          <p:cNvPr id="2" name="Date Placeholder 1"/>
          <p:cNvSpPr>
            <a:spLocks noGrp="1"/>
          </p:cNvSpPr>
          <p:nvPr>
            <p:ph type="dt" sz="half" idx="10"/>
          </p:nvPr>
        </p:nvSpPr>
        <p:spPr/>
        <p:txBody>
          <a:bodyPr/>
          <a:lstStyle/>
          <a:p>
            <a:r>
              <a:rPr lang="en-US" smtClean="0"/>
              <a:t>11/10/2015</a:t>
            </a:r>
            <a:endParaRPr lang="en-US"/>
          </a:p>
        </p:txBody>
      </p:sp>
      <p:sp>
        <p:nvSpPr>
          <p:cNvPr id="3" name="Footer Placeholder 2"/>
          <p:cNvSpPr>
            <a:spLocks noGrp="1"/>
          </p:cNvSpPr>
          <p:nvPr>
            <p:ph type="ftr" sz="quarter" idx="11"/>
          </p:nvPr>
        </p:nvSpPr>
        <p:spPr/>
        <p:txBody>
          <a:bodyPr/>
          <a:lstStyle/>
          <a:p>
            <a:r>
              <a:rPr lang="en-US" smtClean="0"/>
              <a:t>Eastern Agent Update-Lebo</a:t>
            </a:r>
            <a:endParaRPr lang="en-US"/>
          </a:p>
        </p:txBody>
      </p:sp>
      <p:sp>
        <p:nvSpPr>
          <p:cNvPr id="4" name="Slide Number Placeholder 3"/>
          <p:cNvSpPr>
            <a:spLocks noGrp="1"/>
          </p:cNvSpPr>
          <p:nvPr>
            <p:ph type="sldNum" sz="quarter" idx="12"/>
          </p:nvPr>
        </p:nvSpPr>
        <p:spPr/>
        <p:txBody>
          <a:bodyPr/>
          <a:lstStyle/>
          <a:p>
            <a:fld id="{7376CD3B-64D5-4BDB-AD44-687FC4FEFA6F}" type="slidenum">
              <a:rPr lang="en-US" smtClean="0"/>
              <a:t>9</a:t>
            </a:fld>
            <a:endParaRPr lang="en-US"/>
          </a:p>
        </p:txBody>
      </p:sp>
    </p:spTree>
    <p:extLst>
      <p:ext uri="{BB962C8B-B14F-4D97-AF65-F5344CB8AC3E}">
        <p14:creationId xmlns:p14="http://schemas.microsoft.com/office/powerpoint/2010/main" val="221388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tate Research and Extension V1">
  <a:themeElements>
    <a:clrScheme name="Custom 1">
      <a:dk1>
        <a:sysClr val="windowText" lastClr="000000"/>
      </a:dk1>
      <a:lt1>
        <a:sysClr val="window" lastClr="FFFFFF"/>
      </a:lt1>
      <a:dk2>
        <a:srgbClr val="5A6378"/>
      </a:dk2>
      <a:lt2>
        <a:srgbClr val="D4D4D6"/>
      </a:lt2>
      <a:accent1>
        <a:srgbClr val="000000"/>
      </a:accent1>
      <a:accent2>
        <a:srgbClr val="F0AD00"/>
      </a:accent2>
      <a:accent3>
        <a:srgbClr val="595959"/>
      </a:accent3>
      <a:accent4>
        <a:srgbClr val="6BB76D"/>
      </a:accent4>
      <a:accent5>
        <a:srgbClr val="002060"/>
      </a:accent5>
      <a:accent6>
        <a:srgbClr val="FF6600"/>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txDef>
      <a:spPr>
        <a:noFill/>
      </a:spPr>
      <a:bodyPr wrap="square" rtlCol="0">
        <a:spAutoFit/>
      </a:bodyPr>
      <a:lstStyle>
        <a:defPPr>
          <a:defRPr sz="18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K-State Research and Extension V1</Template>
  <TotalTime>1135</TotalTime>
  <Words>3198</Words>
  <Application>Microsoft Office PowerPoint</Application>
  <PresentationFormat>On-screen Show (4:3)</PresentationFormat>
  <Paragraphs>1015</Paragraphs>
  <Slides>66</Slides>
  <Notes>44</Notes>
  <HiddenSlides>21</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K-State Research and Extension V1</vt:lpstr>
      <vt:lpstr>Equation</vt:lpstr>
      <vt:lpstr>Document</vt:lpstr>
      <vt:lpstr>Cutting Through the Bull… Practical Beef Sire Selection</vt:lpstr>
      <vt:lpstr>Systematic Sire Selection</vt:lpstr>
      <vt:lpstr>The Dreaded/Celebrated  Sale Catalog</vt:lpstr>
      <vt:lpstr>Why so much stuff?</vt:lpstr>
      <vt:lpstr>Video and Supplement Sheet</vt:lpstr>
      <vt:lpstr>Practical Pre-Purchase Advice…</vt:lpstr>
      <vt:lpstr>Sire Selection in Two Steps</vt:lpstr>
      <vt:lpstr>Revisiting the Breeding Objective(s)</vt:lpstr>
      <vt:lpstr>Do You Have a  Breeding Objective??</vt:lpstr>
      <vt:lpstr>Do You Have a  Breeding Objective??</vt:lpstr>
      <vt:lpstr>Sire Selection:  Systems and Tools</vt:lpstr>
      <vt:lpstr>Crux of Straight-breeding</vt:lpstr>
      <vt:lpstr>Sire Selection Tools:</vt:lpstr>
      <vt:lpstr>EPDs-One Tool in the Tool Box</vt:lpstr>
      <vt:lpstr>EPD’s Work…</vt:lpstr>
      <vt:lpstr>Yearling Weight Phenotypic and Genetic Trend</vt:lpstr>
      <vt:lpstr>EPDs Work—Selection for increased growth</vt:lpstr>
      <vt:lpstr>Birth Weight Phenotypic and Genetic Trend</vt:lpstr>
      <vt:lpstr>EPDs Work—Selection for Birth Weight</vt:lpstr>
      <vt:lpstr>The Role of Economically Relevant Traits</vt:lpstr>
      <vt:lpstr>Relative Economic Weights for Integrated Beef Firm</vt:lpstr>
      <vt:lpstr>Relative Economic Weights for Traditional Beef Firm</vt:lpstr>
      <vt:lpstr>What’s a Selection Index?</vt:lpstr>
      <vt:lpstr>Using Selection Indexes</vt:lpstr>
      <vt:lpstr>You get what you sow…</vt:lpstr>
      <vt:lpstr>Individual  Bull  Selection</vt:lpstr>
      <vt:lpstr>Individual Bull Selection</vt:lpstr>
      <vt:lpstr>Trait Emphasis</vt:lpstr>
      <vt:lpstr>Simple Trait Selection</vt:lpstr>
      <vt:lpstr>Simple Trait Selection</vt:lpstr>
      <vt:lpstr>Across Breed EPD Worksheet www.ksubeef.org </vt:lpstr>
      <vt:lpstr>Beef Genomics Future</vt:lpstr>
      <vt:lpstr>Should you use genomic tools in your operation?</vt:lpstr>
      <vt:lpstr>Genomic Technology Adoption in Beef Industry</vt:lpstr>
      <vt:lpstr>Integrated Information</vt:lpstr>
      <vt:lpstr>Genomic Tools Much Better 2015 NALF Training Results</vt:lpstr>
      <vt:lpstr>PowerPoint Presentation</vt:lpstr>
      <vt:lpstr>Current Status</vt:lpstr>
      <vt:lpstr>PowerPoint Presentation</vt:lpstr>
      <vt:lpstr>Panel %GV = 33%</vt:lpstr>
      <vt:lpstr>Impact on Accuracy--%GV=40%</vt:lpstr>
      <vt:lpstr>Increased Accuracy-Benefits</vt:lpstr>
      <vt:lpstr>Imputation</vt:lpstr>
      <vt:lpstr>Lower Density Panels</vt:lpstr>
      <vt:lpstr>Heterosis Effects on Economically Relevant Traits</vt:lpstr>
      <vt:lpstr>The Dollars of Heterosis</vt:lpstr>
      <vt:lpstr>Mating System Goals</vt:lpstr>
      <vt:lpstr>Selection Tools for Beef Cattle Improvement</vt:lpstr>
      <vt:lpstr>PowerPoint Presentation</vt:lpstr>
      <vt:lpstr>EPDs Defined</vt:lpstr>
      <vt:lpstr>Using EPDs</vt:lpstr>
      <vt:lpstr>Percentile Rank</vt:lpstr>
      <vt:lpstr>Calving Ease EPDs</vt:lpstr>
      <vt:lpstr>Calving Ease EPD Model</vt:lpstr>
      <vt:lpstr>Calving Ease EPD Model</vt:lpstr>
      <vt:lpstr>Using CE EPDs</vt:lpstr>
      <vt:lpstr>Making the tools work together…</vt:lpstr>
      <vt:lpstr>Angus Selection Indexes</vt:lpstr>
      <vt:lpstr>Independent culling levels</vt:lpstr>
      <vt:lpstr>Types of Heterosis</vt:lpstr>
      <vt:lpstr>Origins of Heterosis</vt:lpstr>
      <vt:lpstr>Heritability and Heterosis: Inversely Related</vt:lpstr>
      <vt:lpstr>Angus Selection Indexes</vt:lpstr>
      <vt:lpstr>Hereford Selection Indexes</vt:lpstr>
      <vt:lpstr>Charolais, Gelbvieh, Limousin, Simmental Selection Indexes</vt:lpstr>
      <vt:lpstr>Selection Index Limitations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Herd Sires for Commercial Beef Herds</dc:title>
  <dc:creator>Robert Weaber</dc:creator>
  <cp:lastModifiedBy>Karen Marie Blakeslee</cp:lastModifiedBy>
  <cp:revision>31</cp:revision>
  <cp:lastPrinted>2014-01-09T17:24:02Z</cp:lastPrinted>
  <dcterms:created xsi:type="dcterms:W3CDTF">2013-03-07T16:08:49Z</dcterms:created>
  <dcterms:modified xsi:type="dcterms:W3CDTF">2015-11-12T19:50:08Z</dcterms:modified>
</cp:coreProperties>
</file>