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59" r:id="rId5"/>
    <p:sldId id="260" r:id="rId6"/>
    <p:sldId id="261" r:id="rId7"/>
    <p:sldId id="269" r:id="rId8"/>
    <p:sldId id="258" r:id="rId9"/>
    <p:sldId id="263" r:id="rId10"/>
    <p:sldId id="265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E7CB115-141B-4D5D-9FF3-8FDBC50A2AFF}">
          <p14:sldIdLst>
            <p14:sldId id="256"/>
            <p14:sldId id="266"/>
            <p14:sldId id="262"/>
            <p14:sldId id="259"/>
            <p14:sldId id="260"/>
            <p14:sldId id="261"/>
            <p14:sldId id="269"/>
            <p14:sldId id="258"/>
            <p14:sldId id="263"/>
            <p14:sldId id="265"/>
            <p14:sldId id="267"/>
            <p14:sldId id="268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94" d="100"/>
          <a:sy n="94" d="100"/>
        </p:scale>
        <p:origin x="-11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9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3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9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29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28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EE4D8C-D039-401D-AB02-40EC6E6B438D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F12B2FA-C14A-4A2A-B5CA-7F96DA468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4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9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7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9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6705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508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1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1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hbhawkins@k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hlivestock.ksu.edu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752599"/>
          </a:xfrm>
        </p:spPr>
        <p:txBody>
          <a:bodyPr/>
          <a:lstStyle/>
          <a:p>
            <a:r>
              <a:rPr lang="en-US" altLang="en-US" dirty="0"/>
              <a:t>Youth Livestock Program Update</a:t>
            </a:r>
            <a:br>
              <a:rPr lang="en-US" altLang="en-US" dirty="0"/>
            </a:br>
            <a:r>
              <a:rPr lang="en-US" altLang="en-US" sz="3600" dirty="0"/>
              <a:t>K-State </a:t>
            </a:r>
            <a:r>
              <a:rPr lang="en-US" altLang="en-US" sz="3600" dirty="0" smtClean="0"/>
              <a:t>Research &amp; Extension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Hilary Hawkins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Youth Livestock Program Coordinator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November 18,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6096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Bob Hines Swine Classic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104900" y="1524000"/>
            <a:ext cx="7162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July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at the Riley County Fairgrounds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4-H age youth allowed to participate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Prospect and Market Hog Shows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Includes Showmanship, Educational workshops, and presentations by industry leaders</a:t>
            </a:r>
          </a:p>
        </p:txBody>
      </p:sp>
    </p:spTree>
    <p:extLst>
      <p:ext uri="{BB962C8B-B14F-4D97-AF65-F5344CB8AC3E}">
        <p14:creationId xmlns:p14="http://schemas.microsoft.com/office/powerpoint/2010/main" val="154164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64906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Kansas State 4-H Livestock Sweepstakes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614368"/>
            <a:ext cx="73914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August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in Manhattan, 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2-day event consisting of Livestock Judging, Meats Judging, Skill-a-thon, and Quiz Bowl contests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Winners of each contest move on to the national competitions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53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457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Kansas Junior Livestock Show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2954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New for 2015: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Date: August 21-23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Show has moved to Hutchinson, KS (State Fair Grounds)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57500" y="3011269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Kansas State Fair</a:t>
            </a:r>
            <a:endParaRPr lang="en-US" sz="36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817203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Date: September 11-20,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Show held in Hutchinson, 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328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245114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www.YouthLivestock.ksu.edu</a:t>
            </a:r>
            <a:endParaRPr lang="en-US" sz="40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238500" y="175260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1981200" y="3055203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hlinkClick r:id="rId2"/>
              </a:rPr>
              <a:t>hbhawkins@ksu.edu</a:t>
            </a:r>
            <a:endParaRPr lang="en-US" sz="2400" dirty="0" smtClean="0"/>
          </a:p>
          <a:p>
            <a:pPr algn="ctr"/>
            <a:r>
              <a:rPr lang="en-US" sz="2400" dirty="0" smtClean="0"/>
              <a:t>(785)532-1264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382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3562"/>
          </a:xfrm>
        </p:spPr>
        <p:txBody>
          <a:bodyPr/>
          <a:lstStyle/>
          <a:p>
            <a:r>
              <a:rPr lang="en-US" sz="3600" u="sng" dirty="0" smtClean="0"/>
              <a:t>Youth Livestock Program Overview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162800" cy="4267200"/>
          </a:xfrm>
        </p:spPr>
        <p:txBody>
          <a:bodyPr/>
          <a:lstStyle/>
          <a:p>
            <a:r>
              <a:rPr lang="en-US" sz="2400" dirty="0" smtClean="0"/>
              <a:t>Jr. Producer Days</a:t>
            </a:r>
          </a:p>
          <a:p>
            <a:r>
              <a:rPr lang="en-US" sz="2400" dirty="0" smtClean="0"/>
              <a:t>Nominations</a:t>
            </a:r>
          </a:p>
          <a:p>
            <a:r>
              <a:rPr lang="en-US" sz="2400" dirty="0" smtClean="0"/>
              <a:t>Discovery Days </a:t>
            </a:r>
          </a:p>
          <a:p>
            <a:r>
              <a:rPr lang="en-US" sz="2400" dirty="0" smtClean="0"/>
              <a:t>K-State Animal Sciences Leadership Academy</a:t>
            </a:r>
          </a:p>
          <a:p>
            <a:r>
              <a:rPr lang="en-US" sz="2400" dirty="0" smtClean="0"/>
              <a:t>Horse and Livestock Judging Camps</a:t>
            </a:r>
          </a:p>
          <a:p>
            <a:r>
              <a:rPr lang="en-US" sz="2400" dirty="0" smtClean="0"/>
              <a:t>Bob Hines Swine Classic</a:t>
            </a:r>
          </a:p>
          <a:p>
            <a:r>
              <a:rPr lang="en-US" sz="2400" dirty="0" smtClean="0"/>
              <a:t>Kansas 4-H Livestock Sweepstakes</a:t>
            </a:r>
          </a:p>
          <a:p>
            <a:r>
              <a:rPr lang="en-US" sz="2400" dirty="0" smtClean="0"/>
              <a:t>Kansas Junior Livestock Show</a:t>
            </a:r>
          </a:p>
          <a:p>
            <a:r>
              <a:rPr lang="en-US" sz="2400" dirty="0" smtClean="0"/>
              <a:t>Kansas State Fair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025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0" y="4572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Junior Producer Days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295400"/>
            <a:ext cx="76962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January- April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One-day educational event held in Manhattan, KS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Even years= Sheep &amp; Cattle/ Odd years= Swine &amp; Goats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Swine: February 28, 2015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Goats: March 28, 2015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Hands on learning, guest speakers, break out sessions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Selection, nutrition, care and showmanship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All ages welcome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Youth AND adults must register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Registration and more details can be found online</a:t>
            </a:r>
          </a:p>
        </p:txBody>
      </p:sp>
    </p:spTree>
    <p:extLst>
      <p:ext uri="{BB962C8B-B14F-4D97-AF65-F5344CB8AC3E}">
        <p14:creationId xmlns:p14="http://schemas.microsoft.com/office/powerpoint/2010/main" val="161081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533400"/>
            <a:ext cx="2990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Discovery Days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308318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May 26-29, 2015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in Manhattan, 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Series of classes offered to help gain interest in different areas of Animal Science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More information can be found on the state 4-H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122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90825" y="228600"/>
            <a:ext cx="394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Process</a:t>
            </a:r>
            <a:endParaRPr lang="en-US" sz="36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874931"/>
            <a:ext cx="8153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May-July</a:t>
            </a:r>
          </a:p>
          <a:p>
            <a:endParaRPr lang="en-US" sz="1200" b="1" dirty="0" smtClean="0"/>
          </a:p>
          <a:p>
            <a:r>
              <a:rPr lang="en-US" sz="2400" b="1" dirty="0" smtClean="0"/>
              <a:t>Step 1: </a:t>
            </a:r>
            <a:r>
              <a:rPr lang="en-US" sz="2400" dirty="0" smtClean="0"/>
              <a:t>Animals eligible for KJLS or KSF will need an EID ear tag placed in the ear of the animal </a:t>
            </a:r>
            <a:r>
              <a:rPr lang="en-US" sz="2400" b="1" dirty="0" smtClean="0"/>
              <a:t>BY THE AGENT</a:t>
            </a:r>
          </a:p>
          <a:p>
            <a:r>
              <a:rPr lang="en-US" sz="2400" b="1" dirty="0"/>
              <a:t>	</a:t>
            </a:r>
            <a:r>
              <a:rPr lang="en-US" sz="2000" dirty="0" smtClean="0"/>
              <a:t>-Tags are purchased by the ext. office from Dave </a:t>
            </a:r>
            <a:r>
              <a:rPr lang="en-US" sz="2000" dirty="0" err="1" smtClean="0"/>
              <a:t>Kehler</a:t>
            </a:r>
            <a:r>
              <a:rPr lang="en-US" sz="2000" dirty="0" smtClean="0"/>
              <a:t> (Butler Co.)</a:t>
            </a:r>
          </a:p>
          <a:p>
            <a:endParaRPr lang="en-US" sz="1200" b="1" dirty="0" smtClean="0"/>
          </a:p>
          <a:p>
            <a:r>
              <a:rPr lang="en-US" sz="2400" b="1" dirty="0" smtClean="0"/>
              <a:t>Step 2: </a:t>
            </a:r>
            <a:r>
              <a:rPr lang="en-US" sz="2400" dirty="0" smtClean="0"/>
              <a:t>Exhibitors will fill out the declaration/nomination paperwork </a:t>
            </a:r>
          </a:p>
          <a:p>
            <a:r>
              <a:rPr lang="en-US" sz="2400" dirty="0"/>
              <a:t>	</a:t>
            </a:r>
            <a:r>
              <a:rPr lang="en-US" sz="2000" dirty="0" smtClean="0"/>
              <a:t>-Print from </a:t>
            </a:r>
            <a:r>
              <a:rPr lang="en-US" sz="2000" dirty="0" smtClean="0">
                <a:hlinkClick r:id="rId2"/>
              </a:rPr>
              <a:t>www.youthlivestock.ksu.edu</a:t>
            </a:r>
            <a:endParaRPr lang="en-US" sz="2000" dirty="0" smtClean="0"/>
          </a:p>
          <a:p>
            <a:endParaRPr lang="en-US" sz="1200" b="1" dirty="0" smtClean="0"/>
          </a:p>
          <a:p>
            <a:r>
              <a:rPr lang="en-US" sz="2400" b="1" dirty="0" smtClean="0"/>
              <a:t>Step 3: </a:t>
            </a:r>
            <a:r>
              <a:rPr lang="en-US" sz="2400" dirty="0" smtClean="0"/>
              <a:t>Exhibitors will pull a DNA sample from the animal and place it in the DNA envelope (DO NOT CUT THE HAIR)</a:t>
            </a:r>
          </a:p>
          <a:p>
            <a:r>
              <a:rPr lang="en-US" sz="2400" dirty="0"/>
              <a:t>	</a:t>
            </a:r>
            <a:r>
              <a:rPr lang="en-US" sz="2000" dirty="0" smtClean="0"/>
              <a:t>-Envelopes are purchased by the ext. office from State 4-H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10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50" y="413951"/>
            <a:ext cx="544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Process (Cont.)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060282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Step 4: </a:t>
            </a:r>
            <a:r>
              <a:rPr lang="en-US" sz="2400" dirty="0"/>
              <a:t>Exhibitors will have their agent sign declaration</a:t>
            </a:r>
            <a:r>
              <a:rPr lang="en-US" sz="2400" dirty="0" smtClean="0"/>
              <a:t>/ nomination </a:t>
            </a:r>
            <a:r>
              <a:rPr lang="en-US" sz="2400" dirty="0"/>
              <a:t>paperwork</a:t>
            </a:r>
          </a:p>
          <a:p>
            <a:endParaRPr lang="en-US" sz="2400" dirty="0"/>
          </a:p>
          <a:p>
            <a:r>
              <a:rPr lang="en-US" sz="2400" b="1" dirty="0"/>
              <a:t>Step 5: </a:t>
            </a:r>
            <a:r>
              <a:rPr lang="en-US" sz="2400" dirty="0"/>
              <a:t>Exhibitors will mail their completed </a:t>
            </a:r>
            <a:r>
              <a:rPr lang="en-US" sz="2400" b="1" dirty="0"/>
              <a:t>declaration</a:t>
            </a:r>
            <a:r>
              <a:rPr lang="en-US" sz="2400" dirty="0"/>
              <a:t>, </a:t>
            </a:r>
            <a:r>
              <a:rPr lang="en-US" sz="2400" b="1" dirty="0"/>
              <a:t>nomination</a:t>
            </a:r>
            <a:r>
              <a:rPr lang="en-US" sz="2400" dirty="0"/>
              <a:t>, </a:t>
            </a:r>
            <a:r>
              <a:rPr lang="en-US" sz="2400" b="1" dirty="0"/>
              <a:t>DNA</a:t>
            </a:r>
            <a:r>
              <a:rPr lang="en-US" sz="2400" dirty="0"/>
              <a:t>, and </a:t>
            </a:r>
            <a:r>
              <a:rPr lang="en-US" sz="2400" b="1" dirty="0" smtClean="0"/>
              <a:t>check</a:t>
            </a:r>
            <a:r>
              <a:rPr lang="en-US" sz="2400" dirty="0" smtClean="0"/>
              <a:t> to </a:t>
            </a:r>
            <a:r>
              <a:rPr lang="en-US" sz="2400" dirty="0"/>
              <a:t>have processed by K-State</a:t>
            </a:r>
            <a:endParaRPr lang="en-US" sz="2400" dirty="0" smtClean="0"/>
          </a:p>
          <a:p>
            <a:r>
              <a:rPr lang="en-US" sz="2400" dirty="0" smtClean="0"/>
              <a:t>	-</a:t>
            </a:r>
            <a:r>
              <a:rPr lang="en-US" sz="2000" dirty="0" smtClean="0"/>
              <a:t>Certified mail is suggested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/>
              <a:t>Step 6: </a:t>
            </a:r>
            <a:r>
              <a:rPr lang="en-US" sz="2400" dirty="0" smtClean="0"/>
              <a:t>K-State will </a:t>
            </a:r>
            <a:r>
              <a:rPr lang="en-US" sz="2400" dirty="0"/>
              <a:t>process these nominations and post weekly updates online regarding complete/incomplete nominations. During this process there </a:t>
            </a:r>
            <a:r>
              <a:rPr lang="en-US" sz="2400" dirty="0" smtClean="0"/>
              <a:t>are </a:t>
            </a:r>
            <a:r>
              <a:rPr lang="en-US" sz="2400" dirty="0"/>
              <a:t>also letters sent out </a:t>
            </a:r>
            <a:r>
              <a:rPr lang="en-US" sz="2400" dirty="0" smtClean="0"/>
              <a:t>to the families stating </a:t>
            </a:r>
            <a:r>
              <a:rPr lang="en-US" sz="2400" dirty="0"/>
              <a:t>whether the nomination is compete</a:t>
            </a:r>
            <a:r>
              <a:rPr lang="en-US" sz="2400" dirty="0" smtClean="0"/>
              <a:t>/ incomplete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206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457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Process (Cont.)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371600"/>
            <a:ext cx="7086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REMINDER: A livestock nomination </a:t>
            </a:r>
            <a:r>
              <a:rPr lang="en-US" sz="2400" b="1" dirty="0" smtClean="0"/>
              <a:t>is NOT an entry </a:t>
            </a:r>
            <a:r>
              <a:rPr lang="en-US" sz="2400" dirty="0" smtClean="0"/>
              <a:t>for Kansas Junior Livestock Show or Kansas State Fair.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Exhibitors must submit an entry for each of these shows once they have received a notice from K-State that their nomination has been processed and is complete.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$20 one time/ year incompletion fee if paperwork needs to be returned for any reason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Questions on the Nomination Process? </a:t>
            </a:r>
          </a:p>
        </p:txBody>
      </p:sp>
    </p:spTree>
    <p:extLst>
      <p:ext uri="{BB962C8B-B14F-4D97-AF65-F5344CB8AC3E}">
        <p14:creationId xmlns:p14="http://schemas.microsoft.com/office/powerpoint/2010/main" val="403607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07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u="sng" dirty="0" smtClean="0"/>
              <a:t>K-State Animal Sciences Leadership Academy</a:t>
            </a:r>
            <a:endParaRPr lang="en-US" sz="3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019251"/>
            <a:ext cx="7772400" cy="4729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June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in Manhattan, 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Coordinated by Sharon </a:t>
            </a:r>
            <a:r>
              <a:rPr lang="en-US" sz="2400" dirty="0" err="1" smtClean="0"/>
              <a:t>Breiner</a:t>
            </a:r>
            <a:endParaRPr lang="en-US" sz="2400" dirty="0" smtClean="0"/>
          </a:p>
          <a:p>
            <a:pPr marL="285750" indent="-285750">
              <a:spcBef>
                <a:spcPts val="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Goal: </a:t>
            </a:r>
            <a:r>
              <a:rPr lang="en-US" sz="2400" i="1" dirty="0" smtClean="0"/>
              <a:t>To further develop young leaders within the livestock industry through an engaging summer experience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New for 2015: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Two sessions of 20 high school age participants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Opened up to youth across the country, not just Kansas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Farm/ Company tours, K-State tours, and Current event presentations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262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/>
              <a:t>Judging Camps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295400"/>
            <a:ext cx="7391400" cy="4267200"/>
          </a:xfrm>
        </p:spPr>
        <p:txBody>
          <a:bodyPr/>
          <a:lstStyle/>
          <a:p>
            <a:r>
              <a:rPr lang="en-US" sz="2400" dirty="0" smtClean="0"/>
              <a:t>June</a:t>
            </a:r>
          </a:p>
          <a:p>
            <a:r>
              <a:rPr lang="en-US" sz="2400" dirty="0" smtClean="0"/>
              <a:t>Held in Manhattan, KS</a:t>
            </a:r>
            <a:endParaRPr lang="en-US" sz="2000" dirty="0" smtClean="0"/>
          </a:p>
          <a:p>
            <a:r>
              <a:rPr lang="en-US" sz="2400" dirty="0" smtClean="0"/>
              <a:t>Horse Judging Camp (2 Sessions)</a:t>
            </a:r>
          </a:p>
          <a:p>
            <a:pPr lvl="1"/>
            <a:r>
              <a:rPr lang="en-US" sz="2000" dirty="0" smtClean="0"/>
              <a:t>Coordinated by Tasha Dove and the K-State Horse Judging Team</a:t>
            </a:r>
          </a:p>
          <a:p>
            <a:r>
              <a:rPr lang="en-US" sz="2400" dirty="0" smtClean="0"/>
              <a:t>Livestock Judging Camp (3 Sessions)</a:t>
            </a:r>
          </a:p>
          <a:p>
            <a:pPr lvl="1"/>
            <a:r>
              <a:rPr lang="en-US" sz="2000" dirty="0" smtClean="0"/>
              <a:t>Coordinated by Chris </a:t>
            </a:r>
            <a:r>
              <a:rPr lang="en-US" sz="2000" dirty="0" err="1" smtClean="0"/>
              <a:t>Mullinix</a:t>
            </a:r>
            <a:r>
              <a:rPr lang="en-US" sz="2000" dirty="0" smtClean="0"/>
              <a:t> and the K-State Livestock Judging Team</a:t>
            </a:r>
            <a:endParaRPr lang="en-US" sz="2000" dirty="0"/>
          </a:p>
          <a:p>
            <a:r>
              <a:rPr lang="en-US" sz="2400" dirty="0" smtClean="0"/>
              <a:t>More information can be found on the website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60247"/>
      </p:ext>
    </p:extLst>
  </p:cSld>
  <p:clrMapOvr>
    <a:masterClrMapping/>
  </p:clrMapOvr>
</p:sld>
</file>

<file path=ppt/theme/theme1.xml><?xml version="1.0" encoding="utf-8"?>
<a:theme xmlns:a="http://schemas.openxmlformats.org/drawingml/2006/main" name="KSREsunflow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KSREsunflower2</Template>
  <TotalTime>489</TotalTime>
  <Words>530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KSREsunflower</vt:lpstr>
      <vt:lpstr>Youth Livestock Program Update K-State Research &amp; Extension</vt:lpstr>
      <vt:lpstr>Youth Livestock Program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Judging Camps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HilaryHawkins</dc:creator>
  <cp:lastModifiedBy>Karen Marie Blakeslee</cp:lastModifiedBy>
  <cp:revision>25</cp:revision>
  <dcterms:created xsi:type="dcterms:W3CDTF">2014-11-14T21:01:51Z</dcterms:created>
  <dcterms:modified xsi:type="dcterms:W3CDTF">2014-12-01T19:50:24Z</dcterms:modified>
</cp:coreProperties>
</file>