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61" r:id="rId4"/>
    <p:sldId id="263" r:id="rId5"/>
    <p:sldId id="264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00" r:id="rId14"/>
    <p:sldId id="298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51B4-3729-48A4-911E-F8E702E4D3AF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A36D5-C7B9-4CDC-9D5A-3CDF08D7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1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1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0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 descr="C:\Users\Travis\Desktop\Judging\FFA Meat Judging\Beef Grading\Ribeye Photos\8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41803" r="10427" b="45936"/>
          <a:stretch/>
        </p:blipFill>
        <p:spPr bwMode="auto">
          <a:xfrm rot="10800000">
            <a:off x="-1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1143000"/>
            <a:ext cx="9144000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7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21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26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5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-254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351713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6" name="Picture 2" descr="C:\Users\Travis\Desktop\Judging\FFA Meat Judging\Beef Grading\Images with USDA Marbling\84.jp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39486" r="12143" b="50000"/>
          <a:stretch/>
        </p:blipFill>
        <p:spPr bwMode="auto">
          <a:xfrm rot="16200000" flipV="1">
            <a:off x="-3021038" y="3021037"/>
            <a:ext cx="6858001" cy="8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static4.wikia.nocookie.net/__cb20110907004240/spongebob/images/9/94/Texas_Map.jpg" TargetMode="External"/><Relationship Id="rId7" Type="http://schemas.openxmlformats.org/officeDocument/2006/relationships/hyperlink" Target="http://www.google.com/url?sa=i&amp;rct=j&amp;q=&amp;esrc=s&amp;frm=1&amp;source=images&amp;cd=&amp;cad=rja&amp;docid=j_woS2p7DJfAWM&amp;tbnid=jdVsU2GLi5sKlM:&amp;ved=0CAUQjRw&amp;url=http://www.ttu.edu/traditions/doublet.php&amp;ei=drKgUrWpOKmY2wWxt4F4&amp;bvm=bv.57155469,d.aWM&amp;psig=AFQjCNFgB9aKXcoAqP2avclnE4HWAu6qZw&amp;ust=1386349267246500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hyperlink" Target="http://www.google.com/url?sa=i&amp;rct=j&amp;q=&amp;esrc=s&amp;frm=1&amp;source=images&amp;cd=&amp;cad=rja&amp;docid=ayuWRzB2lGtYcM&amp;tbnid=bEJUhagi-KFpRM:&amp;ved=0CAUQjRw&amp;url=http://www.sportslogos.net/logos/view/64879101993/Colorado_State_Rams/1993/Secondary_Logo&amp;ei=o7WgUtXbA4au2gX-xIAw&amp;bvm=bv.57155469,d.aWM&amp;psig=AFQjCNH0y3Yqxj4dFnlEJYSM3WVsYMzb6g&amp;ust=1386350198405130" TargetMode="External"/><Relationship Id="rId5" Type="http://schemas.openxmlformats.org/officeDocument/2006/relationships/hyperlink" Target="http://www.google.com/url?sa=i&amp;rct=j&amp;q=&amp;esrc=s&amp;frm=1&amp;source=images&amp;cd=&amp;cad=rja&amp;docid=SJQ9h3-TKQsiiM&amp;tbnid=d8_8q0BFgw5JLM:&amp;ved=0CAUQjRw&amp;url=http://en.wikipedia.org/wiki/La_Porte,_Texas&amp;ei=NKagUubLKKTL2QX2moGgAQ&amp;bvm=bv.57155469,d.aWM&amp;psig=AFQjCNEfqwxFQHLfSpY3tEQRi8NTeUtO9Q&amp;ust=1386346330258331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om/url?sa=i&amp;rct=j&amp;q=&amp;esrc=s&amp;frm=1&amp;source=images&amp;cd=&amp;cad=rja&amp;docid=d2ebDpaDZAAf6M&amp;tbnid=ytcp__jUKs4wMM:&amp;ved=0CAUQjRw&amp;url=http://wiki.radioreference.com/index.php/Colorado(US)&amp;ei=obOgUpndBcqD2gXj2YDoBw&amp;bvm=bv.57155469,d.aWM&amp;psig=AFQjCNGY2t4QTN-HAFon8Y_5WWCv6Ef0_A&amp;ust=13863498124971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305800" cy="1752600"/>
          </a:xfrm>
        </p:spPr>
        <p:txBody>
          <a:bodyPr/>
          <a:lstStyle/>
          <a:p>
            <a:r>
              <a:rPr lang="en-US" b="1" dirty="0" smtClean="0"/>
              <a:t>Fresh Meat Extension</a:t>
            </a:r>
          </a:p>
          <a:p>
            <a:r>
              <a:rPr lang="en-US" b="1" dirty="0" smtClean="0"/>
              <a:t>Programming Opportunities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4419600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Travis O’Quinn, Ph.D.</a:t>
            </a:r>
          </a:p>
          <a:p>
            <a:r>
              <a:rPr lang="en-US" sz="2400" b="1" i="1" kern="0" dirty="0" smtClean="0"/>
              <a:t>November 2014</a:t>
            </a:r>
          </a:p>
          <a:p>
            <a:endParaRPr lang="en-US" sz="2400" b="1" kern="0" dirty="0"/>
          </a:p>
        </p:txBody>
      </p:sp>
      <p:pic>
        <p:nvPicPr>
          <p:cNvPr id="5" name="Picture 3" descr="C:\Users\Travis\Desktop\Research\Research Pictures\Beef Carcass coo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/>
          <a:stretch/>
        </p:blipFill>
        <p:spPr bwMode="auto">
          <a:xfrm>
            <a:off x="4038600" y="4452899"/>
            <a:ext cx="1066800" cy="1719301"/>
          </a:xfrm>
          <a:prstGeom prst="rect">
            <a:avLst/>
          </a:prstGeom>
          <a:noFill/>
          <a:effectLst>
            <a:glow rad="127000">
              <a:schemeClr val="tx1"/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is\Desktop\Research\Thesis - Tenderloin Project\Poster\2008-09-30\100_2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81" y="4452898"/>
            <a:ext cx="1485219" cy="171930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7"/>
          <a:stretch/>
        </p:blipFill>
        <p:spPr>
          <a:xfrm>
            <a:off x="7086600" y="4452899"/>
            <a:ext cx="1758509" cy="1719302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660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5410200"/>
            <a:ext cx="6780213" cy="1601492"/>
            <a:chOff x="1878012" y="5410859"/>
            <a:chExt cx="6780213" cy="160149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5410859"/>
              <a:ext cx="2133600" cy="1601492"/>
            </a:xfrm>
            <a:prstGeom prst="rect">
              <a:avLst/>
            </a:prstGeom>
            <a:noFill/>
            <a:ln>
              <a:noFill/>
            </a:ln>
            <a:effectLst>
              <a:softEdge rad="1016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012" y="5792505"/>
              <a:ext cx="125873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67976"/>
              <a:ext cx="887257" cy="88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351713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Fact Sheets and Programs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Confusing meat marketing / labeling terminology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	</a:t>
            </a:r>
            <a:r>
              <a:rPr lang="en-US" sz="1400" dirty="0" smtClean="0"/>
              <a:t>- Meat </a:t>
            </a:r>
            <a:r>
              <a:rPr lang="en-US" sz="1400" dirty="0"/>
              <a:t>product labeling and marketing - what do all those </a:t>
            </a:r>
            <a:r>
              <a:rPr lang="en-US" sz="1400" dirty="0" smtClean="0"/>
              <a:t>words really </a:t>
            </a:r>
            <a:r>
              <a:rPr lang="en-US" sz="1400" dirty="0"/>
              <a:t>mean</a:t>
            </a:r>
            <a:r>
              <a:rPr lang="en-US" sz="1400" dirty="0" smtClean="0"/>
              <a:t>?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Differences between Grass vs Grain Fed Beef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New cut </a:t>
            </a:r>
            <a:r>
              <a:rPr lang="en-US" sz="1800" dirty="0"/>
              <a:t>n</a:t>
            </a:r>
            <a:r>
              <a:rPr lang="en-US" sz="1800" dirty="0" smtClean="0"/>
              <a:t>ames with pictures and cooking information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Ground Beef 101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Right cut for the right cooking method – maximizing value and taste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Meat </a:t>
            </a:r>
            <a:r>
              <a:rPr lang="en-US" sz="1800" dirty="0"/>
              <a:t>s</a:t>
            </a:r>
            <a:r>
              <a:rPr lang="en-US" sz="1800" dirty="0" smtClean="0"/>
              <a:t>election basics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How and why to use a meat thermometer when cooking meat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What’s in a grade? – All about meat grading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In addition to the fact sheet, most of these topics would have a ready made PowerPoint and evaluation for simple programing at the county level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CONSUMER TOPICS</a:t>
            </a:r>
          </a:p>
        </p:txBody>
      </p:sp>
    </p:spTree>
    <p:extLst>
      <p:ext uri="{BB962C8B-B14F-4D97-AF65-F5344CB8AC3E}">
        <p14:creationId xmlns:p14="http://schemas.microsoft.com/office/powerpoint/2010/main" val="26738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CONSUMER TOPICS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351713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Meat 101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Focused on current consumer issues concerning meat and meat products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Focused on helping educate consumers about </a:t>
            </a:r>
            <a:r>
              <a:rPr lang="en-US" sz="1800" dirty="0" smtClean="0"/>
              <a:t>meat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Potentially in the fall of next year</a:t>
            </a: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Topics would include: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Safe meat handling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cookery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selection and purchasing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</a:t>
            </a:r>
            <a:r>
              <a:rPr lang="en-US" sz="1400" i="1" dirty="0" smtClean="0"/>
              <a:t>production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 smtClean="0"/>
              <a:t>Meat labeling and marketing</a:t>
            </a:r>
            <a:endParaRPr lang="en-US" sz="1400" i="1" dirty="0"/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</a:t>
            </a:r>
            <a:r>
              <a:rPr lang="en-US" sz="1400" i="1" dirty="0" smtClean="0"/>
              <a:t>nutrition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 smtClean="0"/>
              <a:t>Producer panel</a:t>
            </a:r>
            <a:endParaRPr lang="en-US" sz="1400" i="1" dirty="0"/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Tasting of different types of beef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58" y="5181600"/>
            <a:ext cx="2253267" cy="1503544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81600"/>
            <a:ext cx="2006600" cy="150495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56" y="5181600"/>
            <a:ext cx="2286000" cy="1524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395145" cy="9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4-H MEAT JUDGING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1" y="1371600"/>
            <a:ext cx="4800600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Future Plans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Provide more resources for coaches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Provide opportunities for teams to get “cooler time”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Planning on developing a website with information and training resources for teams. Will have pictures, videos, terminology, sample classes, reasons, how-to instruction, etc.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Planning on hosting a one day meat judging clinic in the spring allowing teams to come to </a:t>
            </a:r>
            <a:r>
              <a:rPr lang="en-US" sz="1800" dirty="0" err="1" smtClean="0"/>
              <a:t>KSU</a:t>
            </a:r>
            <a:r>
              <a:rPr lang="en-US" sz="1800" dirty="0" smtClean="0"/>
              <a:t> and practice on several different classes, retail ID, instructional times from K-State meat judging team members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Potential regional meat judging workshops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76600"/>
            <a:ext cx="2639908" cy="137636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00600"/>
            <a:ext cx="2639908" cy="175993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1297"/>
            <a:ext cx="886406" cy="92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61" y="1397085"/>
            <a:ext cx="2591239" cy="172711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5085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4-H MEAT JUDGING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1297"/>
            <a:ext cx="886406" cy="9249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63118" t="11967" r="18420" b="3618"/>
          <a:stretch/>
        </p:blipFill>
        <p:spPr bwMode="auto">
          <a:xfrm>
            <a:off x="2227217" y="1447800"/>
            <a:ext cx="2801983" cy="3320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63094" t="11127" r="18464" b="4276"/>
          <a:stretch/>
        </p:blipFill>
        <p:spPr bwMode="auto">
          <a:xfrm>
            <a:off x="5486400" y="1447800"/>
            <a:ext cx="2590800" cy="3320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4952999"/>
            <a:ext cx="2388326" cy="1705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76948"/>
            <a:ext cx="2362200" cy="1687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3" y="4976949"/>
            <a:ext cx="2354797" cy="16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ADDITIONAL PROGRAMING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543799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Other Possibilities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Carcass contests associated with livestock shows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Meat cutting and processing demonstrations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Beef 706 program – producer and feeder focused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Fed-Beef Challenge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Specific meat-related issues programing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Any meat related programing that may be needed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5" name="Picture 2" descr="C:\Users\Travis\Desktop\Short Course Pictures\Beef706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171700" cy="14478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ravis\Desktop\Short Course Pictures\IMG_0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57949"/>
            <a:ext cx="2093426" cy="139561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ravis\Desktop\Short Course Pictures\handsoncarc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57949"/>
            <a:ext cx="1981200" cy="141514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ravis\Desktop\Research\Dissertation - Beef Flavor\Pictures\DSC012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1" y="3886200"/>
            <a:ext cx="1930399" cy="144779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30" y="3886200"/>
            <a:ext cx="2602567" cy="1447799"/>
          </a:xfrm>
          <a:prstGeom prst="rect">
            <a:avLst/>
          </a:prstGeom>
          <a:noFill/>
          <a:ln>
            <a:noFill/>
          </a:ln>
          <a:effectLst>
            <a:outerShdw dist="35921" sx="1000" sy="1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05800" cy="3429000"/>
          </a:xfrm>
        </p:spPr>
        <p:txBody>
          <a:bodyPr/>
          <a:lstStyle/>
          <a:p>
            <a:pPr algn="ctr"/>
            <a:r>
              <a:rPr lang="en-US" sz="4200" b="1" dirty="0" smtClean="0"/>
              <a:t>Questions?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400" b="1" dirty="0" smtClean="0"/>
              <a:t>Travis O’Quinn</a:t>
            </a:r>
          </a:p>
          <a:p>
            <a:pPr algn="ctr"/>
            <a:r>
              <a:rPr lang="en-US" sz="3400" b="1" dirty="0" smtClean="0"/>
              <a:t>travisoquinn@ksu.edu</a:t>
            </a:r>
          </a:p>
          <a:p>
            <a:pPr algn="ctr"/>
            <a:r>
              <a:rPr lang="en-US" sz="3400" b="1" dirty="0" smtClean="0"/>
              <a:t>785-532-3469</a:t>
            </a:r>
            <a:endParaRPr lang="en-US" sz="3400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2"/>
          <p:cNvSpPr>
            <a:spLocks noGrp="1" noChangeArrowheads="1"/>
          </p:cNvSpPr>
          <p:nvPr>
            <p:ph idx="1"/>
          </p:nvPr>
        </p:nvSpPr>
        <p:spPr>
          <a:xfrm>
            <a:off x="4657095" y="1409700"/>
            <a:ext cx="4486905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Grew up in League City, TX</a:t>
            </a:r>
          </a:p>
          <a:p>
            <a:pPr marL="0" indent="0" eaLnBrk="1" hangingPunct="1">
              <a:spcAft>
                <a:spcPts val="0"/>
              </a:spcAft>
            </a:pPr>
            <a:endParaRPr lang="en-US" altLang="en-US" sz="800" i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/>
              <a:t>Texas Tech University </a:t>
            </a:r>
            <a:endParaRPr lang="en-US" sz="20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</a:t>
            </a:r>
            <a:r>
              <a:rPr lang="en-US" sz="1800" dirty="0" smtClean="0"/>
              <a:t>     Bachelors </a:t>
            </a:r>
            <a:r>
              <a:rPr lang="en-US" sz="1800" dirty="0"/>
              <a:t>of Science, Animal Science, </a:t>
            </a:r>
            <a:r>
              <a:rPr lang="en-US" sz="1800" dirty="0" smtClean="0"/>
              <a:t> 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</a:t>
            </a:r>
            <a:r>
              <a:rPr lang="en-US" sz="1800" dirty="0" smtClean="0"/>
              <a:t>     Meat </a:t>
            </a:r>
            <a:r>
              <a:rPr lang="en-US" sz="1800" dirty="0"/>
              <a:t>Science </a:t>
            </a:r>
            <a:r>
              <a:rPr lang="en-US" sz="1800" dirty="0" smtClean="0"/>
              <a:t>Option; </a:t>
            </a:r>
            <a:r>
              <a:rPr lang="en-US" sz="1600" i="1" dirty="0"/>
              <a:t>Summa Cum </a:t>
            </a:r>
            <a:r>
              <a:rPr lang="en-US" sz="1600" i="1" dirty="0" smtClean="0"/>
              <a:t>Laude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endParaRPr lang="en-US" sz="800" i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Texas Tech University </a:t>
            </a:r>
            <a:r>
              <a:rPr lang="en-US" sz="20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1800" dirty="0" smtClean="0"/>
              <a:t>Masters </a:t>
            </a:r>
            <a:r>
              <a:rPr lang="en-US" sz="1800" dirty="0"/>
              <a:t>of Science, Meat </a:t>
            </a:r>
            <a:r>
              <a:rPr lang="en-US" sz="1800" dirty="0" smtClean="0"/>
              <a:t>Science                   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</a:t>
            </a:r>
            <a:r>
              <a:rPr lang="en-US" sz="1800" dirty="0" smtClean="0"/>
              <a:t>     Major Professor – Dr. Mark Miller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 </a:t>
            </a:r>
            <a:r>
              <a:rPr lang="en-US" sz="1800" i="1" dirty="0" smtClean="0"/>
              <a:t>     </a:t>
            </a:r>
            <a:r>
              <a:rPr lang="en-US" sz="1600" i="1" dirty="0" smtClean="0"/>
              <a:t>Thesis - </a:t>
            </a:r>
            <a:r>
              <a:rPr lang="en-US" sz="1600" i="1" dirty="0"/>
              <a:t>Consumer assessment of beef strip </a:t>
            </a:r>
            <a:endParaRPr lang="en-US" sz="1600" i="1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/>
              <a:t> </a:t>
            </a:r>
            <a:r>
              <a:rPr lang="en-US" sz="1600" i="1" dirty="0" smtClean="0"/>
              <a:t>      loin steaks </a:t>
            </a:r>
            <a:r>
              <a:rPr lang="en-US" sz="1600" i="1" dirty="0"/>
              <a:t>of varying fat </a:t>
            </a:r>
            <a:r>
              <a:rPr lang="en-US" sz="1600" i="1" dirty="0" smtClean="0"/>
              <a:t>levels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endParaRPr lang="en-US" sz="800" i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/>
              <a:t>Colorado State University </a:t>
            </a:r>
            <a:r>
              <a:rPr lang="en-US" sz="20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1800" dirty="0" smtClean="0"/>
              <a:t>Doctorate </a:t>
            </a:r>
            <a:r>
              <a:rPr lang="en-US" sz="1800" dirty="0"/>
              <a:t>of Philosophy, Meat </a:t>
            </a:r>
            <a:r>
              <a:rPr lang="en-US" sz="1800" dirty="0" smtClean="0"/>
              <a:t>Science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</a:t>
            </a:r>
            <a:r>
              <a:rPr lang="en-US" sz="1800" dirty="0" smtClean="0"/>
              <a:t>     Major Professors </a:t>
            </a:r>
            <a:r>
              <a:rPr lang="en-US" sz="1800" dirty="0"/>
              <a:t>– Dr. </a:t>
            </a:r>
            <a:r>
              <a:rPr lang="en-US" sz="1800" dirty="0" smtClean="0"/>
              <a:t>Keith Belk and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     Dr. </a:t>
            </a:r>
            <a:r>
              <a:rPr lang="en-US" sz="1800" dirty="0"/>
              <a:t>Daryl </a:t>
            </a:r>
            <a:r>
              <a:rPr lang="en-US" sz="1800" dirty="0" smtClean="0"/>
              <a:t>Tatum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/>
              <a:t>      </a:t>
            </a:r>
            <a:r>
              <a:rPr lang="en-US" sz="1800" i="1" dirty="0"/>
              <a:t>Dissertation - Identifying </a:t>
            </a:r>
            <a:r>
              <a:rPr lang="en-US" sz="1800" i="1" dirty="0" smtClean="0"/>
              <a:t>consumer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 </a:t>
            </a:r>
            <a:r>
              <a:rPr lang="en-US" sz="1800" i="1" dirty="0" smtClean="0"/>
              <a:t>     preferences </a:t>
            </a:r>
            <a:r>
              <a:rPr lang="en-US" sz="1800" i="1" dirty="0"/>
              <a:t>for </a:t>
            </a:r>
            <a:r>
              <a:rPr lang="en-US" sz="1800" i="1" dirty="0" smtClean="0"/>
              <a:t>specific beef flavor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 </a:t>
            </a:r>
            <a:r>
              <a:rPr lang="en-US" sz="1800" i="1" dirty="0" smtClean="0"/>
              <a:t>     characteristics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BACKGROUND</a:t>
            </a:r>
          </a:p>
        </p:txBody>
      </p:sp>
      <p:pic>
        <p:nvPicPr>
          <p:cNvPr id="1030" name="Picture 6" descr="File:Texas 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8" y="1241228"/>
            <a:ext cx="3012262" cy="29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75845" y="2362200"/>
            <a:ext cx="2381250" cy="2038350"/>
            <a:chOff x="2275845" y="2362200"/>
            <a:chExt cx="2381250" cy="2038350"/>
          </a:xfrm>
        </p:grpSpPr>
        <p:pic>
          <p:nvPicPr>
            <p:cNvPr id="1034" name="Picture 10" descr="http://upload.wikimedia.org/wikipedia/commons/thumb/a/a0/Houston_Galveston_area_towns_roadmap.gif/250px-Houston_Galveston_area_towns_roadmap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45" y="2362200"/>
              <a:ext cx="238125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5-Point Star 3"/>
            <p:cNvSpPr/>
            <p:nvPr/>
          </p:nvSpPr>
          <p:spPr>
            <a:xfrm>
              <a:off x="3161670" y="3076575"/>
              <a:ext cx="304800" cy="3048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4" descr="http://www.ttu.edu/traditions/images/DoubleT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66" y="1789026"/>
            <a:ext cx="500934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0788" y="4495800"/>
            <a:ext cx="2475412" cy="1828801"/>
            <a:chOff x="1410788" y="4495800"/>
            <a:chExt cx="2475412" cy="1828801"/>
          </a:xfrm>
        </p:grpSpPr>
        <p:pic>
          <p:nvPicPr>
            <p:cNvPr id="1040" name="Picture 16" descr="http://www.mountainanglers.com/colorado_op_800x591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788" y="4495800"/>
              <a:ext cx="2475412" cy="1828801"/>
            </a:xfrm>
            <a:prstGeom prst="rect">
              <a:avLst/>
            </a:prstGeom>
            <a:noFill/>
            <a:effectLst>
              <a:softEdge rad="1016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http://content.sportslogos.net/logos/30/648/full/7910_colorado_state_rams-secondary-1993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494" y="4636463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7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BACKGROUND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idx="1"/>
          </p:nvPr>
        </p:nvSpPr>
        <p:spPr>
          <a:xfrm>
            <a:off x="1189037" y="1371600"/>
            <a:ext cx="7802563" cy="5410200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</a:pPr>
            <a:r>
              <a:rPr lang="en-US" altLang="en-US" sz="2000" u="sng" dirty="0" smtClean="0"/>
              <a:t>Meat Judging Teams</a:t>
            </a:r>
            <a:endParaRPr lang="en-US" altLang="en-US" sz="2000" u="sng" dirty="0"/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2006 Reserve 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2009 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2010 Reserve National Champion Team</a:t>
            </a:r>
          </a:p>
          <a:p>
            <a:pPr marL="0" indent="0" eaLnBrk="1" hangingPunct="1">
              <a:spcAft>
                <a:spcPts val="0"/>
              </a:spcAft>
            </a:pPr>
            <a:endParaRPr lang="en-US" altLang="en-US" sz="800" dirty="0" smtClean="0"/>
          </a:p>
          <a:p>
            <a:pPr marL="0" indent="0" eaLnBrk="1" hangingPunct="1">
              <a:spcAft>
                <a:spcPts val="0"/>
              </a:spcAft>
            </a:pPr>
            <a:r>
              <a:rPr lang="en-US" altLang="en-US" sz="2000" u="sng" dirty="0" smtClean="0"/>
              <a:t>Meat Animal Evaluation </a:t>
            </a:r>
            <a:r>
              <a:rPr lang="en-US" altLang="en-US" sz="2000" u="sng" dirty="0"/>
              <a:t>Teams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2007 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2008 </a:t>
            </a:r>
            <a:r>
              <a:rPr lang="en-US" altLang="en-US" sz="1600" dirty="0"/>
              <a:t>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2009 </a:t>
            </a:r>
            <a:r>
              <a:rPr lang="en-US" altLang="en-US" sz="1600" dirty="0"/>
              <a:t>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2010 </a:t>
            </a:r>
            <a:r>
              <a:rPr lang="en-US" altLang="en-US" sz="1600" dirty="0"/>
              <a:t>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2013 </a:t>
            </a:r>
            <a:r>
              <a:rPr lang="en-US" altLang="en-US" sz="1600" dirty="0"/>
              <a:t>National Champion </a:t>
            </a:r>
            <a:r>
              <a:rPr lang="en-US" altLang="en-US" sz="1600" dirty="0" smtClean="0"/>
              <a:t>Team</a:t>
            </a:r>
          </a:p>
          <a:p>
            <a:pPr marL="0" indent="0" eaLnBrk="1" hangingPunct="1">
              <a:spcAft>
                <a:spcPts val="0"/>
              </a:spcAft>
            </a:pPr>
            <a:endParaRPr lang="en-US" altLang="en-US" sz="800" dirty="0" smtClean="0"/>
          </a:p>
          <a:p>
            <a:pPr marL="0" indent="0" eaLnBrk="1" hangingPunct="1">
              <a:spcAft>
                <a:spcPts val="0"/>
              </a:spcAft>
            </a:pPr>
            <a:r>
              <a:rPr lang="en-US" altLang="en-US" sz="2000" u="sng" dirty="0"/>
              <a:t>Meat </a:t>
            </a:r>
            <a:r>
              <a:rPr lang="en-US" altLang="en-US" sz="2000" u="sng" dirty="0" smtClean="0"/>
              <a:t>Science Quiz Bowl Teams</a:t>
            </a:r>
            <a:endParaRPr lang="en-US" altLang="en-US" sz="2000" u="sng" dirty="0"/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2007 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2009 National Champion Team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Coached or Member of 10 National or Reserve National Champion Teams</a:t>
            </a:r>
            <a:endParaRPr lang="en-US" altLang="en-US" sz="1600" dirty="0"/>
          </a:p>
          <a:p>
            <a:pPr marL="0" indent="0" eaLnBrk="1" hangingPunct="1">
              <a:spcAft>
                <a:spcPts val="0"/>
              </a:spcAft>
            </a:pPr>
            <a:endParaRPr lang="en-US" altLang="en-US" sz="1600" dirty="0"/>
          </a:p>
          <a:p>
            <a:pPr marL="0" indent="0" eaLnBrk="1" hangingPunct="1">
              <a:spcAft>
                <a:spcPts val="0"/>
              </a:spcAft>
            </a:pPr>
            <a:endParaRPr lang="en-US" altLang="en-US" sz="1600" dirty="0"/>
          </a:p>
          <a:p>
            <a:pPr marL="0" indent="0" eaLnBrk="1" hangingPunct="1">
              <a:spcAft>
                <a:spcPts val="0"/>
              </a:spcAft>
            </a:pPr>
            <a:endParaRPr lang="en-US" altLang="en-US" sz="1600" dirty="0" smtClean="0"/>
          </a:p>
          <a:p>
            <a:pPr marL="514350" lvl="1" indent="-457200" eaLnBrk="1" hangingPunct="1">
              <a:spcAft>
                <a:spcPts val="0"/>
              </a:spcAft>
              <a:buFontTx/>
              <a:buChar char="-"/>
            </a:pPr>
            <a:endParaRPr lang="en-US" altLang="en-US" dirty="0" smtClean="0"/>
          </a:p>
        </p:txBody>
      </p:sp>
      <p:pic>
        <p:nvPicPr>
          <p:cNvPr id="3075" name="Picture 3" descr="C:\Users\Travis\Pictures\Judging Team Pictures\2010 Meat Animal Eval 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3810000"/>
            <a:ext cx="2463590" cy="164239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ravis\Pictures\Judging Team Pictures\2009 Team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12" y="1524000"/>
            <a:ext cx="2476500" cy="19812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Current Position: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/>
              <a:t>Assistant Professor, Meats Extension Specialist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6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60% Extension, 40% Research Appointment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Started in July 2014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17" y="3810000"/>
            <a:ext cx="360727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05800" cy="1752600"/>
          </a:xfrm>
        </p:spPr>
        <p:txBody>
          <a:bodyPr/>
          <a:lstStyle/>
          <a:p>
            <a:r>
              <a:rPr lang="en-US" b="1" dirty="0" smtClean="0"/>
              <a:t>Meats Extension Programming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5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351713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BBQ 101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All day program focusing on teaching consumers about all things BBQ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Targeting consumers who have an interest in learning more about BBQ and are looking to learn different techniques, about different meats, different products etc.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Will focus on how to create great backyard BBQ for friends and family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Will touch on competitive </a:t>
            </a:r>
            <a:r>
              <a:rPr lang="en-US" sz="1800" dirty="0" err="1" smtClean="0"/>
              <a:t>BBQing</a:t>
            </a:r>
            <a:r>
              <a:rPr lang="en-US" sz="1800" dirty="0" smtClean="0"/>
              <a:t>, but will not be the major focus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Hands-on demonstrations, taste testing of different products, etc.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91000"/>
            <a:ext cx="267502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49331"/>
            <a:ext cx="2522315" cy="167526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r="9457"/>
          <a:stretch/>
        </p:blipFill>
        <p:spPr>
          <a:xfrm>
            <a:off x="6671814" y="4649331"/>
            <a:ext cx="2243586" cy="167526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2010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1" y="1371600"/>
            <a:ext cx="44196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Topics: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Types and uses of different grills/smokers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pices, rubs, marinades, and sauces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Regional differences in BBQ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Different flavors of woods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Demonstration and discussion of common and less common meat cuts used for BBQ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Meat Selection and Preparation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Food Safety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Degrees of doneness for different meats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Taste testing of different sauces, meats cooked with different woods, wrapped vs unwrapped product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Provide every participant with a book containing lots of different recipes and </a:t>
            </a:r>
            <a:r>
              <a:rPr lang="en-US" sz="1800" dirty="0" err="1" smtClean="0"/>
              <a:t>BBQing</a:t>
            </a:r>
            <a:r>
              <a:rPr lang="en-US" sz="1800" dirty="0" smtClean="0"/>
              <a:t> tips with all presentations included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94" y="5074215"/>
            <a:ext cx="2456906" cy="163138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94" y="1460391"/>
            <a:ext cx="2533106" cy="189240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2042508" cy="153188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473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543799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Timeline: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Would like to do 4 of these in late spring before grilling season starts to heat up; May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One in Manhattan, One at </a:t>
            </a:r>
            <a:r>
              <a:rPr lang="en-US" sz="1800" dirty="0" err="1" smtClean="0"/>
              <a:t>KSU</a:t>
            </a:r>
            <a:r>
              <a:rPr lang="en-US" sz="1800" dirty="0" smtClean="0"/>
              <a:t> Olathe Campus, looking for two more locations in Western KS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If lots of interest, may do an additional one in the fall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60 – 80 people at each event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Looking for potential speakers on any of the topics listed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Looking for potential sponsorship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778095"/>
            <a:ext cx="2476500" cy="1651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98" y="4724401"/>
            <a:ext cx="2519202" cy="167929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99177"/>
            <a:ext cx="2404902" cy="160452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094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CONSUMER TOPICS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6400800" cy="46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660</Words>
  <Application>Microsoft Office PowerPoint</Application>
  <PresentationFormat>On-screen Show (4:3)</PresentationFormat>
  <Paragraphs>184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BACKGROUND</vt:lpstr>
      <vt:lpstr>BACKGROUND</vt:lpstr>
      <vt:lpstr>BACKGROUND</vt:lpstr>
      <vt:lpstr>PowerPoint Presentation</vt:lpstr>
      <vt:lpstr>BBQ 101</vt:lpstr>
      <vt:lpstr>BBQ 101</vt:lpstr>
      <vt:lpstr>BBQ 101</vt:lpstr>
      <vt:lpstr>CONSUMER TOPICS</vt:lpstr>
      <vt:lpstr>CONSUMER TOPICS</vt:lpstr>
      <vt:lpstr>CONSUMER TOPICS</vt:lpstr>
      <vt:lpstr>4-H MEAT JUDGING</vt:lpstr>
      <vt:lpstr>4-H MEAT JUDGING</vt:lpstr>
      <vt:lpstr>ADDITIONAL PROGRAMING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SCIENCE &amp; MUSCLE BIOLOGY Striving for Honor in the Pursuit of Excellence</dc:title>
  <dc:creator>Travis O'Quinn</dc:creator>
  <cp:lastModifiedBy>Karen Marie Blakeslee</cp:lastModifiedBy>
  <cp:revision>232</cp:revision>
  <dcterms:created xsi:type="dcterms:W3CDTF">2013-12-04T20:39:58Z</dcterms:created>
  <dcterms:modified xsi:type="dcterms:W3CDTF">2014-12-01T19:47:15Z</dcterms:modified>
</cp:coreProperties>
</file>