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B7CF-3DFB-440A-B4EE-B86107DF59C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D23C-17EE-41CB-AFFB-88CBED96C7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53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B7CF-3DFB-440A-B4EE-B86107DF59C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D23C-17EE-41CB-AFFB-88CBED96C7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685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B7CF-3DFB-440A-B4EE-B86107DF59C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D23C-17EE-41CB-AFFB-88CBED96C7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29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B7CF-3DFB-440A-B4EE-B86107DF59C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D23C-17EE-41CB-AFFB-88CBED96C7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5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B7CF-3DFB-440A-B4EE-B86107DF59C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D23C-17EE-41CB-AFFB-88CBED96C7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78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B7CF-3DFB-440A-B4EE-B86107DF59C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D23C-17EE-41CB-AFFB-88CBED96C7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B7CF-3DFB-440A-B4EE-B86107DF59C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D23C-17EE-41CB-AFFB-88CBED96C7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21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B7CF-3DFB-440A-B4EE-B86107DF59C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D23C-17EE-41CB-AFFB-88CBED96C7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86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B7CF-3DFB-440A-B4EE-B86107DF59C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D23C-17EE-41CB-AFFB-88CBED96C7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88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B7CF-3DFB-440A-B4EE-B86107DF59C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D23C-17EE-41CB-AFFB-88CBED96C7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35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B7CF-3DFB-440A-B4EE-B86107DF59C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D23C-17EE-41CB-AFFB-88CBED96C7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30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4B7CF-3DFB-440A-B4EE-B86107DF59C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6D23C-17EE-41CB-AFFB-88CBED96C7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05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hlivestock.ksu.ed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Animal Science &amp; Industry K-State Youth Livestock Program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Kristine L. Clowers, </a:t>
            </a:r>
          </a:p>
          <a:p>
            <a:r>
              <a:rPr lang="en-US" sz="2500" dirty="0" smtClean="0"/>
              <a:t>Youth Livestock Coordinator</a:t>
            </a:r>
          </a:p>
          <a:p>
            <a:r>
              <a:rPr lang="en-US" sz="2000" dirty="0" smtClean="0"/>
              <a:t>November 6, 2013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60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Nominations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EID 4-H Tags Required for Kansas State Fair and Kansas Junior Livestock Show (via David </a:t>
            </a:r>
            <a:r>
              <a:rPr lang="en-US" dirty="0" err="1" smtClean="0"/>
              <a:t>Kehler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Traditional 4-H tags can be ordered through KSRE bookstore until supply is out (approximately 2 years)</a:t>
            </a:r>
          </a:p>
          <a:p>
            <a:r>
              <a:rPr lang="en-US" dirty="0" smtClean="0"/>
              <a:t>Tags must be put administered by agent, DNA samples can be pulled by families</a:t>
            </a:r>
          </a:p>
          <a:p>
            <a:r>
              <a:rPr lang="en-US" dirty="0" smtClean="0"/>
              <a:t>Website, </a:t>
            </a:r>
            <a:r>
              <a:rPr lang="en-US" dirty="0" smtClean="0">
                <a:hlinkClick r:id="rId2"/>
              </a:rPr>
              <a:t>www.YouthLivestock.KSU.edu</a:t>
            </a:r>
            <a:endParaRPr lang="en-US" dirty="0" smtClean="0"/>
          </a:p>
          <a:p>
            <a:pPr lvl="1"/>
            <a:r>
              <a:rPr lang="en-US" dirty="0" smtClean="0"/>
              <a:t>Forms, tag and DNA envelope information, “Check Nominated Livestock” link</a:t>
            </a:r>
          </a:p>
        </p:txBody>
      </p:sp>
    </p:spTree>
    <p:extLst>
      <p:ext uri="{BB962C8B-B14F-4D97-AF65-F5344CB8AC3E}">
        <p14:creationId xmlns:p14="http://schemas.microsoft.com/office/powerpoint/2010/main" val="391628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Nominations (continued…)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 Nominations accepted: if postmarked within 10 days of due date</a:t>
            </a:r>
          </a:p>
          <a:p>
            <a:pPr lvl="1"/>
            <a:r>
              <a:rPr lang="en-US" dirty="0" smtClean="0"/>
              <a:t>$15 late fee, signed agreement, probation list</a:t>
            </a:r>
          </a:p>
          <a:p>
            <a:r>
              <a:rPr lang="en-US" dirty="0" smtClean="0"/>
              <a:t>$10 Incomplete Nomination Fee</a:t>
            </a:r>
          </a:p>
          <a:p>
            <a:pPr lvl="1"/>
            <a:r>
              <a:rPr lang="en-US" dirty="0" smtClean="0"/>
              <a:t>Lack of signatures, initials, payment, forms, DNA, etc.</a:t>
            </a:r>
          </a:p>
          <a:p>
            <a:pPr lvl="1"/>
            <a:r>
              <a:rPr lang="en-US" dirty="0" smtClean="0"/>
              <a:t>Encourage Ag/4-H agents to sign </a:t>
            </a:r>
            <a:r>
              <a:rPr lang="en-US" i="1" dirty="0" smtClean="0"/>
              <a:t>after </a:t>
            </a:r>
            <a:r>
              <a:rPr lang="en-US" dirty="0" smtClean="0"/>
              <a:t>form is completed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9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County Fair Premium Auction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As an Ag/Livestock/4-H Agent, we ask you to keep a list of all nominated animals within your county/district for your records</a:t>
            </a:r>
          </a:p>
          <a:p>
            <a:endParaRPr lang="en-US" sz="2800" dirty="0" smtClean="0"/>
          </a:p>
          <a:p>
            <a:r>
              <a:rPr lang="en-US" sz="2800" dirty="0" smtClean="0"/>
              <a:t>Please send us a list of nominated livestock who have gone through a county fair auction after the completion of your fair, as they are ineligible to compete at the Kansas State Fair and Kansas Junior Livestock show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306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EID 4-H Tags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Not required for county use, just Kansas State Fair and Kansas Junior Livestock Show</a:t>
            </a:r>
          </a:p>
          <a:p>
            <a:r>
              <a:rPr lang="en-US" sz="2800" dirty="0" smtClean="0"/>
              <a:t>(As of now)Can be ordered via David </a:t>
            </a:r>
            <a:r>
              <a:rPr lang="en-US" sz="2800" dirty="0" err="1" smtClean="0"/>
              <a:t>Kehler</a:t>
            </a:r>
            <a:r>
              <a:rPr lang="en-US" sz="2800" dirty="0"/>
              <a:t> </a:t>
            </a:r>
            <a:r>
              <a:rPr lang="en-US" sz="2800" dirty="0" smtClean="0"/>
              <a:t>on a pre-paid basis</a:t>
            </a:r>
          </a:p>
          <a:p>
            <a:r>
              <a:rPr lang="en-US" sz="2800" dirty="0" smtClean="0"/>
              <a:t>Traditional 4-H tags can be ordered through KSRE Bookstore until supply runs out (hopefully no more than two years)</a:t>
            </a:r>
          </a:p>
          <a:p>
            <a:r>
              <a:rPr lang="en-US" sz="2800" dirty="0" smtClean="0"/>
              <a:t>Eventually, EID tags will be the only available tags through KSRE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029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Kansas Junior Specie Producer 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Junior Swine Producer Day – February 16, 2013</a:t>
            </a:r>
          </a:p>
          <a:p>
            <a:pPr lvl="1"/>
            <a:r>
              <a:rPr lang="en-US" dirty="0" smtClean="0"/>
              <a:t>Early registration: $10 by Feb. 1; $15 after Feb. 1</a:t>
            </a:r>
          </a:p>
          <a:p>
            <a:pPr lvl="1"/>
            <a:r>
              <a:rPr lang="en-US" dirty="0" smtClean="0"/>
              <a:t>Topics to be covered: selection, nutrition, pig care, showmanship</a:t>
            </a:r>
          </a:p>
          <a:p>
            <a:pPr lvl="1"/>
            <a:r>
              <a:rPr lang="en-US" dirty="0" smtClean="0"/>
              <a:t>Mini </a:t>
            </a:r>
            <a:r>
              <a:rPr lang="en-US" dirty="0" err="1" smtClean="0"/>
              <a:t>Skillathon</a:t>
            </a:r>
            <a:r>
              <a:rPr lang="en-US" dirty="0" smtClean="0"/>
              <a:t>, non-competitive </a:t>
            </a:r>
          </a:p>
          <a:p>
            <a:endParaRPr lang="en-US" dirty="0" smtClean="0"/>
          </a:p>
          <a:p>
            <a:r>
              <a:rPr lang="en-US" dirty="0" smtClean="0"/>
              <a:t>Junior Meat Goat Producer Day – TBD - 2013</a:t>
            </a:r>
          </a:p>
          <a:p>
            <a:pPr lvl="1"/>
            <a:r>
              <a:rPr lang="en-US" dirty="0" smtClean="0"/>
              <a:t>Early registration:  </a:t>
            </a:r>
          </a:p>
          <a:p>
            <a:pPr lvl="1"/>
            <a:r>
              <a:rPr lang="en-US" dirty="0" smtClean="0"/>
              <a:t>Program TBA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551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K-State Animal Sciences Leadership Academy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700" u="sng" dirty="0" smtClean="0"/>
              <a:t>Goal</a:t>
            </a:r>
            <a:r>
              <a:rPr lang="en-US" sz="2700" dirty="0" smtClean="0"/>
              <a:t>: to </a:t>
            </a:r>
            <a:r>
              <a:rPr lang="en-US" sz="2700" dirty="0"/>
              <a:t>further develop young leaders within the livestock industry through an engaging summer experience </a:t>
            </a:r>
            <a:endParaRPr lang="en-US" sz="2700" dirty="0" smtClean="0"/>
          </a:p>
          <a:p>
            <a:r>
              <a:rPr lang="en-US" sz="2700" dirty="0" smtClean="0"/>
              <a:t>Will focus </a:t>
            </a:r>
            <a:r>
              <a:rPr lang="en-US" sz="2700" dirty="0"/>
              <a:t>on increasing knowledge of Kansas’ diverse livestock industry, as well as building participant’s leadership skills.  </a:t>
            </a:r>
          </a:p>
          <a:p>
            <a:r>
              <a:rPr lang="en-US" sz="2700" i="1" dirty="0" smtClean="0"/>
              <a:t>Sponsored by Livestock and meat Industry Council</a:t>
            </a:r>
          </a:p>
          <a:p>
            <a:r>
              <a:rPr lang="en-US" dirty="0" smtClean="0"/>
              <a:t>June 5-8, 2013</a:t>
            </a:r>
          </a:p>
          <a:p>
            <a:r>
              <a:rPr lang="en-US" dirty="0" smtClean="0"/>
              <a:t>Applications due March 15</a:t>
            </a:r>
          </a:p>
          <a:p>
            <a:pPr lvl="1"/>
            <a:r>
              <a:rPr lang="en-US" dirty="0" smtClean="0"/>
              <a:t>Program TBA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9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Livestock Program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February 1, 2013: </a:t>
            </a:r>
            <a:r>
              <a:rPr lang="en-US" sz="2500" dirty="0" smtClean="0"/>
              <a:t>Early Registration </a:t>
            </a:r>
            <a:r>
              <a:rPr lang="en-US" sz="2500" dirty="0" err="1" smtClean="0"/>
              <a:t>Jr</a:t>
            </a:r>
            <a:r>
              <a:rPr lang="en-US" sz="2500" dirty="0" smtClean="0"/>
              <a:t> Swine Producer Day </a:t>
            </a:r>
          </a:p>
          <a:p>
            <a:r>
              <a:rPr lang="en-US" sz="3000" dirty="0"/>
              <a:t>February 16, 2013: </a:t>
            </a:r>
            <a:r>
              <a:rPr lang="en-US" sz="2500" dirty="0" smtClean="0"/>
              <a:t>Kansas Junior Swine Producer Day</a:t>
            </a:r>
          </a:p>
          <a:p>
            <a:r>
              <a:rPr lang="en-US" sz="3000" dirty="0" smtClean="0"/>
              <a:t>March 15, 2013: </a:t>
            </a:r>
            <a:r>
              <a:rPr lang="en-US" sz="2500" dirty="0" smtClean="0"/>
              <a:t>Leadership Academy Applications Due</a:t>
            </a:r>
          </a:p>
          <a:p>
            <a:r>
              <a:rPr lang="en-US" sz="3000" dirty="0" smtClean="0"/>
              <a:t>March 15, 2013: </a:t>
            </a:r>
            <a:r>
              <a:rPr lang="en-US" sz="2500" dirty="0" smtClean="0"/>
              <a:t>Early Registration </a:t>
            </a:r>
            <a:r>
              <a:rPr lang="en-US" sz="2500" dirty="0" err="1" smtClean="0"/>
              <a:t>Jr</a:t>
            </a:r>
            <a:r>
              <a:rPr lang="en-US" sz="2500" dirty="0" smtClean="0"/>
              <a:t> Meat Goat Producer Day</a:t>
            </a:r>
          </a:p>
          <a:p>
            <a:r>
              <a:rPr lang="en-US" sz="3000" dirty="0" smtClean="0"/>
              <a:t>March 30, 2013: </a:t>
            </a:r>
            <a:r>
              <a:rPr lang="en-US" sz="2500" dirty="0" smtClean="0"/>
              <a:t>Kansas Junior Meat Goat Producer Day</a:t>
            </a:r>
          </a:p>
          <a:p>
            <a:r>
              <a:rPr lang="en-US" sz="3000" dirty="0" smtClean="0"/>
              <a:t>May 1, 2013: </a:t>
            </a:r>
            <a:r>
              <a:rPr lang="en-US" sz="2500" dirty="0" smtClean="0"/>
              <a:t>Market Beef Nominations Due</a:t>
            </a:r>
          </a:p>
          <a:p>
            <a:r>
              <a:rPr lang="en-US" sz="3000" dirty="0" smtClean="0"/>
              <a:t>May 28-30: </a:t>
            </a:r>
            <a:r>
              <a:rPr lang="en-US" sz="2500" dirty="0" smtClean="0"/>
              <a:t>Discovery Days-ASI Classes available</a:t>
            </a:r>
          </a:p>
          <a:p>
            <a:r>
              <a:rPr lang="en-US" sz="3000" dirty="0" smtClean="0"/>
              <a:t>June 5-8, 2013: </a:t>
            </a:r>
            <a:r>
              <a:rPr lang="en-US" sz="2500" dirty="0" smtClean="0"/>
              <a:t>K-State Animal Sciences Leadership Academy</a:t>
            </a:r>
          </a:p>
          <a:p>
            <a:r>
              <a:rPr lang="en-US" sz="3000" dirty="0" smtClean="0"/>
              <a:t>June 15, 2013: </a:t>
            </a:r>
            <a:r>
              <a:rPr lang="en-US" sz="2500" dirty="0" smtClean="0"/>
              <a:t>All other specie nominations due</a:t>
            </a:r>
          </a:p>
          <a:p>
            <a:r>
              <a:rPr lang="en-US" sz="3000" dirty="0"/>
              <a:t>July 12-13, 2013: </a:t>
            </a:r>
            <a:r>
              <a:rPr lang="en-US" sz="2500" dirty="0" smtClean="0"/>
              <a:t>Dr. Bob Hines Kansas Swine Classic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81939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483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Animal Science &amp; Industry K-State Youth Livestock Program Update</vt:lpstr>
      <vt:lpstr>2013 Nominations</vt:lpstr>
      <vt:lpstr>2013 Nominations (continued…)</vt:lpstr>
      <vt:lpstr>County Fair Premium Auction Lists</vt:lpstr>
      <vt:lpstr>EID 4-H Tags </vt:lpstr>
      <vt:lpstr>Kansas Junior Specie Producer Days</vt:lpstr>
      <vt:lpstr>K-State Animal Sciences Leadership Academy</vt:lpstr>
      <vt:lpstr>Youth Livestock Program Calendar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Science &amp; Industry K-State Youth Livestock Program Update</dc:title>
  <dc:creator>Kristine Clowers</dc:creator>
  <cp:lastModifiedBy>Karen Marie Blakeslee</cp:lastModifiedBy>
  <cp:revision>6</cp:revision>
  <dcterms:created xsi:type="dcterms:W3CDTF">2012-11-05T20:44:53Z</dcterms:created>
  <dcterms:modified xsi:type="dcterms:W3CDTF">2014-05-08T18:36:29Z</dcterms:modified>
</cp:coreProperties>
</file>