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7"/>
  </p:notesMasterIdLst>
  <p:sldIdLst>
    <p:sldId id="267" r:id="rId2"/>
    <p:sldId id="258" r:id="rId3"/>
    <p:sldId id="259" r:id="rId4"/>
    <p:sldId id="260" r:id="rId5"/>
    <p:sldId id="276" r:id="rId6"/>
    <p:sldId id="283" r:id="rId7"/>
    <p:sldId id="284" r:id="rId8"/>
    <p:sldId id="285" r:id="rId9"/>
    <p:sldId id="286" r:id="rId10"/>
    <p:sldId id="289" r:id="rId11"/>
    <p:sldId id="287" r:id="rId12"/>
    <p:sldId id="291" r:id="rId13"/>
    <p:sldId id="290" r:id="rId14"/>
    <p:sldId id="292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0CDA7-CDDC-4CFD-8AF7-A49A67F5C115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BDFEE-E368-425F-8884-EB755E495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8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modern corn</a:t>
            </a:r>
            <a:r>
              <a:rPr lang="en-US" baseline="0" dirty="0" smtClean="0"/>
              <a:t> and combines alter the nutrients in the field that will be grazed compared to older estimates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Cover crops like legumes because the cover-crop will increase water uptake</a:t>
            </a:r>
            <a:r>
              <a:rPr lang="en-US" baseline="0" dirty="0" smtClean="0"/>
              <a:t> from rain and that acts like tilling to be used to help soil and water retention and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DFEE-E368-425F-8884-EB755E49591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4E4D1-0A01-4839-8817-D89792B107C8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B604-02AA-4001-BEAE-D324252DD3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4E4D1-0A01-4839-8817-D89792B107C8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B604-02AA-4001-BEAE-D324252DD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4E4D1-0A01-4839-8817-D89792B107C8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B604-02AA-4001-BEAE-D324252DD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4E4D1-0A01-4839-8817-D89792B107C8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B604-02AA-4001-BEAE-D324252DD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4E4D1-0A01-4839-8817-D89792B107C8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B604-02AA-4001-BEAE-D324252DD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4E4D1-0A01-4839-8817-D89792B107C8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B604-02AA-4001-BEAE-D324252DD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4E4D1-0A01-4839-8817-D89792B107C8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B604-02AA-4001-BEAE-D324252DD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4E4D1-0A01-4839-8817-D89792B107C8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B604-02AA-4001-BEAE-D324252DD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4E4D1-0A01-4839-8817-D89792B107C8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B604-02AA-4001-BEAE-D324252DD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4E4D1-0A01-4839-8817-D89792B107C8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B604-02AA-4001-BEAE-D324252DD3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374E4D1-0A01-4839-8817-D89792B107C8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9A6B604-02AA-4001-BEAE-D324252DD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374E4D1-0A01-4839-8817-D89792B107C8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9A6B604-02AA-4001-BEAE-D324252DD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471.JPG"/>
          <p:cNvPicPr>
            <a:picLocks noChangeAspect="1"/>
          </p:cNvPicPr>
          <p:nvPr/>
        </p:nvPicPr>
        <p:blipFill>
          <a:blip r:embed="rId2" cstate="screen"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1905000"/>
            <a:ext cx="8077200" cy="1673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Introducing ….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5105400"/>
            <a:ext cx="8077200" cy="149961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438912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Jaymelynn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Farney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4800" dirty="0" smtClean="0"/>
              <a:t>Southeast Beef </a:t>
            </a:r>
            <a:r>
              <a:rPr lang="en-US" sz="4800" smtClean="0"/>
              <a:t>Systems Specialist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20% Research</a:t>
            </a:r>
          </a:p>
          <a:p>
            <a:endParaRPr lang="en-US" dirty="0" smtClean="0"/>
          </a:p>
          <a:p>
            <a:r>
              <a:rPr lang="en-US" dirty="0" smtClean="0"/>
              <a:t>Health component to research</a:t>
            </a:r>
          </a:p>
          <a:p>
            <a:r>
              <a:rPr lang="en-US" dirty="0" smtClean="0"/>
              <a:t>Whole systems approach</a:t>
            </a:r>
          </a:p>
          <a:p>
            <a:endParaRPr lang="en-US" dirty="0" smtClean="0"/>
          </a:p>
          <a:p>
            <a:r>
              <a:rPr lang="en-US" dirty="0" smtClean="0"/>
              <a:t>Connections with feed companies in Kansas</a:t>
            </a:r>
          </a:p>
          <a:p>
            <a:r>
              <a:rPr lang="en-US" dirty="0" smtClean="0"/>
              <a:t>Connections with Animal Health companies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3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752600"/>
            <a:ext cx="3124200" cy="208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573024"/>
            <a:ext cx="8013192" cy="1636776"/>
          </a:xfrm>
        </p:spPr>
        <p:txBody>
          <a:bodyPr/>
          <a:lstStyle/>
          <a:p>
            <a:r>
              <a:rPr lang="en-US" dirty="0" smtClean="0"/>
              <a:t>Other Pertinent Information</a:t>
            </a:r>
            <a:endParaRPr lang="en-US" dirty="0"/>
          </a:p>
        </p:txBody>
      </p:sp>
      <p:pic>
        <p:nvPicPr>
          <p:cNvPr id="4" name="Picture 3" descr="33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3200400"/>
            <a:ext cx="46863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Successful research with</a:t>
            </a:r>
          </a:p>
          <a:p>
            <a:pPr lvl="1"/>
            <a:r>
              <a:rPr lang="en-US" dirty="0" smtClean="0"/>
              <a:t>Genetics (swine)</a:t>
            </a:r>
          </a:p>
          <a:p>
            <a:pPr lvl="1"/>
            <a:r>
              <a:rPr lang="en-US" dirty="0" smtClean="0"/>
              <a:t>Behavior (swine)</a:t>
            </a:r>
          </a:p>
          <a:p>
            <a:pPr lvl="1"/>
            <a:r>
              <a:rPr lang="en-US" dirty="0" smtClean="0"/>
              <a:t>Receiving cattle</a:t>
            </a:r>
          </a:p>
          <a:p>
            <a:pPr lvl="1"/>
            <a:r>
              <a:rPr lang="en-US" dirty="0" smtClean="0"/>
              <a:t>Transition dairy cows</a:t>
            </a:r>
          </a:p>
          <a:p>
            <a:r>
              <a:rPr lang="en-US" dirty="0" smtClean="0"/>
              <a:t>Taught proper data collection and interpretation</a:t>
            </a:r>
          </a:p>
          <a:p>
            <a:r>
              <a:rPr lang="en-US" dirty="0" smtClean="0"/>
              <a:t>Exposure to different sectors in animal agriculture and identified the impacts all have on each other</a:t>
            </a:r>
            <a:endParaRPr lang="en-US" dirty="0"/>
          </a:p>
        </p:txBody>
      </p:sp>
      <p:pic>
        <p:nvPicPr>
          <p:cNvPr id="2050" name="Picture 2" descr="C:\Users\Jaymelynn\Pictures\Microsoft Clip Organizer\j017865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1752600" cy="1168400"/>
          </a:xfrm>
          <a:prstGeom prst="rect">
            <a:avLst/>
          </a:prstGeom>
          <a:noFill/>
        </p:spPr>
      </p:pic>
      <p:pic>
        <p:nvPicPr>
          <p:cNvPr id="6" name="Picture 5" descr="34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0" y="1447800"/>
            <a:ext cx="1741714" cy="1524000"/>
          </a:xfrm>
          <a:prstGeom prst="rect">
            <a:avLst/>
          </a:prstGeom>
        </p:spPr>
      </p:pic>
      <p:pic>
        <p:nvPicPr>
          <p:cNvPr id="7" name="Picture 6" descr="IMG_007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5400" y="2895600"/>
            <a:ext cx="2590800" cy="1309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Newsprint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Worked for a summer at the De Baca County News and Clovis Livestock Market News</a:t>
            </a:r>
          </a:p>
          <a:p>
            <a:pPr lvl="1"/>
            <a:r>
              <a:rPr lang="en-US" dirty="0" smtClean="0"/>
              <a:t>Fort Sumner, NM</a:t>
            </a:r>
          </a:p>
          <a:p>
            <a:r>
              <a:rPr lang="en-US" dirty="0" smtClean="0"/>
              <a:t>Wrote news reports</a:t>
            </a:r>
          </a:p>
          <a:p>
            <a:r>
              <a:rPr lang="en-US" dirty="0" smtClean="0"/>
              <a:t>Photographs</a:t>
            </a:r>
          </a:p>
          <a:p>
            <a:r>
              <a:rPr lang="en-US" dirty="0" smtClean="0"/>
              <a:t>Ad-development</a:t>
            </a:r>
            <a:endParaRPr lang="en-US" dirty="0"/>
          </a:p>
        </p:txBody>
      </p:sp>
      <p:pic>
        <p:nvPicPr>
          <p:cNvPr id="1026" name="Picture 2" descr="C:\Users\Jaymelynn\AppData\Local\Microsoft\Windows\Temporary Internet Files\Content.IE5\PSR5D72O\MP90031426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962400"/>
            <a:ext cx="3657600" cy="246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Southeast Area Research Center </a:t>
            </a:r>
          </a:p>
          <a:p>
            <a:pPr lvl="1"/>
            <a:r>
              <a:rPr lang="en-US" dirty="0" smtClean="0"/>
              <a:t>Parsons, KS</a:t>
            </a:r>
          </a:p>
          <a:p>
            <a:endParaRPr lang="en-US" dirty="0" smtClean="0"/>
          </a:p>
          <a:p>
            <a:r>
              <a:rPr lang="en-US" dirty="0" smtClean="0"/>
              <a:t>(620) 421-4826 ext. 17</a:t>
            </a:r>
          </a:p>
          <a:p>
            <a:endParaRPr lang="en-US" dirty="0" smtClean="0"/>
          </a:p>
          <a:p>
            <a:r>
              <a:rPr lang="en-US" dirty="0" smtClean="0"/>
              <a:t>jkj@ksu.edu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e of cows white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124200" y="1066800"/>
            <a:ext cx="2816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Thanks!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Home-town: Fort Sumner, NM</a:t>
            </a:r>
          </a:p>
          <a:p>
            <a:pPr lvl="1"/>
            <a:r>
              <a:rPr lang="en-US" dirty="0" smtClean="0"/>
              <a:t>Cow-calf operation</a:t>
            </a:r>
          </a:p>
          <a:p>
            <a:pPr lvl="1"/>
            <a:r>
              <a:rPr lang="en-US" dirty="0" smtClean="0"/>
              <a:t>Experience in grazing yearling program</a:t>
            </a:r>
          </a:p>
          <a:p>
            <a:r>
              <a:rPr lang="en-US" dirty="0" smtClean="0"/>
              <a:t>Angus based cow herd</a:t>
            </a:r>
          </a:p>
          <a:p>
            <a:pPr lvl="1"/>
            <a:r>
              <a:rPr lang="en-US" dirty="0" smtClean="0"/>
              <a:t>Rotational cross-breeding</a:t>
            </a:r>
          </a:p>
          <a:p>
            <a:r>
              <a:rPr lang="en-US" dirty="0" smtClean="0"/>
              <a:t>Small farm</a:t>
            </a:r>
          </a:p>
          <a:p>
            <a:pPr lvl="1"/>
            <a:r>
              <a:rPr lang="en-US" dirty="0" smtClean="0"/>
              <a:t>Alfalfa, </a:t>
            </a:r>
            <a:r>
              <a:rPr lang="en-US" dirty="0" err="1" smtClean="0"/>
              <a:t>Hygari</a:t>
            </a:r>
            <a:r>
              <a:rPr lang="en-US" dirty="0" smtClean="0"/>
              <a:t>, wheat</a:t>
            </a:r>
          </a:p>
          <a:p>
            <a:r>
              <a:rPr lang="en-US" dirty="0" smtClean="0"/>
              <a:t>Active in 4-H and FFA</a:t>
            </a:r>
          </a:p>
          <a:p>
            <a:pPr lvl="1"/>
            <a:r>
              <a:rPr lang="en-US" dirty="0" smtClean="0"/>
              <a:t>Leadership roles</a:t>
            </a:r>
          </a:p>
          <a:p>
            <a:pPr lvl="1"/>
            <a:r>
              <a:rPr lang="en-US" dirty="0" smtClean="0"/>
              <a:t>Showed livestock: cattle, sheep, and swine</a:t>
            </a:r>
          </a:p>
          <a:p>
            <a:pPr lvl="1"/>
            <a:r>
              <a:rPr lang="en-US" dirty="0" smtClean="0"/>
              <a:t>Judging</a:t>
            </a:r>
            <a:endParaRPr lang="en-US" dirty="0"/>
          </a:p>
        </p:txBody>
      </p:sp>
      <p:pic>
        <p:nvPicPr>
          <p:cNvPr id="5" name="Picture 4" descr="IMG_035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3175000"/>
            <a:ext cx="3124200" cy="208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Butler Community College – A.S.</a:t>
            </a:r>
          </a:p>
          <a:p>
            <a:pPr lvl="1"/>
            <a:r>
              <a:rPr lang="en-US" dirty="0" smtClean="0"/>
              <a:t>Agriculture</a:t>
            </a:r>
          </a:p>
          <a:p>
            <a:r>
              <a:rPr lang="en-US" dirty="0" smtClean="0"/>
              <a:t>Kansas State University – B.S.</a:t>
            </a:r>
          </a:p>
          <a:p>
            <a:pPr lvl="1"/>
            <a:r>
              <a:rPr lang="en-US" dirty="0" smtClean="0"/>
              <a:t>Animal Science – Pre-vet option</a:t>
            </a:r>
          </a:p>
          <a:p>
            <a:r>
              <a:rPr lang="en-US" dirty="0" smtClean="0"/>
              <a:t>Oklahoma State University – M.S.</a:t>
            </a:r>
          </a:p>
          <a:p>
            <a:pPr lvl="1"/>
            <a:r>
              <a:rPr lang="en-US" dirty="0" smtClean="0"/>
              <a:t>Animal Science – Ruminant Nutrition</a:t>
            </a:r>
          </a:p>
          <a:p>
            <a:r>
              <a:rPr lang="en-US" dirty="0" smtClean="0"/>
              <a:t>Kansas State University – PhD</a:t>
            </a:r>
          </a:p>
          <a:p>
            <a:pPr lvl="1"/>
            <a:r>
              <a:rPr lang="en-US" dirty="0" smtClean="0"/>
              <a:t>Animal Science – Ruminant Nutrition</a:t>
            </a:r>
            <a:endParaRPr lang="en-US" dirty="0"/>
          </a:p>
        </p:txBody>
      </p:sp>
      <p:pic>
        <p:nvPicPr>
          <p:cNvPr id="8194" name="Picture 2" descr="Butler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943600"/>
            <a:ext cx="1828800" cy="685800"/>
          </a:xfrm>
          <a:prstGeom prst="rect">
            <a:avLst/>
          </a:prstGeom>
          <a:noFill/>
        </p:spPr>
      </p:pic>
      <p:pic>
        <p:nvPicPr>
          <p:cNvPr id="9" name="Picture 8" descr="College of Ag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096000"/>
            <a:ext cx="2603500" cy="508000"/>
          </a:xfrm>
          <a:prstGeom prst="rect">
            <a:avLst/>
          </a:prstGeom>
        </p:spPr>
      </p:pic>
      <p:pic>
        <p:nvPicPr>
          <p:cNvPr id="10" name="Picture 9" descr="Research and extension logo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5867400"/>
            <a:ext cx="2231906" cy="781769"/>
          </a:xfrm>
          <a:prstGeom prst="rect">
            <a:avLst/>
          </a:prstGeom>
        </p:spPr>
      </p:pic>
      <p:pic>
        <p:nvPicPr>
          <p:cNvPr id="8196" name="Picture 4" descr="http://upload.wikimedia.org/wikipedia/en/thumb/4/40/Oklahoma_State_University_Seal.svg/200px-Oklahoma_State_University_Seal.svg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58674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Married 3 years</a:t>
            </a:r>
          </a:p>
          <a:p>
            <a:pPr lvl="1"/>
            <a:r>
              <a:rPr lang="en-US" dirty="0" smtClean="0"/>
              <a:t>Registered </a:t>
            </a:r>
            <a:r>
              <a:rPr lang="en-US" dirty="0" err="1" smtClean="0"/>
              <a:t>Charolais</a:t>
            </a:r>
            <a:r>
              <a:rPr lang="en-US" dirty="0" smtClean="0"/>
              <a:t> and Angus operation</a:t>
            </a:r>
          </a:p>
          <a:p>
            <a:pPr lvl="2"/>
            <a:r>
              <a:rPr lang="en-US" dirty="0" smtClean="0"/>
              <a:t>AI</a:t>
            </a:r>
          </a:p>
          <a:p>
            <a:pPr lvl="2"/>
            <a:r>
              <a:rPr lang="en-US" dirty="0" smtClean="0"/>
              <a:t>Embryo transfer</a:t>
            </a:r>
          </a:p>
          <a:p>
            <a:pPr lvl="2"/>
            <a:r>
              <a:rPr lang="en-US" dirty="0" smtClean="0"/>
              <a:t>Rotational grazing</a:t>
            </a:r>
          </a:p>
          <a:p>
            <a:pPr lvl="1"/>
            <a:r>
              <a:rPr lang="en-US" dirty="0" err="1" smtClean="0"/>
              <a:t>Backgrounding</a:t>
            </a:r>
            <a:r>
              <a:rPr lang="en-US" dirty="0" smtClean="0"/>
              <a:t>/stocker operation</a:t>
            </a:r>
          </a:p>
          <a:p>
            <a:pPr lvl="2"/>
            <a:r>
              <a:rPr lang="en-US" dirty="0" smtClean="0"/>
              <a:t>Pen</a:t>
            </a:r>
          </a:p>
          <a:p>
            <a:pPr lvl="2"/>
            <a:r>
              <a:rPr lang="en-US" dirty="0" smtClean="0"/>
              <a:t>Wheat pasture</a:t>
            </a:r>
          </a:p>
        </p:txBody>
      </p:sp>
      <p:pic>
        <p:nvPicPr>
          <p:cNvPr id="5" name="Picture 4" descr="KayLee Banner pictur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00800" y="4267200"/>
            <a:ext cx="27432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Beef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Cow-calf</a:t>
            </a:r>
          </a:p>
          <a:p>
            <a:r>
              <a:rPr lang="en-US" dirty="0" smtClean="0"/>
              <a:t>Backgrounder</a:t>
            </a:r>
          </a:p>
          <a:p>
            <a:r>
              <a:rPr lang="en-US" dirty="0" smtClean="0"/>
              <a:t>Stocker</a:t>
            </a:r>
          </a:p>
          <a:p>
            <a:r>
              <a:rPr lang="en-US" dirty="0" smtClean="0"/>
              <a:t>Feedlot</a:t>
            </a:r>
          </a:p>
          <a:p>
            <a:r>
              <a:rPr lang="en-US" dirty="0" smtClean="0"/>
              <a:t>Packing facility</a:t>
            </a:r>
          </a:p>
          <a:p>
            <a:pPr lvl="1"/>
            <a:r>
              <a:rPr lang="en-US" dirty="0" smtClean="0"/>
              <a:t>Beef</a:t>
            </a:r>
          </a:p>
          <a:p>
            <a:pPr lvl="1"/>
            <a:r>
              <a:rPr lang="en-US" dirty="0" smtClean="0"/>
              <a:t>Cullers</a:t>
            </a:r>
          </a:p>
        </p:txBody>
      </p:sp>
      <p:pic>
        <p:nvPicPr>
          <p:cNvPr id="4" name="Picture 3" descr="IMG_403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2438400"/>
            <a:ext cx="4419600" cy="294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Research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Master’s</a:t>
            </a:r>
          </a:p>
          <a:p>
            <a:pPr lvl="1"/>
            <a:r>
              <a:rPr lang="en-US" dirty="0" smtClean="0"/>
              <a:t>High-risk receiving cattle</a:t>
            </a:r>
          </a:p>
          <a:p>
            <a:pPr lvl="1"/>
            <a:r>
              <a:rPr lang="en-US" dirty="0" smtClean="0"/>
              <a:t>Gene expression changes that occur based on the number of times heifers treated for BRDC</a:t>
            </a:r>
          </a:p>
          <a:p>
            <a:r>
              <a:rPr lang="en-US" dirty="0" smtClean="0"/>
              <a:t>Doctorate</a:t>
            </a:r>
          </a:p>
          <a:p>
            <a:pPr lvl="1"/>
            <a:r>
              <a:rPr lang="en-US" dirty="0" smtClean="0"/>
              <a:t>Health and metabolism interact</a:t>
            </a:r>
          </a:p>
          <a:p>
            <a:pPr lvl="1"/>
            <a:r>
              <a:rPr lang="en-US" dirty="0" smtClean="0"/>
              <a:t>Inflammation impacts on production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</a:t>
            </a:r>
          </a:p>
          <a:p>
            <a:pPr lvl="1"/>
            <a:r>
              <a:rPr lang="en-US" dirty="0" smtClean="0"/>
              <a:t>Metabolite profiles in plasma</a:t>
            </a:r>
          </a:p>
          <a:p>
            <a:pPr lvl="1"/>
            <a:r>
              <a:rPr lang="en-US" dirty="0" smtClean="0"/>
              <a:t>Gene expression in muscle, adipose, and liver</a:t>
            </a:r>
          </a:p>
          <a:p>
            <a:r>
              <a:rPr lang="en-US" dirty="0" smtClean="0"/>
              <a:t>Applied</a:t>
            </a:r>
          </a:p>
          <a:p>
            <a:pPr lvl="1"/>
            <a:r>
              <a:rPr lang="en-US" dirty="0" smtClean="0"/>
              <a:t>Nutrient analysis</a:t>
            </a:r>
          </a:p>
          <a:p>
            <a:pPr lvl="1"/>
            <a:r>
              <a:rPr lang="en-US" dirty="0" smtClean="0"/>
              <a:t>Health diagnosis</a:t>
            </a:r>
            <a:endParaRPr lang="en-US" dirty="0"/>
          </a:p>
        </p:txBody>
      </p:sp>
      <p:pic>
        <p:nvPicPr>
          <p:cNvPr id="11265" name="Picture 1" descr="C:\Users\Jaymelynn\AppData\Local\Microsoft\Windows\Temporary Internet Files\Content.IE5\PSR5D72O\MP900182838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1752600"/>
            <a:ext cx="1752600" cy="1156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Utilizing more resources for cattle</a:t>
            </a:r>
          </a:p>
          <a:p>
            <a:pPr lvl="1"/>
            <a:r>
              <a:rPr lang="en-US" dirty="0" smtClean="0"/>
              <a:t>Corn stalk residues as a grazing substitute</a:t>
            </a:r>
          </a:p>
          <a:p>
            <a:pPr lvl="2"/>
            <a:r>
              <a:rPr lang="en-US" dirty="0" smtClean="0"/>
              <a:t>Modern corn varieties</a:t>
            </a:r>
          </a:p>
          <a:p>
            <a:pPr lvl="2"/>
            <a:r>
              <a:rPr lang="en-US" dirty="0" smtClean="0"/>
              <a:t>Advances in combines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 till</a:t>
            </a:r>
          </a:p>
          <a:p>
            <a:pPr lvl="2"/>
            <a:r>
              <a:rPr lang="en-US" dirty="0" smtClean="0"/>
              <a:t>Cover-crop grazing </a:t>
            </a:r>
          </a:p>
          <a:p>
            <a:pPr lvl="2"/>
            <a:r>
              <a:rPr lang="en-US" dirty="0" smtClean="0"/>
              <a:t>Determine if this can release pressure on native range and/or improved pastures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“Efficiency tools”</a:t>
            </a:r>
          </a:p>
          <a:p>
            <a:pPr lvl="1"/>
            <a:r>
              <a:rPr lang="en-US" dirty="0" err="1" smtClean="0"/>
              <a:t>Ionophores</a:t>
            </a:r>
            <a:endParaRPr lang="en-US" dirty="0" smtClean="0"/>
          </a:p>
          <a:p>
            <a:pPr lvl="1"/>
            <a:r>
              <a:rPr lang="en-US" dirty="0" smtClean="0"/>
              <a:t>Combination minerals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Fescue management</a:t>
            </a:r>
          </a:p>
          <a:p>
            <a:pPr lvl="1"/>
            <a:r>
              <a:rPr lang="en-US" dirty="0" smtClean="0"/>
              <a:t>Reproduction</a:t>
            </a:r>
          </a:p>
          <a:p>
            <a:pPr lvl="1"/>
            <a:r>
              <a:rPr lang="en-US" dirty="0" smtClean="0"/>
              <a:t>Counteract heat stress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8196" name="Picture 4" descr="http://cammackranchsupply.com/store/images/P/6%25minera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1897892" cy="1695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4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7030A0"/>
      </a:accent1>
      <a:accent2>
        <a:srgbClr val="909090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964</TotalTime>
  <Words>385</Words>
  <Application>Microsoft Office PowerPoint</Application>
  <PresentationFormat>On-screen Show (4:3)</PresentationFormat>
  <Paragraphs>107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Module</vt:lpstr>
      <vt:lpstr>PowerPoint Presentation</vt:lpstr>
      <vt:lpstr>Background</vt:lpstr>
      <vt:lpstr>Background</vt:lpstr>
      <vt:lpstr>Background</vt:lpstr>
      <vt:lpstr>Beef Experiences</vt:lpstr>
      <vt:lpstr>My Research Experiences</vt:lpstr>
      <vt:lpstr>Research Experiences</vt:lpstr>
      <vt:lpstr>Purposed Research</vt:lpstr>
      <vt:lpstr>Proposed Research</vt:lpstr>
      <vt:lpstr>Collaborative Research</vt:lpstr>
      <vt:lpstr>Other Pertinent Information</vt:lpstr>
      <vt:lpstr>Diversity</vt:lpstr>
      <vt:lpstr>Newsprint experience</vt:lpstr>
      <vt:lpstr>Contact information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Extension position</dc:title>
  <dc:creator>Jaymelynn</dc:creator>
  <cp:lastModifiedBy>Karen Marie Blakeslee</cp:lastModifiedBy>
  <cp:revision>50</cp:revision>
  <dcterms:created xsi:type="dcterms:W3CDTF">2012-08-05T03:39:20Z</dcterms:created>
  <dcterms:modified xsi:type="dcterms:W3CDTF">2014-05-08T18:38:36Z</dcterms:modified>
</cp:coreProperties>
</file>