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91" r:id="rId3"/>
    <p:sldId id="301" r:id="rId4"/>
    <p:sldId id="302" r:id="rId5"/>
    <p:sldId id="303" r:id="rId6"/>
    <p:sldId id="304" r:id="rId7"/>
    <p:sldId id="295" r:id="rId8"/>
    <p:sldId id="296" r:id="rId9"/>
    <p:sldId id="297" r:id="rId10"/>
    <p:sldId id="300" r:id="rId11"/>
    <p:sldId id="305" r:id="rId12"/>
    <p:sldId id="298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1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451B4-3729-48A4-911E-F8E702E4D3A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A36D5-C7B9-4CDC-9D5A-3CDF08D7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6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17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1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4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1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8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2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2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4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0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8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2BD30-B51C-4F81-A671-BD75E81D001A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9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6400800" cy="17526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0" name="Picture 2" descr="C:\Users\Travis\Desktop\Judging\FFA Meat Judging\Beef Grading\Ribeye Photos\84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007" t="41803" r="10427" b="45936"/>
          <a:stretch/>
        </p:blipFill>
        <p:spPr bwMode="auto">
          <a:xfrm rot="10800000">
            <a:off x="-1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0" y="1143000"/>
            <a:ext cx="9144000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27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21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2113" y="-25400"/>
            <a:ext cx="2057400" cy="668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-25400"/>
            <a:ext cx="6019800" cy="668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5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26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130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7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1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51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-254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351713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6" name="Picture 2" descr="C:\Users\Travis\Desktop\Judging\FFA Meat Judging\Beef Grading\Images with USDA Marbling\84.jp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688" t="39486" r="12143" b="50000"/>
          <a:stretch/>
        </p:blipFill>
        <p:spPr bwMode="auto">
          <a:xfrm rot="16200000" flipV="1">
            <a:off x="-3021038" y="3021037"/>
            <a:ext cx="6858001" cy="8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okstore.ksre.ksu.edu/pubs/MF3209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305800" cy="1752600"/>
          </a:xfrm>
        </p:spPr>
        <p:txBody>
          <a:bodyPr/>
          <a:lstStyle/>
          <a:p>
            <a:r>
              <a:rPr lang="en-US" b="1" dirty="0" smtClean="0"/>
              <a:t>Fresh Meat Extension</a:t>
            </a:r>
          </a:p>
          <a:p>
            <a:r>
              <a:rPr lang="en-US" b="1" dirty="0" smtClean="0"/>
              <a:t>Programming Opportunities</a:t>
            </a:r>
          </a:p>
        </p:txBody>
      </p:sp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4419600"/>
            <a:ext cx="830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Travis O’Quinn, Ph.D.</a:t>
            </a:r>
          </a:p>
          <a:p>
            <a:r>
              <a:rPr lang="en-US" sz="2400" b="1" i="1" kern="0" dirty="0" smtClean="0"/>
              <a:t>November 2015</a:t>
            </a:r>
          </a:p>
          <a:p>
            <a:endParaRPr lang="en-US" sz="2400" b="1" kern="0" dirty="0"/>
          </a:p>
        </p:txBody>
      </p:sp>
      <p:pic>
        <p:nvPicPr>
          <p:cNvPr id="5" name="Picture 3" descr="C:\Users\Travis\Desktop\Research\Research Pictures\Beef Carcass cool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9"/>
          <a:stretch/>
        </p:blipFill>
        <p:spPr bwMode="auto">
          <a:xfrm>
            <a:off x="7668176" y="4449312"/>
            <a:ext cx="1066800" cy="1719301"/>
          </a:xfrm>
          <a:prstGeom prst="rect">
            <a:avLst/>
          </a:prstGeom>
          <a:noFill/>
          <a:effectLst>
            <a:glow rad="127000">
              <a:schemeClr val="tx1"/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avis\Desktop\Research\Thesis - Tenderloin Project\Poster\2008-09-30\100_22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452898"/>
            <a:ext cx="1485219" cy="171930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419" y="4452898"/>
            <a:ext cx="2292403" cy="1719302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6601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4-H MEAT JUDGING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21297"/>
            <a:ext cx="886406" cy="9249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18" t="11967" r="18420" b="3618"/>
          <a:stretch/>
        </p:blipFill>
        <p:spPr bwMode="auto">
          <a:xfrm>
            <a:off x="2227217" y="1447800"/>
            <a:ext cx="2801983" cy="3320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94" t="11127" r="18464" b="4276"/>
          <a:stretch/>
        </p:blipFill>
        <p:spPr bwMode="auto">
          <a:xfrm>
            <a:off x="5486400" y="1447800"/>
            <a:ext cx="2590800" cy="3320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74" y="4952999"/>
            <a:ext cx="2388326" cy="1705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4976948"/>
            <a:ext cx="2362200" cy="1687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203" y="4976949"/>
            <a:ext cx="2354797" cy="16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4-H MEAT JUDGING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21297"/>
            <a:ext cx="886406" cy="924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524000"/>
            <a:ext cx="2438400" cy="848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78" t="23704" r="12083" b="24822"/>
          <a:stretch/>
        </p:blipFill>
        <p:spPr>
          <a:xfrm>
            <a:off x="1143000" y="2667000"/>
            <a:ext cx="7682642" cy="4191000"/>
          </a:xfrm>
          <a:prstGeom prst="rect">
            <a:avLst/>
          </a:prstGeom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724400" y="1305669"/>
            <a:ext cx="4239206" cy="129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More than 150 classes (all possible cuts) with reasons and questions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More than 30 differ ID rails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Instructional “how-to” videos for all classes and retail ID</a:t>
            </a:r>
          </a:p>
        </p:txBody>
      </p:sp>
    </p:spTree>
    <p:extLst>
      <p:ext uri="{BB962C8B-B14F-4D97-AF65-F5344CB8AC3E}">
        <p14:creationId xmlns:p14="http://schemas.microsoft.com/office/powerpoint/2010/main" val="6578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ADDITIONAL PROGRAMING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19200" y="1371600"/>
            <a:ext cx="7543799" cy="5208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Other Possibilities and Areas of Expertise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Carcass contests associated with livestock shows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Meat cutting and processing demonstrations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Beef 706 program – producer and feeder focused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“All About Steak”, </a:t>
            </a:r>
            <a:r>
              <a:rPr lang="en-US" sz="2000" dirty="0"/>
              <a:t>m</a:t>
            </a:r>
            <a:r>
              <a:rPr lang="en-US" sz="2000" dirty="0" smtClean="0"/>
              <a:t>eat cookery (grilling, BBQ), selection, labeling, eating-quality, food safety, venison processing, etc.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Any meat related programing that may be needed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5" name="Picture 2" descr="C:\Users\Travis\Desktop\Short Course Pictures\Beef706 0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171700" cy="14478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ravis\Desktop\Short Course Pictures\IMG_01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357949"/>
            <a:ext cx="2093426" cy="139561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ravis\Desktop\Short Course Pictures\handsoncarcas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57949"/>
            <a:ext cx="1981200" cy="141514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ravis\Desktop\Research\Dissertation - Beef Flavor\Pictures\DSC012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611" y="3886200"/>
            <a:ext cx="1930399" cy="144779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30" y="3886200"/>
            <a:ext cx="2602567" cy="1447799"/>
          </a:xfrm>
          <a:prstGeom prst="rect">
            <a:avLst/>
          </a:prstGeom>
          <a:noFill/>
          <a:ln>
            <a:noFill/>
          </a:ln>
          <a:effectLst>
            <a:outerShdw dist="35921" sx="1000" sy="1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4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305800" cy="3429000"/>
          </a:xfrm>
        </p:spPr>
        <p:txBody>
          <a:bodyPr/>
          <a:lstStyle/>
          <a:p>
            <a:pPr algn="ctr"/>
            <a:r>
              <a:rPr lang="en-US" sz="4200" b="1" dirty="0" smtClean="0"/>
              <a:t>Questions?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400" b="1" dirty="0" smtClean="0"/>
              <a:t>Travis O’Quinn</a:t>
            </a:r>
          </a:p>
          <a:p>
            <a:pPr algn="ctr"/>
            <a:r>
              <a:rPr lang="en-US" sz="3400" b="1" dirty="0" smtClean="0"/>
              <a:t>travisoquinn@ksu.edu</a:t>
            </a:r>
          </a:p>
          <a:p>
            <a:pPr algn="ctr"/>
            <a:r>
              <a:rPr lang="en-US" sz="3400" b="1" dirty="0" smtClean="0"/>
              <a:t>785-532-3469</a:t>
            </a:r>
            <a:endParaRPr lang="en-US" sz="3400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8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BBQ 101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371600"/>
            <a:ext cx="7351713" cy="2819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BBQ 101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u="sng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All day program focusing on teaching consumers about all things BBQ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Targeting consumers who have an interest in learning more about BBQ and are looking to learn different techniques, about different meats, different products etc.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Focused on how to create great backyard BBQ for friends and family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Touches on competitive </a:t>
            </a:r>
            <a:r>
              <a:rPr lang="en-US" sz="1800" dirty="0" err="1" smtClean="0"/>
              <a:t>BBQing</a:t>
            </a:r>
            <a:r>
              <a:rPr lang="en-US" sz="1800" dirty="0" smtClean="0"/>
              <a:t>, but not the major focus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Hands-on demonstrations, taste testing of different products, etc.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1" y="4449416"/>
            <a:ext cx="2362200" cy="1951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76200"/>
            <a:ext cx="1137045" cy="93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422865"/>
            <a:ext cx="2637246" cy="197793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42"/>
          <a:stretch/>
        </p:blipFill>
        <p:spPr>
          <a:xfrm>
            <a:off x="6278156" y="4417423"/>
            <a:ext cx="2658979" cy="203333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2010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BBQ 101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76200"/>
            <a:ext cx="1137045" cy="939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37" y="1371600"/>
            <a:ext cx="3352800" cy="25146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572000" y="1600200"/>
            <a:ext cx="2743200" cy="53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Meat Cutting Basics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90800"/>
            <a:ext cx="3352800" cy="25146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7696200" y="3238500"/>
            <a:ext cx="1587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/>
              <a:t>Food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/>
              <a:t>Safety</a:t>
            </a: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kern="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75" y="4353197"/>
            <a:ext cx="3339737" cy="250480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589753" y="5715000"/>
            <a:ext cx="27254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/>
              <a:t>Science of Smoking</a:t>
            </a: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kern="0" dirty="0" smtClean="0"/>
          </a:p>
        </p:txBody>
      </p:sp>
    </p:spTree>
    <p:extLst>
      <p:ext uri="{BB962C8B-B14F-4D97-AF65-F5344CB8AC3E}">
        <p14:creationId xmlns:p14="http://schemas.microsoft.com/office/powerpoint/2010/main" val="16831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BBQ 101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76200"/>
            <a:ext cx="1137045" cy="939298"/>
          </a:xfrm>
          <a:prstGeom prst="rect">
            <a:avLst/>
          </a:prstGeom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733800" y="1853363"/>
            <a:ext cx="3962400" cy="5334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Taste Testing Meats with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Different Woods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3990703" y="5007979"/>
            <a:ext cx="225769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/>
              <a:t>Demonstrations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/>
              <a:t> of Different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/>
              <a:t>Types of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/>
              <a:t>Smokers</a:t>
            </a: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kern="0" dirty="0" smtClean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99153" y="3686453"/>
            <a:ext cx="2725447" cy="87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</a:defRPr>
            </a:lvl3pPr>
            <a:lvl4pPr marL="125888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22400" indent="406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879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3368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7940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2512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/>
              <a:t>Different Meat Cuts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/>
              <a:t> for BBQ</a:t>
            </a: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371600"/>
            <a:ext cx="3048000" cy="2286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895600"/>
            <a:ext cx="2558539" cy="340777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415720"/>
            <a:ext cx="2971800" cy="222885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4842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66" t="13953" r="45083" b="27907"/>
          <a:stretch/>
        </p:blipFill>
        <p:spPr>
          <a:xfrm>
            <a:off x="4900612" y="3157970"/>
            <a:ext cx="1600201" cy="235323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BBQ 101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76200"/>
            <a:ext cx="1137045" cy="939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89" y="1447800"/>
            <a:ext cx="2895600" cy="21717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447800"/>
            <a:ext cx="2400300" cy="32004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89" y="4495800"/>
            <a:ext cx="3048000" cy="2286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954" y="4381500"/>
            <a:ext cx="3200400" cy="24003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960" y="1297840"/>
            <a:ext cx="2563707" cy="192278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01" y="3287730"/>
            <a:ext cx="1476376" cy="196850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27" y="3147310"/>
            <a:ext cx="2726306" cy="153354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89" y="4884157"/>
            <a:ext cx="1807541" cy="180754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772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FACT SHEETS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82" t="10892" r="18412" b="20418"/>
          <a:stretch/>
        </p:blipFill>
        <p:spPr>
          <a:xfrm>
            <a:off x="990600" y="1219199"/>
            <a:ext cx="5000107" cy="5486401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5867400" y="2133600"/>
            <a:ext cx="3200400" cy="5208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Available through the </a:t>
            </a:r>
            <a:r>
              <a:rPr lang="en-US" sz="2400" dirty="0" err="1" smtClean="0"/>
              <a:t>KSRE</a:t>
            </a:r>
            <a:r>
              <a:rPr lang="en-US" sz="2400" dirty="0" smtClean="0"/>
              <a:t> Bookstore: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hlinkClick r:id="rId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www.bookstore.ksre.ksu.edu/pubs/MF3209.pdf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Has an accompanying PowerPoint and Program evaluation for use in county programing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</p:spTree>
    <p:extLst>
      <p:ext uri="{BB962C8B-B14F-4D97-AF65-F5344CB8AC3E}">
        <p14:creationId xmlns:p14="http://schemas.microsoft.com/office/powerpoint/2010/main" val="30040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19200" y="1371600"/>
            <a:ext cx="7351713" cy="5208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Fact Sheets and Programs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u="sng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Current Fact Sheets to be completed and published in spring: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sz="1900" dirty="0" smtClean="0"/>
              <a:t>Differences </a:t>
            </a:r>
            <a:r>
              <a:rPr lang="en-US" sz="1900" dirty="0"/>
              <a:t>between Grass vs Grain Fed </a:t>
            </a:r>
            <a:r>
              <a:rPr lang="en-US" sz="1900" dirty="0" smtClean="0"/>
              <a:t>Beef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sz="1900" dirty="0" smtClean="0"/>
              <a:t>What’s </a:t>
            </a:r>
            <a:r>
              <a:rPr lang="en-US" sz="1900" dirty="0"/>
              <a:t>in a grade? – All about meat </a:t>
            </a:r>
            <a:r>
              <a:rPr lang="en-US" sz="1900" dirty="0" smtClean="0"/>
              <a:t>grading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US" sz="1900" dirty="0" smtClean="0"/>
              <a:t>Beef, Pork and Lamb Cutout Calculator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400"/>
              </a:spcAft>
            </a:pPr>
            <a:r>
              <a:rPr lang="en-US" sz="1800" u="sng" dirty="0" smtClean="0"/>
              <a:t>Additional Topics to Be Developed: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New cut </a:t>
            </a:r>
            <a:r>
              <a:rPr lang="en-US" sz="1800" dirty="0"/>
              <a:t>n</a:t>
            </a:r>
            <a:r>
              <a:rPr lang="en-US" sz="1800" dirty="0" smtClean="0"/>
              <a:t>ames with pictures and cooking information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Ground Beef 101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Right cut for the right cooking method – maximizing value and taste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Meat </a:t>
            </a:r>
            <a:r>
              <a:rPr lang="en-US" sz="1800" dirty="0"/>
              <a:t>s</a:t>
            </a:r>
            <a:r>
              <a:rPr lang="en-US" sz="1800" dirty="0" smtClean="0"/>
              <a:t>election basics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How and why to use a meat thermometer when cooking meat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0"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In addition to the fact sheet, most of these topics would have a ready made PowerPoint and evaluation for simple programing at the county level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CONSUMER TOPICS</a:t>
            </a:r>
          </a:p>
        </p:txBody>
      </p:sp>
    </p:spTree>
    <p:extLst>
      <p:ext uri="{BB962C8B-B14F-4D97-AF65-F5344CB8AC3E}">
        <p14:creationId xmlns:p14="http://schemas.microsoft.com/office/powerpoint/2010/main" val="26738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CONSUMER TOPICS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19200" y="1371600"/>
            <a:ext cx="7351713" cy="5208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Meat 101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Focused on current consumer issues concerning meat and meat products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Focused on helping educate consumers about </a:t>
            </a:r>
            <a:r>
              <a:rPr lang="en-US" sz="1800" dirty="0" smtClean="0"/>
              <a:t>meat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Topics </a:t>
            </a:r>
            <a:r>
              <a:rPr lang="en-US" sz="1800" dirty="0"/>
              <a:t>would include: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Safe meat handling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Meat cookery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Meat selection and purchasing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Meat </a:t>
            </a:r>
            <a:r>
              <a:rPr lang="en-US" sz="1400" i="1" dirty="0" smtClean="0"/>
              <a:t>production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 smtClean="0"/>
              <a:t>Meat labeling and marketing</a:t>
            </a:r>
            <a:endParaRPr lang="en-US" sz="1400" i="1" dirty="0"/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Meat </a:t>
            </a:r>
            <a:r>
              <a:rPr lang="en-US" sz="1400" i="1" dirty="0" smtClean="0"/>
              <a:t>nutrition</a:t>
            </a:r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 smtClean="0"/>
              <a:t>Producer panel</a:t>
            </a:r>
            <a:endParaRPr lang="en-US" sz="1400" i="1" dirty="0"/>
          </a:p>
          <a:p>
            <a:pPr marL="34290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imes New Roman" panose="02020603050405020304" pitchFamily="18" charset="0"/>
              <a:buChar char="­"/>
            </a:pPr>
            <a:r>
              <a:rPr lang="en-US" sz="1400" i="1" dirty="0"/>
              <a:t>Tasting of different types of beef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958" y="5181600"/>
            <a:ext cx="2253267" cy="1503544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5181600"/>
            <a:ext cx="2006600" cy="150495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056" y="5181600"/>
            <a:ext cx="2286000" cy="1524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429000"/>
            <a:ext cx="3395145" cy="9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4560"/>
            <a:ext cx="7515225" cy="111844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4-H MEAT JUDGING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19201" y="1371600"/>
            <a:ext cx="4800600" cy="52085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/>
              <a:t>Future Plans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Provide more resources for coaches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Provide opportunities for teams to get “cooler time”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Planning on developing a website with information and training resources for teams. Will have pictures, videos, terminology, sample classes, reasons, how-to instruction, etc.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Planning on hosting a one day meat judging clinic in the spring allowing teams to come to </a:t>
            </a:r>
            <a:r>
              <a:rPr lang="en-US" sz="1800" dirty="0" err="1" smtClean="0"/>
              <a:t>KSU</a:t>
            </a:r>
            <a:r>
              <a:rPr lang="en-US" sz="1800" dirty="0" smtClean="0"/>
              <a:t> and practice on several different classes, retail ID, instructional times from K-State meat judging team members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Potential regional meat judging workshops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276600"/>
            <a:ext cx="2639908" cy="137636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800600"/>
            <a:ext cx="2639908" cy="175993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21297"/>
            <a:ext cx="886406" cy="92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61" y="1397085"/>
            <a:ext cx="2591239" cy="172711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5085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9666</TotalTime>
  <Words>509</Words>
  <Application>Microsoft Office PowerPoint</Application>
  <PresentationFormat>On-screen Show (4:3)</PresentationFormat>
  <Paragraphs>139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BBQ 101</vt:lpstr>
      <vt:lpstr>BBQ 101</vt:lpstr>
      <vt:lpstr>BBQ 101</vt:lpstr>
      <vt:lpstr>BBQ 101</vt:lpstr>
      <vt:lpstr>FACT SHEETS</vt:lpstr>
      <vt:lpstr>CONSUMER TOPICS</vt:lpstr>
      <vt:lpstr>CONSUMER TOPICS</vt:lpstr>
      <vt:lpstr>4-H MEAT JUDGING</vt:lpstr>
      <vt:lpstr>4-H MEAT JUDGING</vt:lpstr>
      <vt:lpstr>4-H MEAT JUDGING</vt:lpstr>
      <vt:lpstr>ADDITIONAL PROGRAMING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SCIENCE &amp; MUSCLE BIOLOGY Striving for Honor in the Pursuit of Excellence</dc:title>
  <dc:creator>Travis O'Quinn</dc:creator>
  <cp:lastModifiedBy>Karen Marie Blakeslee</cp:lastModifiedBy>
  <cp:revision>247</cp:revision>
  <dcterms:created xsi:type="dcterms:W3CDTF">2013-12-04T20:39:58Z</dcterms:created>
  <dcterms:modified xsi:type="dcterms:W3CDTF">2015-11-12T19:50:53Z</dcterms:modified>
</cp:coreProperties>
</file>