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2" r:id="rId4"/>
    <p:sldId id="259" r:id="rId5"/>
    <p:sldId id="260" r:id="rId6"/>
    <p:sldId id="261" r:id="rId7"/>
    <p:sldId id="270" r:id="rId8"/>
    <p:sldId id="269" r:id="rId9"/>
    <p:sldId id="258" r:id="rId10"/>
    <p:sldId id="263" r:id="rId11"/>
    <p:sldId id="265" r:id="rId12"/>
    <p:sldId id="267" r:id="rId13"/>
    <p:sldId id="268" r:id="rId14"/>
    <p:sldId id="26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DE7CB115-141B-4D5D-9FF3-8FDBC50A2AFF}">
          <p14:sldIdLst>
            <p14:sldId id="256"/>
            <p14:sldId id="266"/>
            <p14:sldId id="262"/>
            <p14:sldId id="259"/>
            <p14:sldId id="260"/>
            <p14:sldId id="261"/>
            <p14:sldId id="270"/>
            <p14:sldId id="269"/>
            <p14:sldId id="258"/>
            <p14:sldId id="263"/>
            <p14:sldId id="265"/>
            <p14:sldId id="267"/>
            <p14:sldId id="268"/>
            <p14:sldId id="264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89" d="100"/>
          <a:sy n="89" d="100"/>
        </p:scale>
        <p:origin x="-128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9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3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9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429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288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8EE4D8C-D039-401D-AB02-40EC6E6B438D}" type="datetimeFigureOut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F12B2FA-C14A-4A2A-B5CA-7F96DA4689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407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33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33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97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68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768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7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29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9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6705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508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1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1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adhayes@ksu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hlivestock.ksu.edu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752599"/>
          </a:xfrm>
        </p:spPr>
        <p:txBody>
          <a:bodyPr/>
          <a:lstStyle/>
          <a:p>
            <a:r>
              <a:rPr lang="en-US" altLang="en-US" dirty="0"/>
              <a:t>Youth Livestock Program Update</a:t>
            </a:r>
            <a:br>
              <a:rPr lang="en-US" altLang="en-US" dirty="0"/>
            </a:br>
            <a:r>
              <a:rPr lang="en-US" altLang="en-US" sz="3600" dirty="0"/>
              <a:t>K-State </a:t>
            </a:r>
            <a:r>
              <a:rPr lang="en-US" altLang="en-US" sz="3600" dirty="0" smtClean="0"/>
              <a:t>Research &amp; Extension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Lexie Hayes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Youth Livestock Program Coordinator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November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u="sng" dirty="0" smtClean="0"/>
              <a:t>Judging Camps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1295400"/>
            <a:ext cx="7391400" cy="4267200"/>
          </a:xfrm>
        </p:spPr>
        <p:txBody>
          <a:bodyPr/>
          <a:lstStyle/>
          <a:p>
            <a:r>
              <a:rPr lang="en-US" sz="2400" dirty="0" smtClean="0"/>
              <a:t>June</a:t>
            </a:r>
          </a:p>
          <a:p>
            <a:r>
              <a:rPr lang="en-US" sz="2400" dirty="0" smtClean="0"/>
              <a:t>Held in Manhattan, KS</a:t>
            </a:r>
            <a:endParaRPr lang="en-US" sz="2000" dirty="0" smtClean="0"/>
          </a:p>
          <a:p>
            <a:r>
              <a:rPr lang="en-US" sz="2400" dirty="0" smtClean="0"/>
              <a:t>Horse Judging Camp (2 Sessions)</a:t>
            </a:r>
          </a:p>
          <a:p>
            <a:pPr lvl="1"/>
            <a:r>
              <a:rPr lang="en-US" sz="2000" dirty="0" smtClean="0"/>
              <a:t>Coordinated by Katie Jordan and the K-State Horse Judging Team</a:t>
            </a:r>
          </a:p>
          <a:p>
            <a:r>
              <a:rPr lang="en-US" sz="2400" dirty="0" smtClean="0"/>
              <a:t>Livestock Judging Camp (3 Sessions)</a:t>
            </a:r>
          </a:p>
          <a:p>
            <a:pPr lvl="1"/>
            <a:r>
              <a:rPr lang="en-US" sz="2000" dirty="0" smtClean="0"/>
              <a:t>Coordinated by Chris </a:t>
            </a:r>
            <a:r>
              <a:rPr lang="en-US" sz="2000" dirty="0" err="1" smtClean="0"/>
              <a:t>Mullinix</a:t>
            </a:r>
            <a:r>
              <a:rPr lang="en-US" sz="2000" dirty="0" smtClean="0"/>
              <a:t> and the K-State Livestock Judging Team</a:t>
            </a:r>
            <a:endParaRPr lang="en-US" sz="2000" dirty="0"/>
          </a:p>
          <a:p>
            <a:r>
              <a:rPr lang="en-US" sz="2400" dirty="0" smtClean="0"/>
              <a:t>More information can be found on the website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6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6096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Bob Hines Swine Classic</a:t>
            </a:r>
            <a:endParaRPr lang="en-US" sz="36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104900" y="1524000"/>
            <a:ext cx="7162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July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Held at the Riley County Fairgrounds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4-H age youth allowed to participate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Prospect and Market Hog Shows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Includes Showmanship, Educational workshops, and presentations by industry leaders</a:t>
            </a:r>
          </a:p>
        </p:txBody>
      </p:sp>
    </p:spTree>
    <p:extLst>
      <p:ext uri="{BB962C8B-B14F-4D97-AF65-F5344CB8AC3E}">
        <p14:creationId xmlns:p14="http://schemas.microsoft.com/office/powerpoint/2010/main" val="154164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649069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Kansas State 4-H Livestock Sweepstakes</a:t>
            </a:r>
            <a:endParaRPr lang="en-US" sz="36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614368"/>
            <a:ext cx="739140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August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Held in Manhattan, KS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2-day event consisting of Livestock Judging, Meats Judging, Skill-a-thon, and Quiz Bowl contests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Winners of each contest move on to the national competitions for the respective contest in which they win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All-Star Team – team representing Kansas at the National 4-H Livestock Judging contest will be an all-star team; top 3 teams will have the opportunity to compete at </a:t>
            </a:r>
            <a:r>
              <a:rPr lang="en-US" sz="2400" dirty="0" err="1" smtClean="0"/>
              <a:t>Aksarben</a:t>
            </a:r>
            <a:r>
              <a:rPr lang="en-US" sz="2400" dirty="0" smtClean="0"/>
              <a:t>, Denver, or the Royal.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5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7432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Kansas Junior Livestock Show</a:t>
            </a:r>
            <a:endParaRPr lang="en-US" sz="36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3489856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Date: September 30 – October 2, 2016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Show will be held in Hutchinson, KS 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   (State Fair Grounds)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1232051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Date: September 9-18, 2016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Show held in Hutchinson, KS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905000" y="485395"/>
            <a:ext cx="3314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Kansas State Fair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107332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3164255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www.YouthLivestock.ksu.edu</a:t>
            </a:r>
            <a:endParaRPr lang="en-US" sz="32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448488" y="572901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Thank You!</a:t>
            </a:r>
            <a:endParaRPr lang="en-US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2267388" y="1668523"/>
            <a:ext cx="510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hlinkClick r:id="rId2"/>
              </a:rPr>
              <a:t>adhayes@ksu.edu</a:t>
            </a:r>
            <a:r>
              <a:rPr lang="en-US" sz="3200" dirty="0" smtClean="0"/>
              <a:t> </a:t>
            </a:r>
          </a:p>
          <a:p>
            <a:pPr algn="ctr"/>
            <a:r>
              <a:rPr lang="en-US" sz="3200" dirty="0" smtClean="0"/>
              <a:t>(785)532-1264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0273" y="4117031"/>
            <a:ext cx="685800" cy="685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7400" y="4167544"/>
            <a:ext cx="6439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Kansas State Youth Livestock Program</a:t>
            </a:r>
            <a:endParaRPr lang="en-US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5170833"/>
            <a:ext cx="990162" cy="1302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2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63562"/>
          </a:xfrm>
        </p:spPr>
        <p:txBody>
          <a:bodyPr/>
          <a:lstStyle/>
          <a:p>
            <a:r>
              <a:rPr lang="en-US" sz="3600" u="sng" dirty="0" smtClean="0"/>
              <a:t>Youth Livestock Program Overview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162800" cy="4267200"/>
          </a:xfrm>
        </p:spPr>
        <p:txBody>
          <a:bodyPr/>
          <a:lstStyle/>
          <a:p>
            <a:r>
              <a:rPr lang="en-US" sz="2400" dirty="0" smtClean="0"/>
              <a:t>Jr. Producer Days</a:t>
            </a:r>
          </a:p>
          <a:p>
            <a:r>
              <a:rPr lang="en-US" sz="2400" dirty="0" smtClean="0"/>
              <a:t>Nominations</a:t>
            </a:r>
          </a:p>
          <a:p>
            <a:r>
              <a:rPr lang="en-US" sz="2400" dirty="0" smtClean="0"/>
              <a:t>Discovery Days </a:t>
            </a:r>
          </a:p>
          <a:p>
            <a:r>
              <a:rPr lang="en-US" sz="2400" dirty="0" smtClean="0"/>
              <a:t>K-State Animal Sciences Leadership Academy</a:t>
            </a:r>
          </a:p>
          <a:p>
            <a:r>
              <a:rPr lang="en-US" sz="2400" dirty="0" smtClean="0"/>
              <a:t>Horse and Livestock Judging Camps</a:t>
            </a:r>
          </a:p>
          <a:p>
            <a:r>
              <a:rPr lang="en-US" sz="2400" dirty="0" smtClean="0"/>
              <a:t>Bob Hines Swine Classic</a:t>
            </a:r>
          </a:p>
          <a:p>
            <a:r>
              <a:rPr lang="en-US" sz="2400" dirty="0" smtClean="0"/>
              <a:t>Kansas 4-H Livestock Sweepstakes</a:t>
            </a:r>
          </a:p>
          <a:p>
            <a:r>
              <a:rPr lang="en-US" sz="2400" dirty="0" smtClean="0"/>
              <a:t>Kansas Junior Livestock Show</a:t>
            </a:r>
          </a:p>
          <a:p>
            <a:r>
              <a:rPr lang="en-US" sz="2400" dirty="0" smtClean="0"/>
              <a:t>Kansas State Fair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025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0" y="4572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Junior Producer Days</a:t>
            </a:r>
            <a:endParaRPr lang="en-US" sz="3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295400"/>
            <a:ext cx="76962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January- April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One-day educational event held in Manhattan, KS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Even years= Sheep &amp; Cattle/ Odd years= Swine &amp; Goats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Beef:     March 5, 2016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Sheep:  March 26, 2016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Hands on learning, guest speakers, break out sessions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Selection, nutrition, care and showmanship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All ages welcome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Youth AND adults must register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Registration and more details can be found online as each event approaches</a:t>
            </a:r>
          </a:p>
        </p:txBody>
      </p:sp>
    </p:spTree>
    <p:extLst>
      <p:ext uri="{BB962C8B-B14F-4D97-AF65-F5344CB8AC3E}">
        <p14:creationId xmlns:p14="http://schemas.microsoft.com/office/powerpoint/2010/main" val="161081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533400"/>
            <a:ext cx="2990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Discovery Days</a:t>
            </a:r>
            <a:endParaRPr lang="en-US" sz="3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308318"/>
            <a:ext cx="75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June 1-3, 2016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Held in Manhattan, KS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Series of classes offered to help gain interest in different areas of Animal Science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More information can be found on the state 4-H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12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90825" y="228600"/>
            <a:ext cx="3943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Nomination Process</a:t>
            </a:r>
            <a:endParaRPr lang="en-US" sz="36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874931"/>
            <a:ext cx="8153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May-July</a:t>
            </a:r>
          </a:p>
          <a:p>
            <a:endParaRPr lang="en-US" sz="1200" b="1" dirty="0" smtClean="0"/>
          </a:p>
          <a:p>
            <a:r>
              <a:rPr lang="en-US" sz="2400" b="1" dirty="0" smtClean="0"/>
              <a:t>Step 1: </a:t>
            </a:r>
            <a:r>
              <a:rPr lang="en-US" sz="2400" dirty="0" smtClean="0"/>
              <a:t>Animals eligible for KJLS or KSF will need an EID ear tag placed in the ear of the animal </a:t>
            </a:r>
            <a:r>
              <a:rPr lang="en-US" sz="2400" b="1" dirty="0" smtClean="0"/>
              <a:t>BY THE AGENT</a:t>
            </a:r>
          </a:p>
          <a:p>
            <a:r>
              <a:rPr lang="en-US" sz="2400" b="1" dirty="0"/>
              <a:t>	</a:t>
            </a:r>
            <a:r>
              <a:rPr lang="en-US" sz="2000" dirty="0" smtClean="0"/>
              <a:t>-Tags are purchased by the ext. office from Dave </a:t>
            </a:r>
            <a:r>
              <a:rPr lang="en-US" sz="2000" dirty="0" err="1" smtClean="0"/>
              <a:t>Kehler</a:t>
            </a:r>
            <a:r>
              <a:rPr lang="en-US" sz="2000" dirty="0" smtClean="0"/>
              <a:t> (Butler Co.)</a:t>
            </a:r>
          </a:p>
          <a:p>
            <a:endParaRPr lang="en-US" sz="1200" b="1" dirty="0" smtClean="0"/>
          </a:p>
          <a:p>
            <a:r>
              <a:rPr lang="en-US" sz="2400" b="1" dirty="0" smtClean="0"/>
              <a:t>Step 2: </a:t>
            </a:r>
            <a:r>
              <a:rPr lang="en-US" sz="2400" dirty="0" smtClean="0"/>
              <a:t>Exhibitors will fill out the declaration/nomination paperwork </a:t>
            </a:r>
          </a:p>
          <a:p>
            <a:r>
              <a:rPr lang="en-US" sz="2400" dirty="0"/>
              <a:t>	</a:t>
            </a:r>
            <a:r>
              <a:rPr lang="en-US" sz="2000" dirty="0" smtClean="0"/>
              <a:t>-Print from </a:t>
            </a:r>
            <a:r>
              <a:rPr lang="en-US" sz="2000" dirty="0" smtClean="0">
                <a:hlinkClick r:id="rId2"/>
              </a:rPr>
              <a:t>www.youthlivestock.ksu.edu</a:t>
            </a:r>
            <a:endParaRPr lang="en-US" sz="2000" dirty="0" smtClean="0"/>
          </a:p>
          <a:p>
            <a:endParaRPr lang="en-US" sz="1200" b="1" dirty="0" smtClean="0"/>
          </a:p>
          <a:p>
            <a:r>
              <a:rPr lang="en-US" sz="2400" b="1" dirty="0" smtClean="0"/>
              <a:t>Step 3: </a:t>
            </a:r>
            <a:r>
              <a:rPr lang="en-US" sz="2400" dirty="0" smtClean="0"/>
              <a:t>Exhibitors will pull a DNA sample from the animal and place it in the DNA envelope (DO NOT CUT THE HAIR)</a:t>
            </a:r>
          </a:p>
          <a:p>
            <a:r>
              <a:rPr lang="en-US" sz="2400" dirty="0"/>
              <a:t>	</a:t>
            </a:r>
            <a:r>
              <a:rPr lang="en-US" sz="2000" dirty="0" smtClean="0"/>
              <a:t>-Envelopes are purchased by the ext. office from State 4-H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10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50" y="413951"/>
            <a:ext cx="5448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Nomination Process (Cont.)</a:t>
            </a:r>
            <a:endParaRPr lang="en-US" sz="3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060282"/>
            <a:ext cx="8153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Step 4: </a:t>
            </a:r>
            <a:r>
              <a:rPr lang="en-US" sz="2400" dirty="0"/>
              <a:t>Exhibitors will have their agent sign declaration</a:t>
            </a:r>
            <a:r>
              <a:rPr lang="en-US" sz="2400" dirty="0" smtClean="0"/>
              <a:t>/ nomination </a:t>
            </a:r>
            <a:r>
              <a:rPr lang="en-US" sz="2400" dirty="0"/>
              <a:t>paperwork</a:t>
            </a:r>
          </a:p>
          <a:p>
            <a:endParaRPr lang="en-US" sz="2400" dirty="0"/>
          </a:p>
          <a:p>
            <a:r>
              <a:rPr lang="en-US" sz="2400" b="1" dirty="0"/>
              <a:t>Step 5: </a:t>
            </a:r>
            <a:r>
              <a:rPr lang="en-US" sz="2400" dirty="0"/>
              <a:t>Exhibitors will mail their completed </a:t>
            </a:r>
            <a:r>
              <a:rPr lang="en-US" sz="2400" b="1" dirty="0" smtClean="0"/>
              <a:t>declaration form</a:t>
            </a:r>
            <a:r>
              <a:rPr lang="en-US" sz="2400" dirty="0" smtClean="0"/>
              <a:t>, </a:t>
            </a:r>
            <a:r>
              <a:rPr lang="en-US" sz="2400" b="1" dirty="0" smtClean="0"/>
              <a:t>nomination form</a:t>
            </a:r>
            <a:r>
              <a:rPr lang="en-US" sz="2400" dirty="0" smtClean="0"/>
              <a:t>, </a:t>
            </a:r>
            <a:r>
              <a:rPr lang="en-US" sz="2400" b="1" dirty="0"/>
              <a:t>DNA</a:t>
            </a:r>
            <a:r>
              <a:rPr lang="en-US" sz="2400" dirty="0"/>
              <a:t>, and </a:t>
            </a:r>
            <a:r>
              <a:rPr lang="en-US" sz="2400" b="1" dirty="0" smtClean="0"/>
              <a:t>check</a:t>
            </a:r>
            <a:r>
              <a:rPr lang="en-US" sz="2400" dirty="0" smtClean="0"/>
              <a:t> to be processed </a:t>
            </a:r>
            <a:r>
              <a:rPr lang="en-US" sz="2400" dirty="0"/>
              <a:t>by </a:t>
            </a:r>
            <a:r>
              <a:rPr lang="en-US" sz="2400" dirty="0" smtClean="0"/>
              <a:t>K-State</a:t>
            </a:r>
          </a:p>
          <a:p>
            <a:r>
              <a:rPr lang="en-US" sz="2400" dirty="0" smtClean="0"/>
              <a:t>	-</a:t>
            </a:r>
            <a:r>
              <a:rPr lang="en-US" sz="2000" dirty="0" smtClean="0"/>
              <a:t>Certified mail is suggested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b="1" dirty="0"/>
              <a:t>Step 6: </a:t>
            </a:r>
            <a:r>
              <a:rPr lang="en-US" sz="2400" dirty="0" smtClean="0"/>
              <a:t>K-State will </a:t>
            </a:r>
            <a:r>
              <a:rPr lang="en-US" sz="2400" dirty="0"/>
              <a:t>process these nominations and post weekly updates online regarding complete/incomplete nominations. During this process there </a:t>
            </a:r>
            <a:r>
              <a:rPr lang="en-US" sz="2400" dirty="0" smtClean="0"/>
              <a:t>are </a:t>
            </a:r>
            <a:r>
              <a:rPr lang="en-US" sz="2400" dirty="0"/>
              <a:t>also letters sent out </a:t>
            </a:r>
            <a:r>
              <a:rPr lang="en-US" sz="2400" dirty="0" smtClean="0"/>
              <a:t>to the families stating </a:t>
            </a:r>
            <a:r>
              <a:rPr lang="en-US" sz="2400" dirty="0"/>
              <a:t>whether the nomination is compete</a:t>
            </a:r>
            <a:r>
              <a:rPr lang="en-US" sz="2400" dirty="0" smtClean="0"/>
              <a:t>/ incomplete. This is the exhibitor/family’s opportunity to verify the accuracy of the nomination information received by K-State.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206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3019" y="471425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Nomination Materials to Mail</a:t>
            </a:r>
            <a:endParaRPr lang="en-US" sz="3600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4214" y="1103531"/>
            <a:ext cx="3841371" cy="52007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132364"/>
            <a:ext cx="4191000" cy="5532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1295400"/>
            <a:ext cx="6447376" cy="34183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pSp>
        <p:nvGrpSpPr>
          <p:cNvPr id="13" name="Group 12"/>
          <p:cNvGrpSpPr/>
          <p:nvPr/>
        </p:nvGrpSpPr>
        <p:grpSpPr>
          <a:xfrm>
            <a:off x="2036322" y="2456677"/>
            <a:ext cx="5422732" cy="2494456"/>
            <a:chOff x="2036322" y="1747803"/>
            <a:chExt cx="5422732" cy="2494456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36322" y="1747803"/>
              <a:ext cx="5422732" cy="2494456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562600" y="2206823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Kristen ITC" panose="03050502040202030202" pitchFamily="66" charset="0"/>
                </a:rPr>
                <a:t>6/6/2016</a:t>
              </a:r>
              <a:endParaRPr lang="en-US" sz="1400" dirty="0">
                <a:latin typeface="Kristen ITC" panose="03050502040202030202" pitchFamily="66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94214" y="2500184"/>
              <a:ext cx="6832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Kristen ITC" panose="03050502040202030202" pitchFamily="66" charset="0"/>
                </a:rPr>
                <a:t>KJLS</a:t>
              </a:r>
              <a:endParaRPr lang="en-US" sz="1400" dirty="0">
                <a:latin typeface="Kristen ITC" panose="03050502040202030202" pitchFamily="66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46923" y="2590800"/>
              <a:ext cx="6367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Kristen ITC" panose="03050502040202030202" pitchFamily="66" charset="0"/>
                </a:rPr>
                <a:t>48.00</a:t>
              </a:r>
              <a:endParaRPr lang="en-US" sz="1400" dirty="0">
                <a:latin typeface="Kristen ITC" panose="03050502040202030202" pitchFamily="66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469360" y="2819901"/>
              <a:ext cx="25715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Kristen ITC" panose="03050502040202030202" pitchFamily="66" charset="0"/>
                </a:rPr>
                <a:t>Forty-eight dollars &amp; no/100</a:t>
              </a:r>
              <a:endParaRPr lang="en-US" sz="1400" dirty="0">
                <a:latin typeface="Kristen ITC" panose="03050502040202030202" pitchFamily="66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403418" y="3481489"/>
              <a:ext cx="19383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Kristen ITC" panose="03050502040202030202" pitchFamily="66" charset="0"/>
                </a:rPr>
                <a:t>6 sheep nominations</a:t>
              </a:r>
              <a:endParaRPr lang="en-US" sz="1400" dirty="0">
                <a:latin typeface="Kristen ITC" panose="03050502040202030202" pitchFamily="66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70169" y="3550016"/>
              <a:ext cx="10370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Brush Script MT" panose="03060802040406070304" pitchFamily="66" charset="0"/>
                </a:rPr>
                <a:t>Willie Wildcat</a:t>
              </a:r>
              <a:endParaRPr lang="en-US" sz="1400" dirty="0">
                <a:latin typeface="Brush Script MT" panose="03060802040406070304" pitchFamily="66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3385225" y="1399116"/>
            <a:ext cx="290695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 smtClean="0">
                <a:solidFill>
                  <a:srgbClr val="FF0000"/>
                </a:solidFill>
              </a:rPr>
              <a:t>$8/animal</a:t>
            </a:r>
            <a:endParaRPr lang="en-US" sz="5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597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4572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Nomination Process (Cont.)</a:t>
            </a:r>
            <a:endParaRPr lang="en-US" sz="36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066800"/>
            <a:ext cx="70866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Checklist on the website is a VERY helpful guide to determine the requirements for each species.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i="1" u="sng" dirty="0"/>
              <a:t>REMINDER</a:t>
            </a:r>
            <a:r>
              <a:rPr lang="en-US" sz="2400" dirty="0"/>
              <a:t>: A livestock nomination </a:t>
            </a:r>
            <a:r>
              <a:rPr lang="en-US" sz="2400" b="1" dirty="0"/>
              <a:t>is NOT an entry </a:t>
            </a:r>
            <a:r>
              <a:rPr lang="en-US" sz="2400" dirty="0"/>
              <a:t>for Kansas Junior Livestock Show or Kansas State Fair</a:t>
            </a:r>
            <a:r>
              <a:rPr lang="en-US" sz="2400" dirty="0" smtClean="0"/>
              <a:t>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Exhibitors must submit an entry for each of these shows once they have received a notice from K-State that their nomination has been processed and is complete.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Incomplete Fee - $20 one time/ year incompletion fee if paperwork needs to be returned for any reason, or any nomination materials are missing.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Questions on the Nomination Process? </a:t>
            </a:r>
          </a:p>
        </p:txBody>
      </p:sp>
    </p:spTree>
    <p:extLst>
      <p:ext uri="{BB962C8B-B14F-4D97-AF65-F5344CB8AC3E}">
        <p14:creationId xmlns:p14="http://schemas.microsoft.com/office/powerpoint/2010/main" val="403607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8077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u="sng" dirty="0" smtClean="0"/>
              <a:t>K-State Animal Sciences Leadership Academy</a:t>
            </a:r>
            <a:endParaRPr lang="en-US" sz="3400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019251"/>
            <a:ext cx="7772400" cy="4729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June </a:t>
            </a:r>
            <a:r>
              <a:rPr lang="en-US" sz="2400" i="1" dirty="0" smtClean="0"/>
              <a:t>(specific dates expected to be release by Jan. 1)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Held in Manhattan, KS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Coordinated by Sharon </a:t>
            </a:r>
            <a:r>
              <a:rPr lang="en-US" sz="2400" dirty="0" err="1" smtClean="0"/>
              <a:t>Breiner</a:t>
            </a:r>
            <a:endParaRPr lang="en-US" sz="2400" dirty="0" smtClean="0"/>
          </a:p>
          <a:p>
            <a:pPr marL="285750" indent="-285750">
              <a:spcBef>
                <a:spcPts val="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Goal: </a:t>
            </a:r>
            <a:r>
              <a:rPr lang="en-US" sz="2400" i="1" dirty="0" smtClean="0"/>
              <a:t>To further develop young leaders within the livestock industry through an engaging summer experience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New in 2015 and expected to continue: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Two sessions of 20 high school age participants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Opened up to youth across the country, not just Kansas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Farm/ Company tours, K-State tours, and Current event presentations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262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SREsunflow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KSREsunflower2</Template>
  <TotalTime>659</TotalTime>
  <Words>650</Words>
  <Application>Microsoft Office PowerPoint</Application>
  <PresentationFormat>On-screen Show (4:3)</PresentationFormat>
  <Paragraphs>103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KSREsunflower</vt:lpstr>
      <vt:lpstr>Youth Livestock Program Update K-State Research &amp; Extension</vt:lpstr>
      <vt:lpstr>Youth Livestock Program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Judging Camps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HilaryHawkins</dc:creator>
  <cp:lastModifiedBy>Karen Marie Blakeslee</cp:lastModifiedBy>
  <cp:revision>42</cp:revision>
  <dcterms:created xsi:type="dcterms:W3CDTF">2014-11-14T21:01:51Z</dcterms:created>
  <dcterms:modified xsi:type="dcterms:W3CDTF">2015-11-12T19:30:44Z</dcterms:modified>
</cp:coreProperties>
</file>