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3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1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8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0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7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2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0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4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7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5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5711-FDE1-4A17-BDE5-3780ACF7CE8B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5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808314"/>
            <a:ext cx="2317152" cy="30766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762000"/>
            <a:ext cx="2057400" cy="3143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0" y="808314"/>
            <a:ext cx="1973916" cy="30766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804" y="783846"/>
            <a:ext cx="1862796" cy="31011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404664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82508" y="404664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8800" y="404664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96200" y="404664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</a:t>
            </a:r>
            <a:endParaRPr lang="en-US" sz="4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4953000"/>
            <a:ext cx="388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this set of post-production leghorn hens in order of highest to lowest egg production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294" y="838200"/>
            <a:ext cx="2259106" cy="320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50" y="838200"/>
            <a:ext cx="2166050" cy="3200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901" y="838200"/>
            <a:ext cx="2000250" cy="3200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600" y="4038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2800" y="4038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38800" y="4038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48600" y="4038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" y="4953000"/>
            <a:ext cx="388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this set of post-production leghorn hens in order of highest to lowest egg production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459" y="823595"/>
            <a:ext cx="2140555" cy="322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2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914400"/>
            <a:ext cx="2007606" cy="3207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884" y="957452"/>
            <a:ext cx="2216472" cy="31646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934381"/>
            <a:ext cx="2293225" cy="31977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491" y="944606"/>
            <a:ext cx="2030109" cy="31472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41021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4200" y="41021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41021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96200" y="41021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4953000"/>
            <a:ext cx="388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this set of post-production leghorn hens in order of highest to lowest egg production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8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31178"/>
            <a:ext cx="2057400" cy="30745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914400"/>
            <a:ext cx="2271174" cy="30913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914400"/>
            <a:ext cx="2048898" cy="30913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355" y="914400"/>
            <a:ext cx="2315257" cy="30913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4038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0400" y="4038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0200" y="4038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0" y="4038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" y="4953000"/>
            <a:ext cx="388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this set of post-production leghorn hens in order of highest to lowest egg production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53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84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15</cp:revision>
  <dcterms:created xsi:type="dcterms:W3CDTF">2015-07-28T14:04:10Z</dcterms:created>
  <dcterms:modified xsi:type="dcterms:W3CDTF">2015-08-18T19:48:07Z</dcterms:modified>
</cp:coreProperties>
</file>