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5" r:id="rId11"/>
    <p:sldId id="266" r:id="rId12"/>
    <p:sldId id="267" r:id="rId13"/>
    <p:sldId id="269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538" y="5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8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9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1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6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7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4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8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0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0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CE2E-DDDF-438E-9963-020BFB771B8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66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10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36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11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8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12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78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13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5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143000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14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96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143000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15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7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2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4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524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0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5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6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7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0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"/>
            <a:ext cx="4572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63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" y="5042118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</a:t>
            </a:r>
          </a:p>
          <a:p>
            <a:r>
              <a:rPr lang="en-US" sz="2800" dirty="0" smtClean="0"/>
              <a:t>USDA grade for this ready-to-cook broiler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1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150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KevinSnell</dc:creator>
  <cp:lastModifiedBy>Karen Marie Blakeslee</cp:lastModifiedBy>
  <cp:revision>7</cp:revision>
  <dcterms:created xsi:type="dcterms:W3CDTF">2015-07-30T15:17:16Z</dcterms:created>
  <dcterms:modified xsi:type="dcterms:W3CDTF">2015-08-18T19:49:10Z</dcterms:modified>
</cp:coreProperties>
</file>