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4" r:id="rId9"/>
    <p:sldId id="268" r:id="rId10"/>
    <p:sldId id="265" r:id="rId11"/>
    <p:sldId id="266" r:id="rId12"/>
    <p:sldId id="267" r:id="rId13"/>
    <p:sldId id="269" r:id="rId14"/>
    <p:sldId id="273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538" y="5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CE2E-DDDF-438E-9963-020BFB771B84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94D2-070F-4816-B2D9-F55C7A5CD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881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CE2E-DDDF-438E-9963-020BFB771B84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94D2-070F-4816-B2D9-F55C7A5CD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92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CE2E-DDDF-438E-9963-020BFB771B84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94D2-070F-4816-B2D9-F55C7A5CD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11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CE2E-DDDF-438E-9963-020BFB771B84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94D2-070F-4816-B2D9-F55C7A5CD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9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CE2E-DDDF-438E-9963-020BFB771B84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94D2-070F-4816-B2D9-F55C7A5CD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261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CE2E-DDDF-438E-9963-020BFB771B84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94D2-070F-4816-B2D9-F55C7A5CD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7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CE2E-DDDF-438E-9963-020BFB771B84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94D2-070F-4816-B2D9-F55C7A5CD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40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CE2E-DDDF-438E-9963-020BFB771B84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94D2-070F-4816-B2D9-F55C7A5CD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88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CE2E-DDDF-438E-9963-020BFB771B84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94D2-070F-4816-B2D9-F55C7A5CD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05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CE2E-DDDF-438E-9963-020BFB771B84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94D2-070F-4816-B2D9-F55C7A5CD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85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CE2E-DDDF-438E-9963-020BFB771B84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94D2-070F-4816-B2D9-F55C7A5CD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801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CCE2E-DDDF-438E-9963-020BFB771B84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B94D2-070F-4816-B2D9-F55C7A5CD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6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81000"/>
            <a:ext cx="4572000" cy="609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86300" y="57150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1</a:t>
            </a:r>
            <a:endParaRPr lang="en-US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" y="5042118"/>
            <a:ext cx="2971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</a:t>
            </a:r>
          </a:p>
          <a:p>
            <a:r>
              <a:rPr lang="en-US" sz="2800" dirty="0" smtClean="0"/>
              <a:t>USDA grade for this ready-to-cook broiler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266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81000"/>
            <a:ext cx="4572000" cy="609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86300" y="57150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10</a:t>
            </a:r>
            <a:endParaRPr lang="en-US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" y="5042118"/>
            <a:ext cx="2971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</a:t>
            </a:r>
          </a:p>
          <a:p>
            <a:r>
              <a:rPr lang="en-US" sz="2800" dirty="0" smtClean="0"/>
              <a:t>USDA grade for this ready-to-cook broiler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436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81000"/>
            <a:ext cx="4572000" cy="609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86300" y="57150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11</a:t>
            </a:r>
            <a:endParaRPr lang="en-US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" y="5042118"/>
            <a:ext cx="2971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</a:t>
            </a:r>
          </a:p>
          <a:p>
            <a:r>
              <a:rPr lang="en-US" sz="2800" dirty="0" smtClean="0"/>
              <a:t>USDA grade for this ready-to-cook broiler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18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81000"/>
            <a:ext cx="4572000" cy="609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86300" y="57150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12</a:t>
            </a:r>
            <a:endParaRPr lang="en-US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" y="5042118"/>
            <a:ext cx="2971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</a:t>
            </a:r>
          </a:p>
          <a:p>
            <a:r>
              <a:rPr lang="en-US" sz="2800" dirty="0" smtClean="0"/>
              <a:t>USDA grade for this ready-to-cook broiler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878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81000"/>
            <a:ext cx="4572000" cy="609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86300" y="57150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13</a:t>
            </a:r>
            <a:endParaRPr lang="en-US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" y="5042118"/>
            <a:ext cx="2971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</a:t>
            </a:r>
          </a:p>
          <a:p>
            <a:r>
              <a:rPr lang="en-US" sz="2800" dirty="0" smtClean="0"/>
              <a:t>USDA grade for this ready-to-cook broiler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5558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143000"/>
            <a:ext cx="6096000" cy="4572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86300" y="57150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14</a:t>
            </a:r>
            <a:endParaRPr lang="en-US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" y="5042118"/>
            <a:ext cx="2971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</a:t>
            </a:r>
          </a:p>
          <a:p>
            <a:r>
              <a:rPr lang="en-US" sz="2800" dirty="0" smtClean="0"/>
              <a:t>USDA grade for this ready-to-cook broiler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496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143000"/>
            <a:ext cx="6096000" cy="4572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86300" y="57150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15</a:t>
            </a:r>
            <a:endParaRPr lang="en-US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" y="5042118"/>
            <a:ext cx="2971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</a:t>
            </a:r>
          </a:p>
          <a:p>
            <a:r>
              <a:rPr lang="en-US" sz="2800" dirty="0" smtClean="0"/>
              <a:t>USDA grade for this ready-to-cook broiler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375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81000"/>
            <a:ext cx="4572000" cy="609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86300" y="57150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" y="5042118"/>
            <a:ext cx="2971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</a:t>
            </a:r>
          </a:p>
          <a:p>
            <a:r>
              <a:rPr lang="en-US" sz="2800" dirty="0" smtClean="0"/>
              <a:t>USDA grade for this ready-to-cook broiler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924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81000"/>
            <a:ext cx="4572000" cy="609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86300" y="57150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" y="5042118"/>
            <a:ext cx="2971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</a:t>
            </a:r>
          </a:p>
          <a:p>
            <a:r>
              <a:rPr lang="en-US" sz="2800" dirty="0" smtClean="0"/>
              <a:t>USDA grade for this ready-to-cook broiler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849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152400"/>
            <a:ext cx="4572000" cy="609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86300" y="57150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" y="5042118"/>
            <a:ext cx="2971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</a:t>
            </a:r>
          </a:p>
          <a:p>
            <a:r>
              <a:rPr lang="en-US" sz="2800" dirty="0" smtClean="0"/>
              <a:t>USDA grade for this ready-to-cook broiler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901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81000"/>
            <a:ext cx="4572000" cy="609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86300" y="57150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" y="5042118"/>
            <a:ext cx="2971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</a:t>
            </a:r>
          </a:p>
          <a:p>
            <a:r>
              <a:rPr lang="en-US" sz="2800" dirty="0" smtClean="0"/>
              <a:t>USDA grade for this ready-to-cook broiler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50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81000"/>
            <a:ext cx="4572000" cy="609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86300" y="57150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6</a:t>
            </a:r>
            <a:endParaRPr lang="en-US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" y="5042118"/>
            <a:ext cx="2971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</a:t>
            </a:r>
          </a:p>
          <a:p>
            <a:r>
              <a:rPr lang="en-US" sz="2800" dirty="0" smtClean="0"/>
              <a:t>USDA grade for this ready-to-cook broiler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49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81000"/>
            <a:ext cx="4572000" cy="609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86300" y="57150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" y="5042118"/>
            <a:ext cx="2971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</a:t>
            </a:r>
          </a:p>
          <a:p>
            <a:r>
              <a:rPr lang="en-US" sz="2800" dirty="0" smtClean="0"/>
              <a:t>USDA grade for this ready-to-cook broiler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775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81000"/>
            <a:ext cx="4572000" cy="609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86300" y="57150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" y="5042118"/>
            <a:ext cx="2971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</a:t>
            </a:r>
          </a:p>
          <a:p>
            <a:r>
              <a:rPr lang="en-US" sz="2800" dirty="0" smtClean="0"/>
              <a:t>USDA grade for this ready-to-cook broiler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609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81000"/>
            <a:ext cx="4572000" cy="609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86300" y="57150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" y="5042118"/>
            <a:ext cx="2971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</a:t>
            </a:r>
          </a:p>
          <a:p>
            <a:r>
              <a:rPr lang="en-US" sz="2800" dirty="0" smtClean="0"/>
              <a:t>USDA grade for this ready-to-cook broiler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914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150</Words>
  <Application>Microsoft Office PowerPoint</Application>
  <PresentationFormat>On-screen Show (4:3)</PresentationFormat>
  <Paragraphs>45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KevinSnell</dc:creator>
  <cp:lastModifiedBy>Karen Marie Blakeslee</cp:lastModifiedBy>
  <cp:revision>7</cp:revision>
  <dcterms:created xsi:type="dcterms:W3CDTF">2015-07-30T15:17:16Z</dcterms:created>
  <dcterms:modified xsi:type="dcterms:W3CDTF">2015-08-18T19:49:10Z</dcterms:modified>
</cp:coreProperties>
</file>