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5" r:id="rId8"/>
    <p:sldId id="266" r:id="rId9"/>
    <p:sldId id="267" r:id="rId10"/>
    <p:sldId id="269" r:id="rId11"/>
    <p:sldId id="270" r:id="rId12"/>
    <p:sldId id="271" r:id="rId13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538" y="5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96E7-9537-48EE-9CC1-30E6BA617538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9E4B-F3DE-433D-BD47-D3E570A1E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754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96E7-9537-48EE-9CC1-30E6BA617538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9E4B-F3DE-433D-BD47-D3E570A1E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257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96E7-9537-48EE-9CC1-30E6BA617538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9E4B-F3DE-433D-BD47-D3E570A1E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80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96E7-9537-48EE-9CC1-30E6BA617538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9E4B-F3DE-433D-BD47-D3E570A1E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14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96E7-9537-48EE-9CC1-30E6BA617538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9E4B-F3DE-433D-BD47-D3E570A1E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816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96E7-9537-48EE-9CC1-30E6BA617538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9E4B-F3DE-433D-BD47-D3E570A1E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086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96E7-9537-48EE-9CC1-30E6BA617538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9E4B-F3DE-433D-BD47-D3E570A1E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2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96E7-9537-48EE-9CC1-30E6BA617538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9E4B-F3DE-433D-BD47-D3E570A1E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89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96E7-9537-48EE-9CC1-30E6BA617538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9E4B-F3DE-433D-BD47-D3E570A1E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61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96E7-9537-48EE-9CC1-30E6BA617538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9E4B-F3DE-433D-BD47-D3E570A1E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09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96E7-9537-48EE-9CC1-30E6BA617538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9E4B-F3DE-433D-BD47-D3E570A1E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338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C96E7-9537-48EE-9CC1-30E6BA617538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C9E4B-F3DE-433D-BD47-D3E570A1E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274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14800" y="5562600"/>
            <a:ext cx="838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1</a:t>
            </a:r>
            <a:endParaRPr lang="en-US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5410200"/>
            <a:ext cx="228600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Identify this </a:t>
            </a:r>
          </a:p>
          <a:p>
            <a:r>
              <a:rPr lang="en-US" sz="2800" dirty="0" smtClean="0"/>
              <a:t>broiler part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203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5410200"/>
            <a:ext cx="228600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Identify this </a:t>
            </a:r>
          </a:p>
          <a:p>
            <a:r>
              <a:rPr lang="en-US" sz="2800" dirty="0" smtClean="0"/>
              <a:t>broiler part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14800" y="5562600"/>
            <a:ext cx="838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10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835482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5410200"/>
            <a:ext cx="228600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Identify this </a:t>
            </a:r>
          </a:p>
          <a:p>
            <a:r>
              <a:rPr lang="en-US" sz="2800" dirty="0" smtClean="0"/>
              <a:t>broiler part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14800" y="5562600"/>
            <a:ext cx="838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11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591329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5410200"/>
            <a:ext cx="228600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Identify this </a:t>
            </a:r>
          </a:p>
          <a:p>
            <a:r>
              <a:rPr lang="en-US" sz="2800" dirty="0" smtClean="0"/>
              <a:t>broiler part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14800" y="5562600"/>
            <a:ext cx="838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12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847274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4800" y="5410200"/>
            <a:ext cx="228600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Identify this </a:t>
            </a:r>
          </a:p>
          <a:p>
            <a:r>
              <a:rPr lang="en-US" sz="2800" dirty="0" smtClean="0"/>
              <a:t>broiler part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14800" y="5562600"/>
            <a:ext cx="838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25382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5410200"/>
            <a:ext cx="228600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Identify this </a:t>
            </a:r>
          </a:p>
          <a:p>
            <a:r>
              <a:rPr lang="en-US" sz="2800" dirty="0" smtClean="0"/>
              <a:t>broiler part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14800" y="5562600"/>
            <a:ext cx="838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738575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5410200"/>
            <a:ext cx="228600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Identify this </a:t>
            </a:r>
          </a:p>
          <a:p>
            <a:r>
              <a:rPr lang="en-US" sz="2800" dirty="0" smtClean="0"/>
              <a:t>broiler part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14800" y="5562600"/>
            <a:ext cx="838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48199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5410200"/>
            <a:ext cx="228600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Identify this </a:t>
            </a:r>
          </a:p>
          <a:p>
            <a:r>
              <a:rPr lang="en-US" sz="2800" dirty="0" smtClean="0"/>
              <a:t>broiler part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14800" y="5562600"/>
            <a:ext cx="838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065754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5410200"/>
            <a:ext cx="228600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Identify this </a:t>
            </a:r>
          </a:p>
          <a:p>
            <a:r>
              <a:rPr lang="en-US" sz="2800" dirty="0" smtClean="0"/>
              <a:t>broiler part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14800" y="5562600"/>
            <a:ext cx="838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813937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5410200"/>
            <a:ext cx="228600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Identify this </a:t>
            </a:r>
          </a:p>
          <a:p>
            <a:r>
              <a:rPr lang="en-US" sz="2800" dirty="0" smtClean="0"/>
              <a:t>broiler part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14800" y="5562600"/>
            <a:ext cx="838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527914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5410200"/>
            <a:ext cx="228600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Identify this </a:t>
            </a:r>
          </a:p>
          <a:p>
            <a:r>
              <a:rPr lang="en-US" sz="2800" dirty="0" smtClean="0"/>
              <a:t>broiler part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14800" y="5562600"/>
            <a:ext cx="838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634759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5410200"/>
            <a:ext cx="228600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Identify this </a:t>
            </a:r>
          </a:p>
          <a:p>
            <a:r>
              <a:rPr lang="en-US" sz="2800" dirty="0" smtClean="0"/>
              <a:t>broiler part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14800" y="5562600"/>
            <a:ext cx="838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415765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72</Words>
  <Application>Microsoft Office PowerPoint</Application>
  <PresentationFormat>On-screen Show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KevinSnell</dc:creator>
  <cp:lastModifiedBy>Karen Marie Blakeslee</cp:lastModifiedBy>
  <cp:revision>5</cp:revision>
  <cp:lastPrinted>2015-08-03T17:03:48Z</cp:lastPrinted>
  <dcterms:created xsi:type="dcterms:W3CDTF">2015-07-28T18:55:07Z</dcterms:created>
  <dcterms:modified xsi:type="dcterms:W3CDTF">2015-08-18T19:50:07Z</dcterms:modified>
</cp:coreProperties>
</file>