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6" r:id="rId9"/>
    <p:sldId id="267" r:id="rId10"/>
    <p:sldId id="269" r:id="rId11"/>
    <p:sldId id="270" r:id="rId12"/>
    <p:sldId id="271" r:id="rId13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538" y="5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5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5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8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1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8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2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8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6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0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3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C96E7-9537-48EE-9CC1-30E6BA61753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9E4B-F3DE-433D-BD47-D3E570A1E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7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03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10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35482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11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591329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12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4727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2538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3857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4819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6575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1393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27914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34759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410200"/>
            <a:ext cx="2286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Identify this </a:t>
            </a:r>
          </a:p>
          <a:p>
            <a:r>
              <a:rPr lang="en-US" sz="2800" dirty="0" smtClean="0"/>
              <a:t>broiler part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415765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72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5</cp:revision>
  <cp:lastPrinted>2015-08-03T17:03:48Z</cp:lastPrinted>
  <dcterms:created xsi:type="dcterms:W3CDTF">2015-07-28T18:55:07Z</dcterms:created>
  <dcterms:modified xsi:type="dcterms:W3CDTF">2015-08-18T19:50:07Z</dcterms:modified>
</cp:coreProperties>
</file>