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70" r:id="rId9"/>
    <p:sldId id="273" r:id="rId10"/>
    <p:sldId id="274" r:id="rId11"/>
    <p:sldId id="275" r:id="rId12"/>
    <p:sldId id="276" r:id="rId13"/>
    <p:sldId id="277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38" y="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4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3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6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4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7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8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7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2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7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9427-05D2-4160-B11F-425E06B370B9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8998-61C8-410A-8EF0-4BFCA6A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1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3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11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7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12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4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13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0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14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35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15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0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2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00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3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4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4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0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5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6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6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3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7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2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8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16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57150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9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53000"/>
            <a:ext cx="3886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Place the USDA grade for the exterior egg shell quality of each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8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225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5</cp:revision>
  <dcterms:created xsi:type="dcterms:W3CDTF">2015-07-28T18:27:17Z</dcterms:created>
  <dcterms:modified xsi:type="dcterms:W3CDTF">2015-08-18T19:51:12Z</dcterms:modified>
</cp:coreProperties>
</file>