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9" r:id="rId2"/>
    <p:sldId id="268" r:id="rId3"/>
    <p:sldId id="261" r:id="rId4"/>
    <p:sldId id="262" r:id="rId5"/>
    <p:sldId id="263" r:id="rId6"/>
    <p:sldId id="264" r:id="rId7"/>
    <p:sldId id="265" r:id="rId8"/>
    <p:sldId id="271" r:id="rId9"/>
    <p:sldId id="272" r:id="rId10"/>
    <p:sldId id="273" r:id="rId11"/>
    <p:sldId id="274" r:id="rId12"/>
    <p:sldId id="260" r:id="rId13"/>
    <p:sldId id="275" r:id="rId14"/>
    <p:sldId id="276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538" y="5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967AC-2D65-4E39-AE05-30428DF92BD6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A1B08-B48F-4105-B0E4-75824114A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4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C35BB-44F2-4B29-B046-15E8D23376F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85C66-CECB-4ADD-8E4B-3F6660BEC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1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85C66-CECB-4ADD-8E4B-3F6660BEC2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89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85C66-CECB-4ADD-8E4B-3F6660BEC2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66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86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7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6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3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6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8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83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55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8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8ED90-366E-4D56-8D51-097B6DFB552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7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8ED90-366E-4D56-8D51-097B6DFB552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8EE3E-5A8B-4B34-AB6E-621A7E202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3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</a:t>
            </a:r>
            <a:endParaRPr lang="en-US" sz="4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6200" y="5029200"/>
            <a:ext cx="2971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 USDA grade for this broken out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359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10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5029200"/>
            <a:ext cx="2971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 USDA grade for this broken out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30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11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5029200"/>
            <a:ext cx="2971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 USDA grade for this broken out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455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12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5029200"/>
            <a:ext cx="2971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 USDA grade for this broken out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66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13</a:t>
            </a:r>
            <a:endParaRPr lang="en-US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5029200"/>
            <a:ext cx="2971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 USDA grade for this broken out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434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14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5029200"/>
            <a:ext cx="2971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 USDA grade for this broken out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490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/>
              <a:t>15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5029200"/>
            <a:ext cx="2971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 USDA grade for this broken out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861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2</a:t>
            </a:r>
            <a:endParaRPr lang="en-US" sz="4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6200" y="5029200"/>
            <a:ext cx="2971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 USDA grade for this broken out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2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3</a:t>
            </a:r>
            <a:endParaRPr lang="en-US" sz="4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6200" y="5029200"/>
            <a:ext cx="2971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 USDA grade for this broken out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292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" y="5029200"/>
            <a:ext cx="2971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 USDA grade for this broken out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430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" y="5029200"/>
            <a:ext cx="2971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 USDA grade for this broken out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874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" y="5029200"/>
            <a:ext cx="2971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 USDA grade for this broken out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63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" y="5029200"/>
            <a:ext cx="2971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 USDA grade for this broken out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304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" y="5029200"/>
            <a:ext cx="2971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 USDA grade for this broken out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0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14800" y="5562600"/>
            <a:ext cx="838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5029200"/>
            <a:ext cx="29718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Indicate the USDA grade for this broken out egg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083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167</Words>
  <Application>Microsoft Office PowerPoint</Application>
  <PresentationFormat>On-screen Show (4:3)</PresentationFormat>
  <Paragraphs>32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KevinSnell</dc:creator>
  <cp:lastModifiedBy>Karen Marie Blakeslee</cp:lastModifiedBy>
  <cp:revision>7</cp:revision>
  <dcterms:created xsi:type="dcterms:W3CDTF">2015-07-28T18:46:41Z</dcterms:created>
  <dcterms:modified xsi:type="dcterms:W3CDTF">2015-08-18T19:52:11Z</dcterms:modified>
</cp:coreProperties>
</file>