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8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6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3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6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8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3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5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8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8ED90-366E-4D56-8D51-097B6DFB552D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3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7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35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3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0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3</cp:revision>
  <dcterms:created xsi:type="dcterms:W3CDTF">2015-07-28T18:46:41Z</dcterms:created>
  <dcterms:modified xsi:type="dcterms:W3CDTF">2015-07-30T18:54:04Z</dcterms:modified>
</cp:coreProperties>
</file>