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81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92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1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6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7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4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8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0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8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01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CCE2E-DDDF-438E-9963-020BFB771B84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81000"/>
            <a:ext cx="4572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92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81000"/>
            <a:ext cx="4572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26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81000"/>
            <a:ext cx="4572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84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81000"/>
            <a:ext cx="4572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901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KevinSnell</dc:creator>
  <cp:lastModifiedBy>Karen Marie Blakeslee</cp:lastModifiedBy>
  <cp:revision>4</cp:revision>
  <dcterms:created xsi:type="dcterms:W3CDTF">2015-07-30T15:17:16Z</dcterms:created>
  <dcterms:modified xsi:type="dcterms:W3CDTF">2015-07-30T19:03:51Z</dcterms:modified>
</cp:coreProperties>
</file>