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4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3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6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4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7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8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7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2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7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9427-05D2-4160-B11F-425E06B370B9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0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4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6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17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4</cp:revision>
  <dcterms:created xsi:type="dcterms:W3CDTF">2015-07-28T18:27:17Z</dcterms:created>
  <dcterms:modified xsi:type="dcterms:W3CDTF">2015-07-30T18:56:42Z</dcterms:modified>
</cp:coreProperties>
</file>