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754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257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80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14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16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8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2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89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61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0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33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C96E7-9537-48EE-9CC1-30E6BA61753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7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382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57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199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75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KevinSnell</dc:creator>
  <cp:lastModifiedBy>Karen Marie Blakeslee</cp:lastModifiedBy>
  <cp:revision>3</cp:revision>
  <dcterms:created xsi:type="dcterms:W3CDTF">2015-07-28T18:55:07Z</dcterms:created>
  <dcterms:modified xsi:type="dcterms:W3CDTF">2015-07-30T19:01:15Z</dcterms:modified>
</cp:coreProperties>
</file>