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3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1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8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0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7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2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0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4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7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5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5711-FDE1-4A17-BDE5-3780ACF7CE8B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9DD74-D7D0-4558-A3A4-0290ED0D6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5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62274"/>
            <a:ext cx="2317152" cy="30766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515960"/>
            <a:ext cx="2057400" cy="3143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0" y="1562274"/>
            <a:ext cx="1973916" cy="30766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804" y="1537806"/>
            <a:ext cx="1862796" cy="31011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4800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3482508" y="4800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B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4800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7696200" y="4800600"/>
            <a:ext cx="38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435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13</cp:revision>
  <dcterms:created xsi:type="dcterms:W3CDTF">2015-07-28T14:04:10Z</dcterms:created>
  <dcterms:modified xsi:type="dcterms:W3CDTF">2015-07-30T18:59:04Z</dcterms:modified>
</cp:coreProperties>
</file>