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50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337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664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156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33839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000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9476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923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9024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745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5760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15711-FDE1-4A17-BDE5-3780ACF7CE8B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58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15711-FDE1-4A17-BDE5-3780ACF7CE8B}" type="datetimeFigureOut">
              <a:rPr lang="en-US" smtClean="0"/>
              <a:t>7/30/2015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19DD74-D7D0-4558-A3A4-0290ED0D66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851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1562274"/>
            <a:ext cx="2317152" cy="307666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1515960"/>
            <a:ext cx="2057400" cy="31432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6050" y="1562274"/>
            <a:ext cx="1973916" cy="3076663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804" y="1537806"/>
            <a:ext cx="1862796" cy="310113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90600" y="48006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A</a:t>
            </a:r>
            <a:endParaRPr lang="en-US" sz="4800" dirty="0"/>
          </a:p>
        </p:txBody>
      </p:sp>
      <p:sp>
        <p:nvSpPr>
          <p:cNvPr id="9" name="TextBox 8"/>
          <p:cNvSpPr txBox="1"/>
          <p:nvPr/>
        </p:nvSpPr>
        <p:spPr>
          <a:xfrm>
            <a:off x="3482508" y="48006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B</a:t>
            </a:r>
            <a:endParaRPr lang="en-US" sz="4800" dirty="0"/>
          </a:p>
        </p:txBody>
      </p:sp>
      <p:sp>
        <p:nvSpPr>
          <p:cNvPr id="10" name="TextBox 9"/>
          <p:cNvSpPr txBox="1"/>
          <p:nvPr/>
        </p:nvSpPr>
        <p:spPr>
          <a:xfrm>
            <a:off x="5638800" y="48006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C</a:t>
            </a:r>
            <a:endParaRPr lang="en-US" sz="4800" dirty="0"/>
          </a:p>
        </p:txBody>
      </p:sp>
      <p:sp>
        <p:nvSpPr>
          <p:cNvPr id="11" name="TextBox 10"/>
          <p:cNvSpPr txBox="1"/>
          <p:nvPr/>
        </p:nvSpPr>
        <p:spPr>
          <a:xfrm>
            <a:off x="7696200" y="4800600"/>
            <a:ext cx="381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/>
              <a:t>D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94352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4</Words>
  <Application>Microsoft Office PowerPoint</Application>
  <PresentationFormat>On-screen Show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KevinSnell</dc:creator>
  <cp:lastModifiedBy>Karen Marie Blakeslee</cp:lastModifiedBy>
  <cp:revision>13</cp:revision>
  <dcterms:created xsi:type="dcterms:W3CDTF">2015-07-28T14:04:10Z</dcterms:created>
  <dcterms:modified xsi:type="dcterms:W3CDTF">2015-07-30T18:59:04Z</dcterms:modified>
</cp:coreProperties>
</file>