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8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9.xml" ContentType="application/vnd.openxmlformats-officedocument.drawingml.chartshapes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7" r:id="rId1"/>
  </p:sldMasterIdLst>
  <p:notesMasterIdLst>
    <p:notesMasterId r:id="rId27"/>
  </p:notesMasterIdLst>
  <p:handoutMasterIdLst>
    <p:handoutMasterId r:id="rId28"/>
  </p:handoutMasterIdLst>
  <p:sldIdLst>
    <p:sldId id="1534" r:id="rId2"/>
    <p:sldId id="1697" r:id="rId3"/>
    <p:sldId id="1698" r:id="rId4"/>
    <p:sldId id="1699" r:id="rId5"/>
    <p:sldId id="1696" r:id="rId6"/>
    <p:sldId id="1702" r:id="rId7"/>
    <p:sldId id="1705" r:id="rId8"/>
    <p:sldId id="1570" r:id="rId9"/>
    <p:sldId id="1704" r:id="rId10"/>
    <p:sldId id="1711" r:id="rId11"/>
    <p:sldId id="1707" r:id="rId12"/>
    <p:sldId id="1708" r:id="rId13"/>
    <p:sldId id="1689" r:id="rId14"/>
    <p:sldId id="1690" r:id="rId15"/>
    <p:sldId id="1691" r:id="rId16"/>
    <p:sldId id="1709" r:id="rId17"/>
    <p:sldId id="1569" r:id="rId18"/>
    <p:sldId id="1692" r:id="rId19"/>
    <p:sldId id="1693" r:id="rId20"/>
    <p:sldId id="1694" r:id="rId21"/>
    <p:sldId id="1710" r:id="rId22"/>
    <p:sldId id="1695" r:id="rId23"/>
    <p:sldId id="1679" r:id="rId24"/>
    <p:sldId id="1687" r:id="rId25"/>
    <p:sldId id="1553" r:id="rId26"/>
  </p:sldIdLst>
  <p:sldSz cx="12192000" cy="6858000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ve Dritz" initials="c" lastIdx="1" clrIdx="0"/>
  <p:cmAuthor id="1" name="Steve Dritz" initials="SD" lastIdx="3" clrIdx="1"/>
  <p:cmAuthor id="2" name="Robert Goodband" initials="RG" lastIdx="3" clrIdx="2">
    <p:extLst>
      <p:ext uri="{19B8F6BF-5375-455C-9EA6-DF929625EA0E}">
        <p15:presenceInfo xmlns:p15="http://schemas.microsoft.com/office/powerpoint/2012/main" userId="S-1-5-21-3222061595-732799848-2956756862-27912" providerId="AD"/>
      </p:ext>
    </p:extLst>
  </p:cmAuthor>
  <p:cmAuthor id="3" name="Jenna Chance" initials="JC" lastIdx="1" clrIdx="3">
    <p:extLst>
      <p:ext uri="{19B8F6BF-5375-455C-9EA6-DF929625EA0E}">
        <p15:presenceInfo xmlns:p15="http://schemas.microsoft.com/office/powerpoint/2012/main" userId="7a6c65d0817b0653" providerId="Windows Live"/>
      </p:ext>
    </p:extLst>
  </p:cmAuthor>
  <p:cmAuthor id="4" name="Jenna Chance" initials="JC [2]" lastIdx="3" clrIdx="4">
    <p:extLst>
      <p:ext uri="{19B8F6BF-5375-455C-9EA6-DF929625EA0E}">
        <p15:presenceInfo xmlns:p15="http://schemas.microsoft.com/office/powerpoint/2012/main" userId="Jenna Chan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267E"/>
    <a:srgbClr val="4F2372"/>
    <a:srgbClr val="339933"/>
    <a:srgbClr val="FF0000"/>
    <a:srgbClr val="0000FF"/>
    <a:srgbClr val="800000"/>
    <a:srgbClr val="FFFF99"/>
    <a:srgbClr val="FFFF66"/>
    <a:srgbClr val="0066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96AAB0-2F44-4624-949B-9B31B84A5E2B}" v="17" dt="2021-02-16T17:17:53.1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3" autoAdjust="0"/>
    <p:restoredTop sz="84502" autoAdjust="0"/>
  </p:normalViewPr>
  <p:slideViewPr>
    <p:cSldViewPr>
      <p:cViewPr varScale="1">
        <p:scale>
          <a:sx n="92" d="100"/>
          <a:sy n="92" d="100"/>
        </p:scale>
        <p:origin x="1404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a Chance" userId="7a6c65d0817b0653" providerId="LiveId" clId="{5296AAB0-2F44-4624-949B-9B31B84A5E2B}"/>
    <pc:docChg chg="undo custSel modSld">
      <pc:chgData name="Jenna Chance" userId="7a6c65d0817b0653" providerId="LiveId" clId="{5296AAB0-2F44-4624-949B-9B31B84A5E2B}" dt="2021-02-16T17:53:43.650" v="693" actId="20577"/>
      <pc:docMkLst>
        <pc:docMk/>
      </pc:docMkLst>
      <pc:sldChg chg="modSp mod">
        <pc:chgData name="Jenna Chance" userId="7a6c65d0817b0653" providerId="LiveId" clId="{5296AAB0-2F44-4624-949B-9B31B84A5E2B}" dt="2021-02-04T20:55:18.377" v="22" actId="20577"/>
        <pc:sldMkLst>
          <pc:docMk/>
          <pc:sldMk cId="2635373504" sldId="1534"/>
        </pc:sldMkLst>
        <pc:spChg chg="mod">
          <ac:chgData name="Jenna Chance" userId="7a6c65d0817b0653" providerId="LiveId" clId="{5296AAB0-2F44-4624-949B-9B31B84A5E2B}" dt="2021-02-04T20:55:18.377" v="22" actId="20577"/>
          <ac:spMkLst>
            <pc:docMk/>
            <pc:sldMk cId="2635373504" sldId="1534"/>
            <ac:spMk id="4" creationId="{00000000-0000-0000-0000-000000000000}"/>
          </ac:spMkLst>
        </pc:spChg>
      </pc:sldChg>
      <pc:sldChg chg="delSp modSp mod">
        <pc:chgData name="Jenna Chance" userId="7a6c65d0817b0653" providerId="LiveId" clId="{5296AAB0-2F44-4624-949B-9B31B84A5E2B}" dt="2021-02-03T17:02:24.058" v="12" actId="1076"/>
        <pc:sldMkLst>
          <pc:docMk/>
          <pc:sldMk cId="811864557" sldId="1553"/>
        </pc:sldMkLst>
        <pc:spChg chg="mod">
          <ac:chgData name="Jenna Chance" userId="7a6c65d0817b0653" providerId="LiveId" clId="{5296AAB0-2F44-4624-949B-9B31B84A5E2B}" dt="2021-02-03T17:01:58.161" v="2" actId="1076"/>
          <ac:spMkLst>
            <pc:docMk/>
            <pc:sldMk cId="811864557" sldId="1553"/>
            <ac:spMk id="2" creationId="{00000000-0000-0000-0000-000000000000}"/>
          </ac:spMkLst>
        </pc:spChg>
        <pc:picChg chg="mod">
          <ac:chgData name="Jenna Chance" userId="7a6c65d0817b0653" providerId="LiveId" clId="{5296AAB0-2F44-4624-949B-9B31B84A5E2B}" dt="2021-02-03T17:02:14.789" v="10" actId="1076"/>
          <ac:picMkLst>
            <pc:docMk/>
            <pc:sldMk cId="811864557" sldId="1553"/>
            <ac:picMk id="4" creationId="{00000000-0000-0000-0000-000000000000}"/>
          </ac:picMkLst>
        </pc:picChg>
        <pc:picChg chg="mod">
          <ac:chgData name="Jenna Chance" userId="7a6c65d0817b0653" providerId="LiveId" clId="{5296AAB0-2F44-4624-949B-9B31B84A5E2B}" dt="2021-02-03T17:02:20.300" v="11" actId="1076"/>
          <ac:picMkLst>
            <pc:docMk/>
            <pc:sldMk cId="811864557" sldId="1553"/>
            <ac:picMk id="1028" creationId="{A8095F29-12A4-4302-ACBA-33C52D71DA33}"/>
          </ac:picMkLst>
        </pc:picChg>
        <pc:picChg chg="mod">
          <ac:chgData name="Jenna Chance" userId="7a6c65d0817b0653" providerId="LiveId" clId="{5296AAB0-2F44-4624-949B-9B31B84A5E2B}" dt="2021-02-03T17:02:24.058" v="12" actId="1076"/>
          <ac:picMkLst>
            <pc:docMk/>
            <pc:sldMk cId="811864557" sldId="1553"/>
            <ac:picMk id="1030" creationId="{9C7BDCCA-0683-43D9-B4FB-13E10A702F05}"/>
          </ac:picMkLst>
        </pc:picChg>
        <pc:picChg chg="del">
          <ac:chgData name="Jenna Chance" userId="7a6c65d0817b0653" providerId="LiveId" clId="{5296AAB0-2F44-4624-949B-9B31B84A5E2B}" dt="2021-02-03T17:01:55.107" v="0" actId="478"/>
          <ac:picMkLst>
            <pc:docMk/>
            <pc:sldMk cId="811864557" sldId="1553"/>
            <ac:picMk id="1032" creationId="{A38B3F79-0A82-4386-A411-29C08167E1EA}"/>
          </ac:picMkLst>
        </pc:picChg>
      </pc:sldChg>
      <pc:sldChg chg="modNotesTx">
        <pc:chgData name="Jenna Chance" userId="7a6c65d0817b0653" providerId="LiveId" clId="{5296AAB0-2F44-4624-949B-9B31B84A5E2B}" dt="2021-02-16T17:53:43.650" v="693" actId="20577"/>
        <pc:sldMkLst>
          <pc:docMk/>
          <pc:sldMk cId="2732440852" sldId="1570"/>
        </pc:sldMkLst>
      </pc:sldChg>
      <pc:sldChg chg="modSp mod">
        <pc:chgData name="Jenna Chance" userId="7a6c65d0817b0653" providerId="LiveId" clId="{5296AAB0-2F44-4624-949B-9B31B84A5E2B}" dt="2021-02-05T17:01:26.372" v="24" actId="113"/>
        <pc:sldMkLst>
          <pc:docMk/>
          <pc:sldMk cId="4046990600" sldId="1679"/>
        </pc:sldMkLst>
        <pc:spChg chg="mod">
          <ac:chgData name="Jenna Chance" userId="7a6c65d0817b0653" providerId="LiveId" clId="{5296AAB0-2F44-4624-949B-9B31B84A5E2B}" dt="2021-02-05T17:01:26.372" v="24" actId="113"/>
          <ac:spMkLst>
            <pc:docMk/>
            <pc:sldMk cId="4046990600" sldId="1679"/>
            <ac:spMk id="12" creationId="{F0ADDFD1-0B8F-4DBD-A1A2-79CD8B12E852}"/>
          </ac:spMkLst>
        </pc:spChg>
      </pc:sldChg>
      <pc:sldChg chg="modSp mod">
        <pc:chgData name="Jenna Chance" userId="7a6c65d0817b0653" providerId="LiveId" clId="{5296AAB0-2F44-4624-949B-9B31B84A5E2B}" dt="2021-02-05T17:06:22.804" v="57" actId="20577"/>
        <pc:sldMkLst>
          <pc:docMk/>
          <pc:sldMk cId="2890688140" sldId="1689"/>
        </pc:sldMkLst>
        <pc:spChg chg="mod">
          <ac:chgData name="Jenna Chance" userId="7a6c65d0817b0653" providerId="LiveId" clId="{5296AAB0-2F44-4624-949B-9B31B84A5E2B}" dt="2021-02-05T17:06:22.804" v="57" actId="20577"/>
          <ac:spMkLst>
            <pc:docMk/>
            <pc:sldMk cId="2890688140" sldId="1689"/>
            <ac:spMk id="4" creationId="{6FADB409-6387-45EA-A997-6CE73112482B}"/>
          </ac:spMkLst>
        </pc:spChg>
        <pc:spChg chg="mod">
          <ac:chgData name="Jenna Chance" userId="7a6c65d0817b0653" providerId="LiveId" clId="{5296AAB0-2F44-4624-949B-9B31B84A5E2B}" dt="2021-02-05T17:02:07.852" v="34" actId="113"/>
          <ac:spMkLst>
            <pc:docMk/>
            <pc:sldMk cId="2890688140" sldId="1689"/>
            <ac:spMk id="11" creationId="{FC5CA5DE-40DA-4B57-B655-58B977C4054E}"/>
          </ac:spMkLst>
        </pc:spChg>
      </pc:sldChg>
      <pc:sldChg chg="modSp mod">
        <pc:chgData name="Jenna Chance" userId="7a6c65d0817b0653" providerId="LiveId" clId="{5296AAB0-2F44-4624-949B-9B31B84A5E2B}" dt="2021-02-05T17:06:28.817" v="70" actId="20577"/>
        <pc:sldMkLst>
          <pc:docMk/>
          <pc:sldMk cId="1269396665" sldId="1690"/>
        </pc:sldMkLst>
        <pc:spChg chg="mod">
          <ac:chgData name="Jenna Chance" userId="7a6c65d0817b0653" providerId="LiveId" clId="{5296AAB0-2F44-4624-949B-9B31B84A5E2B}" dt="2021-02-05T17:06:28.817" v="70" actId="20577"/>
          <ac:spMkLst>
            <pc:docMk/>
            <pc:sldMk cId="1269396665" sldId="1690"/>
            <ac:spMk id="4" creationId="{6FADB409-6387-45EA-A997-6CE73112482B}"/>
          </ac:spMkLst>
        </pc:spChg>
        <pc:spChg chg="mod">
          <ac:chgData name="Jenna Chance" userId="7a6c65d0817b0653" providerId="LiveId" clId="{5296AAB0-2F44-4624-949B-9B31B84A5E2B}" dt="2021-02-05T17:02:03.124" v="32" actId="113"/>
          <ac:spMkLst>
            <pc:docMk/>
            <pc:sldMk cId="1269396665" sldId="1690"/>
            <ac:spMk id="11" creationId="{FC5CA5DE-40DA-4B57-B655-58B977C4054E}"/>
          </ac:spMkLst>
        </pc:spChg>
      </pc:sldChg>
      <pc:sldChg chg="modSp mod">
        <pc:chgData name="Jenna Chance" userId="7a6c65d0817b0653" providerId="LiveId" clId="{5296AAB0-2F44-4624-949B-9B31B84A5E2B}" dt="2021-02-05T17:06:33.813" v="83" actId="20577"/>
        <pc:sldMkLst>
          <pc:docMk/>
          <pc:sldMk cId="2373740472" sldId="1691"/>
        </pc:sldMkLst>
        <pc:spChg chg="mod">
          <ac:chgData name="Jenna Chance" userId="7a6c65d0817b0653" providerId="LiveId" clId="{5296AAB0-2F44-4624-949B-9B31B84A5E2B}" dt="2021-02-05T17:06:33.813" v="83" actId="20577"/>
          <ac:spMkLst>
            <pc:docMk/>
            <pc:sldMk cId="2373740472" sldId="1691"/>
            <ac:spMk id="4" creationId="{6FADB409-6387-45EA-A997-6CE73112482B}"/>
          </ac:spMkLst>
        </pc:spChg>
        <pc:spChg chg="mod">
          <ac:chgData name="Jenna Chance" userId="7a6c65d0817b0653" providerId="LiveId" clId="{5296AAB0-2F44-4624-949B-9B31B84A5E2B}" dt="2021-02-05T17:01:59.278" v="31" actId="113"/>
          <ac:spMkLst>
            <pc:docMk/>
            <pc:sldMk cId="2373740472" sldId="1691"/>
            <ac:spMk id="11" creationId="{FC5CA5DE-40DA-4B57-B655-58B977C4054E}"/>
          </ac:spMkLst>
        </pc:spChg>
      </pc:sldChg>
      <pc:sldChg chg="modSp mod">
        <pc:chgData name="Jenna Chance" userId="7a6c65d0817b0653" providerId="LiveId" clId="{5296AAB0-2F44-4624-949B-9B31B84A5E2B}" dt="2021-02-05T17:01:44.312" v="29" actId="113"/>
        <pc:sldMkLst>
          <pc:docMk/>
          <pc:sldMk cId="3184085771" sldId="1692"/>
        </pc:sldMkLst>
        <pc:spChg chg="mod">
          <ac:chgData name="Jenna Chance" userId="7a6c65d0817b0653" providerId="LiveId" clId="{5296AAB0-2F44-4624-949B-9B31B84A5E2B}" dt="2021-02-05T17:01:44.312" v="29" actId="113"/>
          <ac:spMkLst>
            <pc:docMk/>
            <pc:sldMk cId="3184085771" sldId="1692"/>
            <ac:spMk id="11" creationId="{FC5CA5DE-40DA-4B57-B655-58B977C4054E}"/>
          </ac:spMkLst>
        </pc:spChg>
      </pc:sldChg>
      <pc:sldChg chg="modSp mod">
        <pc:chgData name="Jenna Chance" userId="7a6c65d0817b0653" providerId="LiveId" clId="{5296AAB0-2F44-4624-949B-9B31B84A5E2B}" dt="2021-02-05T17:01:39.381" v="27" actId="113"/>
        <pc:sldMkLst>
          <pc:docMk/>
          <pc:sldMk cId="544185027" sldId="1693"/>
        </pc:sldMkLst>
        <pc:spChg chg="mod">
          <ac:chgData name="Jenna Chance" userId="7a6c65d0817b0653" providerId="LiveId" clId="{5296AAB0-2F44-4624-949B-9B31B84A5E2B}" dt="2021-02-05T17:01:39.381" v="27" actId="113"/>
          <ac:spMkLst>
            <pc:docMk/>
            <pc:sldMk cId="544185027" sldId="1693"/>
            <ac:spMk id="11" creationId="{FC5CA5DE-40DA-4B57-B655-58B977C4054E}"/>
          </ac:spMkLst>
        </pc:spChg>
      </pc:sldChg>
      <pc:sldChg chg="modSp mod">
        <pc:chgData name="Jenna Chance" userId="7a6c65d0817b0653" providerId="LiveId" clId="{5296AAB0-2F44-4624-949B-9B31B84A5E2B}" dt="2021-02-05T17:01:35.440" v="26" actId="113"/>
        <pc:sldMkLst>
          <pc:docMk/>
          <pc:sldMk cId="2351045603" sldId="1694"/>
        </pc:sldMkLst>
        <pc:spChg chg="mod">
          <ac:chgData name="Jenna Chance" userId="7a6c65d0817b0653" providerId="LiveId" clId="{5296AAB0-2F44-4624-949B-9B31B84A5E2B}" dt="2021-02-05T17:01:35.440" v="26" actId="113"/>
          <ac:spMkLst>
            <pc:docMk/>
            <pc:sldMk cId="2351045603" sldId="1694"/>
            <ac:spMk id="11" creationId="{FC5CA5DE-40DA-4B57-B655-58B977C4054E}"/>
          </ac:spMkLst>
        </pc:spChg>
      </pc:sldChg>
      <pc:sldChg chg="modSp mod">
        <pc:chgData name="Jenna Chance" userId="7a6c65d0817b0653" providerId="LiveId" clId="{5296AAB0-2F44-4624-949B-9B31B84A5E2B}" dt="2021-02-05T17:02:57.309" v="40" actId="20577"/>
        <pc:sldMkLst>
          <pc:docMk/>
          <pc:sldMk cId="3524891552" sldId="1702"/>
        </pc:sldMkLst>
        <pc:spChg chg="mod">
          <ac:chgData name="Jenna Chance" userId="7a6c65d0817b0653" providerId="LiveId" clId="{5296AAB0-2F44-4624-949B-9B31B84A5E2B}" dt="2021-02-05T17:02:57.309" v="40" actId="20577"/>
          <ac:spMkLst>
            <pc:docMk/>
            <pc:sldMk cId="3524891552" sldId="1702"/>
            <ac:spMk id="3" creationId="{F832D81C-E61F-47F1-A4BC-F50BB7244A15}"/>
          </ac:spMkLst>
        </pc:spChg>
      </pc:sldChg>
      <pc:sldChg chg="modSp">
        <pc:chgData name="Jenna Chance" userId="7a6c65d0817b0653" providerId="LiveId" clId="{5296AAB0-2F44-4624-949B-9B31B84A5E2B}" dt="2021-02-05T17:01:02.408" v="23" actId="20577"/>
        <pc:sldMkLst>
          <pc:docMk/>
          <pc:sldMk cId="912064000" sldId="1704"/>
        </pc:sldMkLst>
        <pc:spChg chg="mod">
          <ac:chgData name="Jenna Chance" userId="7a6c65d0817b0653" providerId="LiveId" clId="{5296AAB0-2F44-4624-949B-9B31B84A5E2B}" dt="2021-02-05T17:01:02.408" v="23" actId="20577"/>
          <ac:spMkLst>
            <pc:docMk/>
            <pc:sldMk cId="912064000" sldId="1704"/>
            <ac:spMk id="25" creationId="{1364607E-A65C-47DB-BADC-F7BBCA971BE0}"/>
          </ac:spMkLst>
        </pc:spChg>
      </pc:sldChg>
      <pc:sldChg chg="modSp mod">
        <pc:chgData name="Jenna Chance" userId="7a6c65d0817b0653" providerId="LiveId" clId="{5296AAB0-2F44-4624-949B-9B31B84A5E2B}" dt="2021-02-16T17:18:35.712" v="116" actId="14100"/>
        <pc:sldMkLst>
          <pc:docMk/>
          <pc:sldMk cId="1889730913" sldId="1705"/>
        </pc:sldMkLst>
        <pc:graphicFrameChg chg="mod modGraphic">
          <ac:chgData name="Jenna Chance" userId="7a6c65d0817b0653" providerId="LiveId" clId="{5296AAB0-2F44-4624-949B-9B31B84A5E2B}" dt="2021-02-16T17:18:35.712" v="116" actId="14100"/>
          <ac:graphicFrameMkLst>
            <pc:docMk/>
            <pc:sldMk cId="1889730913" sldId="1705"/>
            <ac:graphicFrameMk id="3" creationId="{5F2E6CC0-9465-477E-A39F-1151015ABD0C}"/>
          </ac:graphicFrameMkLst>
        </pc:graphicFrameChg>
      </pc:sldChg>
      <pc:sldChg chg="modSp mod">
        <pc:chgData name="Jenna Chance" userId="7a6c65d0817b0653" providerId="LiveId" clId="{5296AAB0-2F44-4624-949B-9B31B84A5E2B}" dt="2021-02-05T17:01:56.199" v="30" actId="113"/>
        <pc:sldMkLst>
          <pc:docMk/>
          <pc:sldMk cId="3234716976" sldId="1709"/>
        </pc:sldMkLst>
        <pc:spChg chg="mod">
          <ac:chgData name="Jenna Chance" userId="7a6c65d0817b0653" providerId="LiveId" clId="{5296AAB0-2F44-4624-949B-9B31B84A5E2B}" dt="2021-02-05T17:01:56.199" v="30" actId="113"/>
          <ac:spMkLst>
            <pc:docMk/>
            <pc:sldMk cId="3234716976" sldId="1709"/>
            <ac:spMk id="11" creationId="{FC5CA5DE-40DA-4B57-B655-58B977C4054E}"/>
          </ac:spMkLst>
        </pc:spChg>
      </pc:sldChg>
      <pc:sldChg chg="modSp mod">
        <pc:chgData name="Jenna Chance" userId="7a6c65d0817b0653" providerId="LiveId" clId="{5296AAB0-2F44-4624-949B-9B31B84A5E2B}" dt="2021-02-05T17:01:32.277" v="25" actId="113"/>
        <pc:sldMkLst>
          <pc:docMk/>
          <pc:sldMk cId="3701394074" sldId="1710"/>
        </pc:sldMkLst>
        <pc:spChg chg="mod">
          <ac:chgData name="Jenna Chance" userId="7a6c65d0817b0653" providerId="LiveId" clId="{5296AAB0-2F44-4624-949B-9B31B84A5E2B}" dt="2021-02-05T17:01:32.277" v="25" actId="113"/>
          <ac:spMkLst>
            <pc:docMk/>
            <pc:sldMk cId="3701394074" sldId="1710"/>
            <ac:spMk id="11" creationId="{FC5CA5DE-40DA-4B57-B655-58B977C4054E}"/>
          </ac:spMkLst>
        </pc:spChg>
      </pc:sldChg>
    </pc:docChg>
  </pc:docChgLst>
  <pc:docChgLst>
    <pc:chgData name="Jenna Chance" userId="7a6c65d0817b0653" providerId="LiveId" clId="{D53C7D7C-4C94-4874-8F09-EFDB1F500EC7}"/>
    <pc:docChg chg="undo custSel delSld modSld">
      <pc:chgData name="Jenna Chance" userId="7a6c65d0817b0653" providerId="LiveId" clId="{D53C7D7C-4C94-4874-8F09-EFDB1F500EC7}" dt="2021-01-15T16:38:54.635" v="163" actId="1076"/>
      <pc:docMkLst>
        <pc:docMk/>
      </pc:docMkLst>
      <pc:sldChg chg="del">
        <pc:chgData name="Jenna Chance" userId="7a6c65d0817b0653" providerId="LiveId" clId="{D53C7D7C-4C94-4874-8F09-EFDB1F500EC7}" dt="2021-01-15T16:30:00.872" v="84" actId="2696"/>
        <pc:sldMkLst>
          <pc:docMk/>
          <pc:sldMk cId="3275662487" sldId="1567"/>
        </pc:sldMkLst>
      </pc:sldChg>
      <pc:sldChg chg="modSp mod">
        <pc:chgData name="Jenna Chance" userId="7a6c65d0817b0653" providerId="LiveId" clId="{D53C7D7C-4C94-4874-8F09-EFDB1F500EC7}" dt="2021-01-15T16:28:35.795" v="83" actId="255"/>
        <pc:sldMkLst>
          <pc:docMk/>
          <pc:sldMk cId="2732440852" sldId="1570"/>
        </pc:sldMkLst>
        <pc:graphicFrameChg chg="mod modGraphic">
          <ac:chgData name="Jenna Chance" userId="7a6c65d0817b0653" providerId="LiveId" clId="{D53C7D7C-4C94-4874-8F09-EFDB1F500EC7}" dt="2021-01-15T16:28:35.795" v="83" actId="255"/>
          <ac:graphicFrameMkLst>
            <pc:docMk/>
            <pc:sldMk cId="2732440852" sldId="1570"/>
            <ac:graphicFrameMk id="2" creationId="{90DAAF74-1439-4CB9-AEA8-B85F0C956FBC}"/>
          </ac:graphicFrameMkLst>
        </pc:graphicFrameChg>
      </pc:sldChg>
      <pc:sldChg chg="addSp delSp modSp mod">
        <pc:chgData name="Jenna Chance" userId="7a6c65d0817b0653" providerId="LiveId" clId="{D53C7D7C-4C94-4874-8F09-EFDB1F500EC7}" dt="2021-01-15T16:37:00.762" v="162" actId="20577"/>
        <pc:sldMkLst>
          <pc:docMk/>
          <pc:sldMk cId="4046990600" sldId="1679"/>
        </pc:sldMkLst>
        <pc:spChg chg="add del mod">
          <ac:chgData name="Jenna Chance" userId="7a6c65d0817b0653" providerId="LiveId" clId="{D53C7D7C-4C94-4874-8F09-EFDB1F500EC7}" dt="2021-01-15T16:32:05.822" v="95"/>
          <ac:spMkLst>
            <pc:docMk/>
            <pc:sldMk cId="4046990600" sldId="1679"/>
            <ac:spMk id="7" creationId="{4AC6F608-B2CD-4FE8-8111-2768A122EAEE}"/>
          </ac:spMkLst>
        </pc:spChg>
        <pc:spChg chg="add del mod">
          <ac:chgData name="Jenna Chance" userId="7a6c65d0817b0653" providerId="LiveId" clId="{D53C7D7C-4C94-4874-8F09-EFDB1F500EC7}" dt="2021-01-15T16:32:16.952" v="100" actId="21"/>
          <ac:spMkLst>
            <pc:docMk/>
            <pc:sldMk cId="4046990600" sldId="1679"/>
            <ac:spMk id="9" creationId="{5A33480E-9475-48DD-8BAF-7502FD7E2B63}"/>
          </ac:spMkLst>
        </pc:spChg>
        <pc:spChg chg="add mod">
          <ac:chgData name="Jenna Chance" userId="7a6c65d0817b0653" providerId="LiveId" clId="{D53C7D7C-4C94-4874-8F09-EFDB1F500EC7}" dt="2021-01-15T16:35:19.592" v="144" actId="1076"/>
          <ac:spMkLst>
            <pc:docMk/>
            <pc:sldMk cId="4046990600" sldId="1679"/>
            <ac:spMk id="10" creationId="{198AC9E0-C7FC-4997-BF95-11B650DD66DE}"/>
          </ac:spMkLst>
        </pc:spChg>
        <pc:spChg chg="add del mod">
          <ac:chgData name="Jenna Chance" userId="7a6c65d0817b0653" providerId="LiveId" clId="{D53C7D7C-4C94-4874-8F09-EFDB1F500EC7}" dt="2021-01-15T16:32:48.633" v="110"/>
          <ac:spMkLst>
            <pc:docMk/>
            <pc:sldMk cId="4046990600" sldId="1679"/>
            <ac:spMk id="11" creationId="{B483F238-31C7-4D21-89B0-2CD02B69AE86}"/>
          </ac:spMkLst>
        </pc:spChg>
        <pc:spChg chg="add mod">
          <ac:chgData name="Jenna Chance" userId="7a6c65d0817b0653" providerId="LiveId" clId="{D53C7D7C-4C94-4874-8F09-EFDB1F500EC7}" dt="2021-01-15T16:37:00.762" v="162" actId="20577"/>
          <ac:spMkLst>
            <pc:docMk/>
            <pc:sldMk cId="4046990600" sldId="1679"/>
            <ac:spMk id="12" creationId="{F0ADDFD1-0B8F-4DBD-A1A2-79CD8B12E852}"/>
          </ac:spMkLst>
        </pc:spChg>
        <pc:picChg chg="add mod">
          <ac:chgData name="Jenna Chance" userId="7a6c65d0817b0653" providerId="LiveId" clId="{D53C7D7C-4C94-4874-8F09-EFDB1F500EC7}" dt="2021-01-15T16:35:09.901" v="143" actId="1076"/>
          <ac:picMkLst>
            <pc:docMk/>
            <pc:sldMk cId="4046990600" sldId="1679"/>
            <ac:picMk id="4" creationId="{074EAE3D-E09B-470D-8077-C44B41C241C8}"/>
          </ac:picMkLst>
        </pc:picChg>
        <pc:picChg chg="del">
          <ac:chgData name="Jenna Chance" userId="7a6c65d0817b0653" providerId="LiveId" clId="{D53C7D7C-4C94-4874-8F09-EFDB1F500EC7}" dt="2021-01-15T16:31:36.452" v="86" actId="478"/>
          <ac:picMkLst>
            <pc:docMk/>
            <pc:sldMk cId="4046990600" sldId="1679"/>
            <ac:picMk id="8" creationId="{94E18AC0-0E78-4E96-B409-8579156E1353}"/>
          </ac:picMkLst>
        </pc:picChg>
      </pc:sldChg>
      <pc:sldChg chg="modSp mod">
        <pc:chgData name="Jenna Chance" userId="7a6c65d0817b0653" providerId="LiveId" clId="{D53C7D7C-4C94-4874-8F09-EFDB1F500EC7}" dt="2021-01-15T16:18:15.519" v="2" actId="14100"/>
        <pc:sldMkLst>
          <pc:docMk/>
          <pc:sldMk cId="896706546" sldId="1696"/>
        </pc:sldMkLst>
        <pc:spChg chg="mod">
          <ac:chgData name="Jenna Chance" userId="7a6c65d0817b0653" providerId="LiveId" clId="{D53C7D7C-4C94-4874-8F09-EFDB1F500EC7}" dt="2021-01-15T16:18:15.519" v="2" actId="14100"/>
          <ac:spMkLst>
            <pc:docMk/>
            <pc:sldMk cId="896706546" sldId="1696"/>
            <ac:spMk id="3" creationId="{F832D81C-E61F-47F1-A4BC-F50BB7244A15}"/>
          </ac:spMkLst>
        </pc:spChg>
      </pc:sldChg>
      <pc:sldChg chg="modSp mod">
        <pc:chgData name="Jenna Chance" userId="7a6c65d0817b0653" providerId="LiveId" clId="{D53C7D7C-4C94-4874-8F09-EFDB1F500EC7}" dt="2021-01-15T16:18:31.500" v="7" actId="20577"/>
        <pc:sldMkLst>
          <pc:docMk/>
          <pc:sldMk cId="3524891552" sldId="1702"/>
        </pc:sldMkLst>
        <pc:spChg chg="mod">
          <ac:chgData name="Jenna Chance" userId="7a6c65d0817b0653" providerId="LiveId" clId="{D53C7D7C-4C94-4874-8F09-EFDB1F500EC7}" dt="2021-01-15T16:18:31.500" v="7" actId="20577"/>
          <ac:spMkLst>
            <pc:docMk/>
            <pc:sldMk cId="3524891552" sldId="1702"/>
            <ac:spMk id="3" creationId="{F832D81C-E61F-47F1-A4BC-F50BB7244A15}"/>
          </ac:spMkLst>
        </pc:spChg>
      </pc:sldChg>
      <pc:sldChg chg="del">
        <pc:chgData name="Jenna Chance" userId="7a6c65d0817b0653" providerId="LiveId" clId="{D53C7D7C-4C94-4874-8F09-EFDB1F500EC7}" dt="2021-01-15T16:30:06.832" v="85" actId="2696"/>
        <pc:sldMkLst>
          <pc:docMk/>
          <pc:sldMk cId="1187815009" sldId="1703"/>
        </pc:sldMkLst>
      </pc:sldChg>
      <pc:sldChg chg="modSp mod delCm">
        <pc:chgData name="Jenna Chance" userId="7a6c65d0817b0653" providerId="LiveId" clId="{D53C7D7C-4C94-4874-8F09-EFDB1F500EC7}" dt="2021-01-15T16:28:29.780" v="82" actId="255"/>
        <pc:sldMkLst>
          <pc:docMk/>
          <pc:sldMk cId="1889730913" sldId="1705"/>
        </pc:sldMkLst>
        <pc:graphicFrameChg chg="mod modGraphic">
          <ac:chgData name="Jenna Chance" userId="7a6c65d0817b0653" providerId="LiveId" clId="{D53C7D7C-4C94-4874-8F09-EFDB1F500EC7}" dt="2021-01-15T16:28:29.780" v="82" actId="255"/>
          <ac:graphicFrameMkLst>
            <pc:docMk/>
            <pc:sldMk cId="1889730913" sldId="1705"/>
            <ac:graphicFrameMk id="3" creationId="{5F2E6CC0-9465-477E-A39F-1151015ABD0C}"/>
          </ac:graphicFrameMkLst>
        </pc:graphicFrameChg>
      </pc:sldChg>
      <pc:sldChg chg="modSp mod">
        <pc:chgData name="Jenna Chance" userId="7a6c65d0817b0653" providerId="LiveId" clId="{D53C7D7C-4C94-4874-8F09-EFDB1F500EC7}" dt="2021-01-15T16:38:54.635" v="163" actId="1076"/>
        <pc:sldMkLst>
          <pc:docMk/>
          <pc:sldMk cId="3701394074" sldId="1710"/>
        </pc:sldMkLst>
        <pc:spChg chg="mod">
          <ac:chgData name="Jenna Chance" userId="7a6c65d0817b0653" providerId="LiveId" clId="{D53C7D7C-4C94-4874-8F09-EFDB1F500EC7}" dt="2021-01-15T16:38:54.635" v="163" actId="1076"/>
          <ac:spMkLst>
            <pc:docMk/>
            <pc:sldMk cId="3701394074" sldId="1710"/>
            <ac:spMk id="11" creationId="{FC5CA5DE-40DA-4B57-B655-58B977C4054E}"/>
          </ac:spMkLst>
        </pc:spChg>
      </pc:sldChg>
    </pc:docChg>
  </pc:docChgLst>
  <pc:docChgLst>
    <pc:chgData name="Jenna Chance" userId="7a6c65d0817b0653" providerId="LiveId" clId="{91646C8E-D3A1-46F9-ACAB-04226200EDBB}"/>
    <pc:docChg chg="undo custSel modSld">
      <pc:chgData name="Jenna Chance" userId="7a6c65d0817b0653" providerId="LiveId" clId="{91646C8E-D3A1-46F9-ACAB-04226200EDBB}" dt="2021-01-25T17:07:17.498" v="121" actId="1076"/>
      <pc:docMkLst>
        <pc:docMk/>
      </pc:docMkLst>
      <pc:sldChg chg="modSp mod">
        <pc:chgData name="Jenna Chance" userId="7a6c65d0817b0653" providerId="LiveId" clId="{91646C8E-D3A1-46F9-ACAB-04226200EDBB}" dt="2021-01-25T16:53:14.384" v="20" actId="6549"/>
        <pc:sldMkLst>
          <pc:docMk/>
          <pc:sldMk cId="2635373504" sldId="1534"/>
        </pc:sldMkLst>
        <pc:spChg chg="mod">
          <ac:chgData name="Jenna Chance" userId="7a6c65d0817b0653" providerId="LiveId" clId="{91646C8E-D3A1-46F9-ACAB-04226200EDBB}" dt="2021-01-25T16:53:06.904" v="19" actId="20577"/>
          <ac:spMkLst>
            <pc:docMk/>
            <pc:sldMk cId="2635373504" sldId="1534"/>
            <ac:spMk id="5" creationId="{3146832E-5809-4D93-B947-CE75FD4FBEBC}"/>
          </ac:spMkLst>
        </pc:spChg>
        <pc:spChg chg="mod">
          <ac:chgData name="Jenna Chance" userId="7a6c65d0817b0653" providerId="LiveId" clId="{91646C8E-D3A1-46F9-ACAB-04226200EDBB}" dt="2021-01-25T16:53:14.384" v="20" actId="6549"/>
          <ac:spMkLst>
            <pc:docMk/>
            <pc:sldMk cId="2635373504" sldId="1534"/>
            <ac:spMk id="7" creationId="{C727C54F-D206-46D9-886B-117362628998}"/>
          </ac:spMkLst>
        </pc:spChg>
      </pc:sldChg>
      <pc:sldChg chg="modSp mod">
        <pc:chgData name="Jenna Chance" userId="7a6c65d0817b0653" providerId="LiveId" clId="{91646C8E-D3A1-46F9-ACAB-04226200EDBB}" dt="2021-01-25T17:02:17.568" v="112" actId="27107"/>
        <pc:sldMkLst>
          <pc:docMk/>
          <pc:sldMk cId="1062406924" sldId="1687"/>
        </pc:sldMkLst>
        <pc:spChg chg="mod">
          <ac:chgData name="Jenna Chance" userId="7a6c65d0817b0653" providerId="LiveId" clId="{91646C8E-D3A1-46F9-ACAB-04226200EDBB}" dt="2021-01-25T17:02:17.568" v="112" actId="27107"/>
          <ac:spMkLst>
            <pc:docMk/>
            <pc:sldMk cId="1062406924" sldId="1687"/>
            <ac:spMk id="3" creationId="{C9B0859C-092D-419B-A8EF-441766C92FA6}"/>
          </ac:spMkLst>
        </pc:spChg>
      </pc:sldChg>
      <pc:sldChg chg="modSp mod">
        <pc:chgData name="Jenna Chance" userId="7a6c65d0817b0653" providerId="LiveId" clId="{91646C8E-D3A1-46F9-ACAB-04226200EDBB}" dt="2021-01-25T17:01:17.544" v="86" actId="20577"/>
        <pc:sldMkLst>
          <pc:docMk/>
          <pc:sldMk cId="2890688140" sldId="1689"/>
        </pc:sldMkLst>
        <pc:spChg chg="mod">
          <ac:chgData name="Jenna Chance" userId="7a6c65d0817b0653" providerId="LiveId" clId="{91646C8E-D3A1-46F9-ACAB-04226200EDBB}" dt="2021-01-25T17:01:17.544" v="86" actId="20577"/>
          <ac:spMkLst>
            <pc:docMk/>
            <pc:sldMk cId="2890688140" sldId="1689"/>
            <ac:spMk id="4" creationId="{6FADB409-6387-45EA-A997-6CE73112482B}"/>
          </ac:spMkLst>
        </pc:spChg>
      </pc:sldChg>
      <pc:sldChg chg="modSp mod">
        <pc:chgData name="Jenna Chance" userId="7a6c65d0817b0653" providerId="LiveId" clId="{91646C8E-D3A1-46F9-ACAB-04226200EDBB}" dt="2021-01-25T17:04:22.798" v="116" actId="1076"/>
        <pc:sldMkLst>
          <pc:docMk/>
          <pc:sldMk cId="1269396665" sldId="1690"/>
        </pc:sldMkLst>
        <pc:spChg chg="mod">
          <ac:chgData name="Jenna Chance" userId="7a6c65d0817b0653" providerId="LiveId" clId="{91646C8E-D3A1-46F9-ACAB-04226200EDBB}" dt="2021-01-25T17:01:23.380" v="99" actId="20577"/>
          <ac:spMkLst>
            <pc:docMk/>
            <pc:sldMk cId="1269396665" sldId="1690"/>
            <ac:spMk id="4" creationId="{6FADB409-6387-45EA-A997-6CE73112482B}"/>
          </ac:spMkLst>
        </pc:spChg>
        <pc:spChg chg="mod">
          <ac:chgData name="Jenna Chance" userId="7a6c65d0817b0653" providerId="LiveId" clId="{91646C8E-D3A1-46F9-ACAB-04226200EDBB}" dt="2021-01-25T17:04:22.798" v="116" actId="1076"/>
          <ac:spMkLst>
            <pc:docMk/>
            <pc:sldMk cId="1269396665" sldId="1690"/>
            <ac:spMk id="11" creationId="{FC5CA5DE-40DA-4B57-B655-58B977C4054E}"/>
          </ac:spMkLst>
        </pc:spChg>
        <pc:graphicFrameChg chg="mod">
          <ac:chgData name="Jenna Chance" userId="7a6c65d0817b0653" providerId="LiveId" clId="{91646C8E-D3A1-46F9-ACAB-04226200EDBB}" dt="2021-01-25T17:04:16.665" v="115"/>
          <ac:graphicFrameMkLst>
            <pc:docMk/>
            <pc:sldMk cId="1269396665" sldId="1690"/>
            <ac:graphicFrameMk id="22" creationId="{3E49F729-5420-4028-9379-294F1E16C47F}"/>
          </ac:graphicFrameMkLst>
        </pc:graphicFrameChg>
      </pc:sldChg>
      <pc:sldChg chg="modSp mod">
        <pc:chgData name="Jenna Chance" userId="7a6c65d0817b0653" providerId="LiveId" clId="{91646C8E-D3A1-46F9-ACAB-04226200EDBB}" dt="2021-01-25T17:01:32.808" v="111" actId="20577"/>
        <pc:sldMkLst>
          <pc:docMk/>
          <pc:sldMk cId="2373740472" sldId="1691"/>
        </pc:sldMkLst>
        <pc:spChg chg="mod">
          <ac:chgData name="Jenna Chance" userId="7a6c65d0817b0653" providerId="LiveId" clId="{91646C8E-D3A1-46F9-ACAB-04226200EDBB}" dt="2021-01-25T17:01:32.808" v="111" actId="20577"/>
          <ac:spMkLst>
            <pc:docMk/>
            <pc:sldMk cId="2373740472" sldId="1691"/>
            <ac:spMk id="4" creationId="{6FADB409-6387-45EA-A997-6CE73112482B}"/>
          </ac:spMkLst>
        </pc:spChg>
        <pc:graphicFrameChg chg="mod">
          <ac:chgData name="Jenna Chance" userId="7a6c65d0817b0653" providerId="LiveId" clId="{91646C8E-D3A1-46F9-ACAB-04226200EDBB}" dt="2021-01-25T16:56:07.234" v="50" actId="20577"/>
          <ac:graphicFrameMkLst>
            <pc:docMk/>
            <pc:sldMk cId="2373740472" sldId="1691"/>
            <ac:graphicFrameMk id="22" creationId="{3E49F729-5420-4028-9379-294F1E16C47F}"/>
          </ac:graphicFrameMkLst>
        </pc:graphicFrameChg>
      </pc:sldChg>
      <pc:sldChg chg="modSp mod">
        <pc:chgData name="Jenna Chance" userId="7a6c65d0817b0653" providerId="LiveId" clId="{91646C8E-D3A1-46F9-ACAB-04226200EDBB}" dt="2021-01-25T17:04:01.659" v="113" actId="1076"/>
        <pc:sldMkLst>
          <pc:docMk/>
          <pc:sldMk cId="3184085771" sldId="1692"/>
        </pc:sldMkLst>
        <pc:spChg chg="mod">
          <ac:chgData name="Jenna Chance" userId="7a6c65d0817b0653" providerId="LiveId" clId="{91646C8E-D3A1-46F9-ACAB-04226200EDBB}" dt="2021-01-25T17:04:01.659" v="113" actId="1076"/>
          <ac:spMkLst>
            <pc:docMk/>
            <pc:sldMk cId="3184085771" sldId="1692"/>
            <ac:spMk id="11" creationId="{FC5CA5DE-40DA-4B57-B655-58B977C4054E}"/>
          </ac:spMkLst>
        </pc:spChg>
      </pc:sldChg>
      <pc:sldChg chg="modSp mod">
        <pc:chgData name="Jenna Chance" userId="7a6c65d0817b0653" providerId="LiveId" clId="{91646C8E-D3A1-46F9-ACAB-04226200EDBB}" dt="2021-01-25T17:07:17.498" v="121" actId="1076"/>
        <pc:sldMkLst>
          <pc:docMk/>
          <pc:sldMk cId="544185027" sldId="1693"/>
        </pc:sldMkLst>
        <pc:spChg chg="mod">
          <ac:chgData name="Jenna Chance" userId="7a6c65d0817b0653" providerId="LiveId" clId="{91646C8E-D3A1-46F9-ACAB-04226200EDBB}" dt="2021-01-25T17:07:17.498" v="121" actId="1076"/>
          <ac:spMkLst>
            <pc:docMk/>
            <pc:sldMk cId="544185027" sldId="1693"/>
            <ac:spMk id="11" creationId="{FC5CA5DE-40DA-4B57-B655-58B977C4054E}"/>
          </ac:spMkLst>
        </pc:spChg>
      </pc:sldChg>
      <pc:sldChg chg="modSp mod">
        <pc:chgData name="Jenna Chance" userId="7a6c65d0817b0653" providerId="LiveId" clId="{91646C8E-D3A1-46F9-ACAB-04226200EDBB}" dt="2021-01-25T17:05:53.987" v="118" actId="1076"/>
        <pc:sldMkLst>
          <pc:docMk/>
          <pc:sldMk cId="2351045603" sldId="1694"/>
        </pc:sldMkLst>
        <pc:spChg chg="mod">
          <ac:chgData name="Jenna Chance" userId="7a6c65d0817b0653" providerId="LiveId" clId="{91646C8E-D3A1-46F9-ACAB-04226200EDBB}" dt="2021-01-25T17:05:53.987" v="118" actId="1076"/>
          <ac:spMkLst>
            <pc:docMk/>
            <pc:sldMk cId="2351045603" sldId="1694"/>
            <ac:spMk id="11" creationId="{FC5CA5DE-40DA-4B57-B655-58B977C4054E}"/>
          </ac:spMkLst>
        </pc:spChg>
        <pc:graphicFrameChg chg="mod">
          <ac:chgData name="Jenna Chance" userId="7a6c65d0817b0653" providerId="LiveId" clId="{91646C8E-D3A1-46F9-ACAB-04226200EDBB}" dt="2021-01-25T17:05:49.362" v="117"/>
          <ac:graphicFrameMkLst>
            <pc:docMk/>
            <pc:sldMk cId="2351045603" sldId="1694"/>
            <ac:graphicFrameMk id="22" creationId="{3E49F729-5420-4028-9379-294F1E16C47F}"/>
          </ac:graphicFrameMkLst>
        </pc:graphicFrameChg>
      </pc:sldChg>
      <pc:sldChg chg="modSp mod">
        <pc:chgData name="Jenna Chance" userId="7a6c65d0817b0653" providerId="LiveId" clId="{91646C8E-D3A1-46F9-ACAB-04226200EDBB}" dt="2021-01-25T16:54:25.856" v="27" actId="20577"/>
        <pc:sldMkLst>
          <pc:docMk/>
          <pc:sldMk cId="896706546" sldId="1696"/>
        </pc:sldMkLst>
        <pc:spChg chg="mod">
          <ac:chgData name="Jenna Chance" userId="7a6c65d0817b0653" providerId="LiveId" clId="{91646C8E-D3A1-46F9-ACAB-04226200EDBB}" dt="2021-01-25T16:54:25.856" v="27" actId="20577"/>
          <ac:spMkLst>
            <pc:docMk/>
            <pc:sldMk cId="896706546" sldId="1696"/>
            <ac:spMk id="3" creationId="{F832D81C-E61F-47F1-A4BC-F50BB7244A15}"/>
          </ac:spMkLst>
        </pc:spChg>
      </pc:sldChg>
      <pc:sldChg chg="modSp mod">
        <pc:chgData name="Jenna Chance" userId="7a6c65d0817b0653" providerId="LiveId" clId="{91646C8E-D3A1-46F9-ACAB-04226200EDBB}" dt="2021-01-25T16:53:44.730" v="21" actId="20577"/>
        <pc:sldMkLst>
          <pc:docMk/>
          <pc:sldMk cId="1283997153" sldId="1699"/>
        </pc:sldMkLst>
        <pc:spChg chg="mod">
          <ac:chgData name="Jenna Chance" userId="7a6c65d0817b0653" providerId="LiveId" clId="{91646C8E-D3A1-46F9-ACAB-04226200EDBB}" dt="2021-01-25T16:53:44.730" v="21" actId="20577"/>
          <ac:spMkLst>
            <pc:docMk/>
            <pc:sldMk cId="1283997153" sldId="1699"/>
            <ac:spMk id="3" creationId="{E64764E5-2861-4760-84A9-83F984D8F0D4}"/>
          </ac:spMkLst>
        </pc:spChg>
      </pc:sldChg>
      <pc:sldChg chg="modSp mod">
        <pc:chgData name="Jenna Chance" userId="7a6c65d0817b0653" providerId="LiveId" clId="{91646C8E-D3A1-46F9-ACAB-04226200EDBB}" dt="2021-01-25T16:54:53.606" v="41" actId="20577"/>
        <pc:sldMkLst>
          <pc:docMk/>
          <pc:sldMk cId="1889730913" sldId="1705"/>
        </pc:sldMkLst>
        <pc:graphicFrameChg chg="mod modGraphic">
          <ac:chgData name="Jenna Chance" userId="7a6c65d0817b0653" providerId="LiveId" clId="{91646C8E-D3A1-46F9-ACAB-04226200EDBB}" dt="2021-01-25T16:54:53.606" v="41" actId="20577"/>
          <ac:graphicFrameMkLst>
            <pc:docMk/>
            <pc:sldMk cId="1889730913" sldId="1705"/>
            <ac:graphicFrameMk id="3" creationId="{5F2E6CC0-9465-477E-A39F-1151015ABD0C}"/>
          </ac:graphicFrameMkLst>
        </pc:graphicFrameChg>
      </pc:sldChg>
      <pc:sldChg chg="modSp mod">
        <pc:chgData name="Jenna Chance" userId="7a6c65d0817b0653" providerId="LiveId" clId="{91646C8E-D3A1-46F9-ACAB-04226200EDBB}" dt="2021-01-25T16:58:09.882" v="60" actId="1076"/>
        <pc:sldMkLst>
          <pc:docMk/>
          <pc:sldMk cId="3234716976" sldId="1709"/>
        </pc:sldMkLst>
        <pc:spChg chg="mod">
          <ac:chgData name="Jenna Chance" userId="7a6c65d0817b0653" providerId="LiveId" clId="{91646C8E-D3A1-46F9-ACAB-04226200EDBB}" dt="2021-01-25T16:58:09.882" v="60" actId="1076"/>
          <ac:spMkLst>
            <pc:docMk/>
            <pc:sldMk cId="3234716976" sldId="1709"/>
            <ac:spMk id="11" creationId="{FC5CA5DE-40DA-4B57-B655-58B977C4054E}"/>
          </ac:spMkLst>
        </pc:spChg>
      </pc:sldChg>
      <pc:sldChg chg="modSp mod">
        <pc:chgData name="Jenna Chance" userId="7a6c65d0817b0653" providerId="LiveId" clId="{91646C8E-D3A1-46F9-ACAB-04226200EDBB}" dt="2021-01-25T17:06:36.283" v="120" actId="1076"/>
        <pc:sldMkLst>
          <pc:docMk/>
          <pc:sldMk cId="3701394074" sldId="1710"/>
        </pc:sldMkLst>
        <pc:spChg chg="mod">
          <ac:chgData name="Jenna Chance" userId="7a6c65d0817b0653" providerId="LiveId" clId="{91646C8E-D3A1-46F9-ACAB-04226200EDBB}" dt="2021-01-25T17:06:36.283" v="120" actId="1076"/>
          <ac:spMkLst>
            <pc:docMk/>
            <pc:sldMk cId="3701394074" sldId="1710"/>
            <ac:spMk id="11" creationId="{FC5CA5DE-40DA-4B57-B655-58B977C4054E}"/>
          </ac:spMkLst>
        </pc:spChg>
        <pc:graphicFrameChg chg="mod">
          <ac:chgData name="Jenna Chance" userId="7a6c65d0817b0653" providerId="LiveId" clId="{91646C8E-D3A1-46F9-ACAB-04226200EDBB}" dt="2021-01-25T17:06:31.459" v="119"/>
          <ac:graphicFrameMkLst>
            <pc:docMk/>
            <pc:sldMk cId="3701394074" sldId="1710"/>
            <ac:graphicFrameMk id="22" creationId="{3E49F729-5420-4028-9379-294F1E16C47F}"/>
          </ac:graphicFrameMkLst>
        </pc:graphicFrameChg>
      </pc:sldChg>
    </pc:docChg>
  </pc:docChgLst>
  <pc:docChgLst>
    <pc:chgData name="Jenna Chance" userId="7a6c65d0817b0653" providerId="LiveId" clId="{2600532F-46A3-406A-B5AE-1B88176A88C9}"/>
    <pc:docChg chg="undo custSel modSld">
      <pc:chgData name="Jenna Chance" userId="7a6c65d0817b0653" providerId="LiveId" clId="{2600532F-46A3-406A-B5AE-1B88176A88C9}" dt="2021-01-18T16:16:59.486" v="158" actId="20577"/>
      <pc:docMkLst>
        <pc:docMk/>
      </pc:docMkLst>
      <pc:sldChg chg="addSp delSp modSp mod">
        <pc:chgData name="Jenna Chance" userId="7a6c65d0817b0653" providerId="LiveId" clId="{2600532F-46A3-406A-B5AE-1B88176A88C9}" dt="2021-01-18T15:55:46.197" v="51" actId="478"/>
        <pc:sldMkLst>
          <pc:docMk/>
          <pc:sldMk cId="811864557" sldId="1553"/>
        </pc:sldMkLst>
        <pc:spChg chg="add del mod">
          <ac:chgData name="Jenna Chance" userId="7a6c65d0817b0653" providerId="LiveId" clId="{2600532F-46A3-406A-B5AE-1B88176A88C9}" dt="2021-01-18T15:55:46.197" v="51" actId="478"/>
          <ac:spMkLst>
            <pc:docMk/>
            <pc:sldMk cId="811864557" sldId="1553"/>
            <ac:spMk id="8" creationId="{EF02481F-53B3-46AC-AC42-77CF37276ECA}"/>
          </ac:spMkLst>
        </pc:spChg>
      </pc:sldChg>
      <pc:sldChg chg="addSp modSp">
        <pc:chgData name="Jenna Chance" userId="7a6c65d0817b0653" providerId="LiveId" clId="{2600532F-46A3-406A-B5AE-1B88176A88C9}" dt="2021-01-18T15:54:37.697" v="32"/>
        <pc:sldMkLst>
          <pc:docMk/>
          <pc:sldMk cId="1870265802" sldId="1569"/>
        </pc:sldMkLst>
        <pc:spChg chg="add mod">
          <ac:chgData name="Jenna Chance" userId="7a6c65d0817b0653" providerId="LiveId" clId="{2600532F-46A3-406A-B5AE-1B88176A88C9}" dt="2021-01-18T15:54:37.697" v="32"/>
          <ac:spMkLst>
            <pc:docMk/>
            <pc:sldMk cId="1870265802" sldId="1569"/>
            <ac:spMk id="4" creationId="{ED6F9FD3-35AB-4F55-A296-5D99921E6110}"/>
          </ac:spMkLst>
        </pc:spChg>
      </pc:sldChg>
      <pc:sldChg chg="addSp delSp modSp mod modNotesTx">
        <pc:chgData name="Jenna Chance" userId="7a6c65d0817b0653" providerId="LiveId" clId="{2600532F-46A3-406A-B5AE-1B88176A88C9}" dt="2021-01-18T16:16:59.486" v="158" actId="20577"/>
        <pc:sldMkLst>
          <pc:docMk/>
          <pc:sldMk cId="2732440852" sldId="1570"/>
        </pc:sldMkLst>
        <pc:spChg chg="add del mod">
          <ac:chgData name="Jenna Chance" userId="7a6c65d0817b0653" providerId="LiveId" clId="{2600532F-46A3-406A-B5AE-1B88176A88C9}" dt="2021-01-18T15:55:26.308" v="45" actId="478"/>
          <ac:spMkLst>
            <pc:docMk/>
            <pc:sldMk cId="2732440852" sldId="1570"/>
            <ac:spMk id="3" creationId="{930D8EC5-3E7A-43C5-8EA2-A1A3B9AEE0AF}"/>
          </ac:spMkLst>
        </pc:spChg>
        <pc:graphicFrameChg chg="modGraphic">
          <ac:chgData name="Jenna Chance" userId="7a6c65d0817b0653" providerId="LiveId" clId="{2600532F-46A3-406A-B5AE-1B88176A88C9}" dt="2021-01-18T16:16:42.620" v="115" actId="20577"/>
          <ac:graphicFrameMkLst>
            <pc:docMk/>
            <pc:sldMk cId="2732440852" sldId="1570"/>
            <ac:graphicFrameMk id="2" creationId="{90DAAF74-1439-4CB9-AEA8-B85F0C956FBC}"/>
          </ac:graphicFrameMkLst>
        </pc:graphicFrameChg>
      </pc:sldChg>
      <pc:sldChg chg="addSp modSp">
        <pc:chgData name="Jenna Chance" userId="7a6c65d0817b0653" providerId="LiveId" clId="{2600532F-46A3-406A-B5AE-1B88176A88C9}" dt="2021-01-18T15:54:46.043" v="38"/>
        <pc:sldMkLst>
          <pc:docMk/>
          <pc:sldMk cId="4046990600" sldId="1679"/>
        </pc:sldMkLst>
        <pc:spChg chg="add mod">
          <ac:chgData name="Jenna Chance" userId="7a6c65d0817b0653" providerId="LiveId" clId="{2600532F-46A3-406A-B5AE-1B88176A88C9}" dt="2021-01-18T15:54:46.043" v="38"/>
          <ac:spMkLst>
            <pc:docMk/>
            <pc:sldMk cId="4046990600" sldId="1679"/>
            <ac:spMk id="6" creationId="{561DB7E0-83F0-48F1-A1D7-EC549C06578F}"/>
          </ac:spMkLst>
        </pc:spChg>
      </pc:sldChg>
      <pc:sldChg chg="addSp delSp modSp mod">
        <pc:chgData name="Jenna Chance" userId="7a6c65d0817b0653" providerId="LiveId" clId="{2600532F-46A3-406A-B5AE-1B88176A88C9}" dt="2021-01-18T15:55:43.776" v="50" actId="478"/>
        <pc:sldMkLst>
          <pc:docMk/>
          <pc:sldMk cId="1062406924" sldId="1687"/>
        </pc:sldMkLst>
        <pc:spChg chg="add del mod">
          <ac:chgData name="Jenna Chance" userId="7a6c65d0817b0653" providerId="LiveId" clId="{2600532F-46A3-406A-B5AE-1B88176A88C9}" dt="2021-01-18T15:55:43.776" v="50" actId="478"/>
          <ac:spMkLst>
            <pc:docMk/>
            <pc:sldMk cId="1062406924" sldId="1687"/>
            <ac:spMk id="4" creationId="{6169F711-5E71-45DC-9C43-08BBF5DE4C10}"/>
          </ac:spMkLst>
        </pc:spChg>
      </pc:sldChg>
      <pc:sldChg chg="addSp modSp">
        <pc:chgData name="Jenna Chance" userId="7a6c65d0817b0653" providerId="LiveId" clId="{2600532F-46A3-406A-B5AE-1B88176A88C9}" dt="2021-01-18T15:54:30.584" v="28"/>
        <pc:sldMkLst>
          <pc:docMk/>
          <pc:sldMk cId="2890688140" sldId="1689"/>
        </pc:sldMkLst>
        <pc:spChg chg="add mod">
          <ac:chgData name="Jenna Chance" userId="7a6c65d0817b0653" providerId="LiveId" clId="{2600532F-46A3-406A-B5AE-1B88176A88C9}" dt="2021-01-18T15:54:30.584" v="28"/>
          <ac:spMkLst>
            <pc:docMk/>
            <pc:sldMk cId="2890688140" sldId="1689"/>
            <ac:spMk id="8" creationId="{31447B8B-F3E1-40BE-8ABC-292C8E29E9A1}"/>
          </ac:spMkLst>
        </pc:spChg>
      </pc:sldChg>
      <pc:sldChg chg="addSp modSp">
        <pc:chgData name="Jenna Chance" userId="7a6c65d0817b0653" providerId="LiveId" clId="{2600532F-46A3-406A-B5AE-1B88176A88C9}" dt="2021-01-18T15:54:32.161" v="29"/>
        <pc:sldMkLst>
          <pc:docMk/>
          <pc:sldMk cId="1269396665" sldId="1690"/>
        </pc:sldMkLst>
        <pc:spChg chg="add mod">
          <ac:chgData name="Jenna Chance" userId="7a6c65d0817b0653" providerId="LiveId" clId="{2600532F-46A3-406A-B5AE-1B88176A88C9}" dt="2021-01-18T15:54:32.161" v="29"/>
          <ac:spMkLst>
            <pc:docMk/>
            <pc:sldMk cId="1269396665" sldId="1690"/>
            <ac:spMk id="8" creationId="{70EB1A4A-F4C1-4B61-8223-DB5C2C8FC422}"/>
          </ac:spMkLst>
        </pc:spChg>
      </pc:sldChg>
      <pc:sldChg chg="addSp modSp">
        <pc:chgData name="Jenna Chance" userId="7a6c65d0817b0653" providerId="LiveId" clId="{2600532F-46A3-406A-B5AE-1B88176A88C9}" dt="2021-01-18T15:54:33.621" v="30"/>
        <pc:sldMkLst>
          <pc:docMk/>
          <pc:sldMk cId="2373740472" sldId="1691"/>
        </pc:sldMkLst>
        <pc:spChg chg="add mod">
          <ac:chgData name="Jenna Chance" userId="7a6c65d0817b0653" providerId="LiveId" clId="{2600532F-46A3-406A-B5AE-1B88176A88C9}" dt="2021-01-18T15:54:33.621" v="30"/>
          <ac:spMkLst>
            <pc:docMk/>
            <pc:sldMk cId="2373740472" sldId="1691"/>
            <ac:spMk id="8" creationId="{1DC000D7-424E-4FCD-BF9E-5CA2AC4A9482}"/>
          </ac:spMkLst>
        </pc:spChg>
      </pc:sldChg>
      <pc:sldChg chg="addSp modSp">
        <pc:chgData name="Jenna Chance" userId="7a6c65d0817b0653" providerId="LiveId" clId="{2600532F-46A3-406A-B5AE-1B88176A88C9}" dt="2021-01-18T15:54:39.182" v="33"/>
        <pc:sldMkLst>
          <pc:docMk/>
          <pc:sldMk cId="3184085771" sldId="1692"/>
        </pc:sldMkLst>
        <pc:spChg chg="add mod">
          <ac:chgData name="Jenna Chance" userId="7a6c65d0817b0653" providerId="LiveId" clId="{2600532F-46A3-406A-B5AE-1B88176A88C9}" dt="2021-01-18T15:54:39.182" v="33"/>
          <ac:spMkLst>
            <pc:docMk/>
            <pc:sldMk cId="3184085771" sldId="1692"/>
            <ac:spMk id="8" creationId="{B6F4F757-205B-47AF-B5E5-66509C1EE107}"/>
          </ac:spMkLst>
        </pc:spChg>
      </pc:sldChg>
      <pc:sldChg chg="addSp modSp">
        <pc:chgData name="Jenna Chance" userId="7a6c65d0817b0653" providerId="LiveId" clId="{2600532F-46A3-406A-B5AE-1B88176A88C9}" dt="2021-01-18T15:54:40.643" v="34"/>
        <pc:sldMkLst>
          <pc:docMk/>
          <pc:sldMk cId="544185027" sldId="1693"/>
        </pc:sldMkLst>
        <pc:spChg chg="add mod">
          <ac:chgData name="Jenna Chance" userId="7a6c65d0817b0653" providerId="LiveId" clId="{2600532F-46A3-406A-B5AE-1B88176A88C9}" dt="2021-01-18T15:54:40.643" v="34"/>
          <ac:spMkLst>
            <pc:docMk/>
            <pc:sldMk cId="544185027" sldId="1693"/>
            <ac:spMk id="8" creationId="{20975B12-8155-4E48-AF9C-B687D0B72473}"/>
          </ac:spMkLst>
        </pc:spChg>
      </pc:sldChg>
      <pc:sldChg chg="addSp modSp">
        <pc:chgData name="Jenna Chance" userId="7a6c65d0817b0653" providerId="LiveId" clId="{2600532F-46A3-406A-B5AE-1B88176A88C9}" dt="2021-01-18T15:54:42.240" v="35"/>
        <pc:sldMkLst>
          <pc:docMk/>
          <pc:sldMk cId="2351045603" sldId="1694"/>
        </pc:sldMkLst>
        <pc:spChg chg="add mod">
          <ac:chgData name="Jenna Chance" userId="7a6c65d0817b0653" providerId="LiveId" clId="{2600532F-46A3-406A-B5AE-1B88176A88C9}" dt="2021-01-18T15:54:42.240" v="35"/>
          <ac:spMkLst>
            <pc:docMk/>
            <pc:sldMk cId="2351045603" sldId="1694"/>
            <ac:spMk id="8" creationId="{1F62D14F-4BB3-46B6-86A9-123984B1D2D8}"/>
          </ac:spMkLst>
        </pc:spChg>
      </pc:sldChg>
      <pc:sldChg chg="addSp modSp">
        <pc:chgData name="Jenna Chance" userId="7a6c65d0817b0653" providerId="LiveId" clId="{2600532F-46A3-406A-B5AE-1B88176A88C9}" dt="2021-01-18T15:54:45.143" v="37"/>
        <pc:sldMkLst>
          <pc:docMk/>
          <pc:sldMk cId="1530412375" sldId="1695"/>
        </pc:sldMkLst>
        <pc:spChg chg="add mod">
          <ac:chgData name="Jenna Chance" userId="7a6c65d0817b0653" providerId="LiveId" clId="{2600532F-46A3-406A-B5AE-1B88176A88C9}" dt="2021-01-18T15:54:45.143" v="37"/>
          <ac:spMkLst>
            <pc:docMk/>
            <pc:sldMk cId="1530412375" sldId="1695"/>
            <ac:spMk id="8" creationId="{21C82D05-5B62-4D5D-8D09-57A512397374}"/>
          </ac:spMkLst>
        </pc:spChg>
      </pc:sldChg>
      <pc:sldChg chg="addSp delSp modSp mod">
        <pc:chgData name="Jenna Chance" userId="7a6c65d0817b0653" providerId="LiveId" clId="{2600532F-46A3-406A-B5AE-1B88176A88C9}" dt="2021-01-18T15:55:16.969" v="42" actId="478"/>
        <pc:sldMkLst>
          <pc:docMk/>
          <pc:sldMk cId="896706546" sldId="1696"/>
        </pc:sldMkLst>
        <pc:spChg chg="add del mod">
          <ac:chgData name="Jenna Chance" userId="7a6c65d0817b0653" providerId="LiveId" clId="{2600532F-46A3-406A-B5AE-1B88176A88C9}" dt="2021-01-18T15:55:16.969" v="42" actId="478"/>
          <ac:spMkLst>
            <pc:docMk/>
            <pc:sldMk cId="896706546" sldId="1696"/>
            <ac:spMk id="4" creationId="{7EE4B5F1-EF2F-4EA6-8C09-7B0C34D61D1F}"/>
          </ac:spMkLst>
        </pc:spChg>
      </pc:sldChg>
      <pc:sldChg chg="addSp delSp modSp mod">
        <pc:chgData name="Jenna Chance" userId="7a6c65d0817b0653" providerId="LiveId" clId="{2600532F-46A3-406A-B5AE-1B88176A88C9}" dt="2021-01-18T15:55:14.413" v="41" actId="478"/>
        <pc:sldMkLst>
          <pc:docMk/>
          <pc:sldMk cId="1283997153" sldId="1699"/>
        </pc:sldMkLst>
        <pc:spChg chg="add del mod">
          <ac:chgData name="Jenna Chance" userId="7a6c65d0817b0653" providerId="LiveId" clId="{2600532F-46A3-406A-B5AE-1B88176A88C9}" dt="2021-01-18T15:55:14.413" v="41" actId="478"/>
          <ac:spMkLst>
            <pc:docMk/>
            <pc:sldMk cId="1283997153" sldId="1699"/>
            <ac:spMk id="4" creationId="{E82E3447-3A68-413D-90B3-0C3F48E9215B}"/>
          </ac:spMkLst>
        </pc:spChg>
      </pc:sldChg>
      <pc:sldChg chg="addSp delSp modSp mod">
        <pc:chgData name="Jenna Chance" userId="7a6c65d0817b0653" providerId="LiveId" clId="{2600532F-46A3-406A-B5AE-1B88176A88C9}" dt="2021-01-18T15:55:20.615" v="43" actId="478"/>
        <pc:sldMkLst>
          <pc:docMk/>
          <pc:sldMk cId="3524891552" sldId="1702"/>
        </pc:sldMkLst>
        <pc:spChg chg="add del mod">
          <ac:chgData name="Jenna Chance" userId="7a6c65d0817b0653" providerId="LiveId" clId="{2600532F-46A3-406A-B5AE-1B88176A88C9}" dt="2021-01-18T15:55:20.615" v="43" actId="478"/>
          <ac:spMkLst>
            <pc:docMk/>
            <pc:sldMk cId="3524891552" sldId="1702"/>
            <ac:spMk id="4" creationId="{1311D36F-BB9A-4BB0-829F-F5A511FD12A7}"/>
          </ac:spMkLst>
        </pc:spChg>
      </pc:sldChg>
      <pc:sldChg chg="addSp delSp modSp mod">
        <pc:chgData name="Jenna Chance" userId="7a6c65d0817b0653" providerId="LiveId" clId="{2600532F-46A3-406A-B5AE-1B88176A88C9}" dt="2021-01-18T15:55:28.557" v="46" actId="478"/>
        <pc:sldMkLst>
          <pc:docMk/>
          <pc:sldMk cId="912064000" sldId="1704"/>
        </pc:sldMkLst>
        <pc:spChg chg="add del mod">
          <ac:chgData name="Jenna Chance" userId="7a6c65d0817b0653" providerId="LiveId" clId="{2600532F-46A3-406A-B5AE-1B88176A88C9}" dt="2021-01-18T15:55:28.557" v="46" actId="478"/>
          <ac:spMkLst>
            <pc:docMk/>
            <pc:sldMk cId="912064000" sldId="1704"/>
            <ac:spMk id="12" creationId="{66238222-7B00-42B3-81EB-27467A4397B1}"/>
          </ac:spMkLst>
        </pc:spChg>
      </pc:sldChg>
      <pc:sldChg chg="addSp delSp modSp mod">
        <pc:chgData name="Jenna Chance" userId="7a6c65d0817b0653" providerId="LiveId" clId="{2600532F-46A3-406A-B5AE-1B88176A88C9}" dt="2021-01-18T15:55:22.801" v="44" actId="478"/>
        <pc:sldMkLst>
          <pc:docMk/>
          <pc:sldMk cId="1889730913" sldId="1705"/>
        </pc:sldMkLst>
        <pc:spChg chg="add del mod">
          <ac:chgData name="Jenna Chance" userId="7a6c65d0817b0653" providerId="LiveId" clId="{2600532F-46A3-406A-B5AE-1B88176A88C9}" dt="2021-01-18T15:55:22.801" v="44" actId="478"/>
          <ac:spMkLst>
            <pc:docMk/>
            <pc:sldMk cId="1889730913" sldId="1705"/>
            <ac:spMk id="4" creationId="{DAF38DD4-965A-49F1-AD69-DEBC014A8DBA}"/>
          </ac:spMkLst>
        </pc:spChg>
      </pc:sldChg>
      <pc:sldChg chg="addSp delSp modSp mod">
        <pc:chgData name="Jenna Chance" userId="7a6c65d0817b0653" providerId="LiveId" clId="{2600532F-46A3-406A-B5AE-1B88176A88C9}" dt="2021-01-18T15:55:34.115" v="48" actId="478"/>
        <pc:sldMkLst>
          <pc:docMk/>
          <pc:sldMk cId="4181144805" sldId="1707"/>
        </pc:sldMkLst>
        <pc:spChg chg="add del mod">
          <ac:chgData name="Jenna Chance" userId="7a6c65d0817b0653" providerId="LiveId" clId="{2600532F-46A3-406A-B5AE-1B88176A88C9}" dt="2021-01-18T15:55:34.115" v="48" actId="478"/>
          <ac:spMkLst>
            <pc:docMk/>
            <pc:sldMk cId="4181144805" sldId="1707"/>
            <ac:spMk id="4" creationId="{5D594F92-62FF-423E-84A3-8DFB7EC5967D}"/>
          </ac:spMkLst>
        </pc:spChg>
      </pc:sldChg>
      <pc:sldChg chg="addSp delSp modSp mod">
        <pc:chgData name="Jenna Chance" userId="7a6c65d0817b0653" providerId="LiveId" clId="{2600532F-46A3-406A-B5AE-1B88176A88C9}" dt="2021-01-18T15:55:37.580" v="49" actId="478"/>
        <pc:sldMkLst>
          <pc:docMk/>
          <pc:sldMk cId="167989506" sldId="1708"/>
        </pc:sldMkLst>
        <pc:spChg chg="add del mod">
          <ac:chgData name="Jenna Chance" userId="7a6c65d0817b0653" providerId="LiveId" clId="{2600532F-46A3-406A-B5AE-1B88176A88C9}" dt="2021-01-18T15:55:37.580" v="49" actId="478"/>
          <ac:spMkLst>
            <pc:docMk/>
            <pc:sldMk cId="167989506" sldId="1708"/>
            <ac:spMk id="4" creationId="{2F0CCC42-2399-48DD-99D0-FAB7B1571C1A}"/>
          </ac:spMkLst>
        </pc:spChg>
      </pc:sldChg>
      <pc:sldChg chg="addSp modSp">
        <pc:chgData name="Jenna Chance" userId="7a6c65d0817b0653" providerId="LiveId" clId="{2600532F-46A3-406A-B5AE-1B88176A88C9}" dt="2021-01-18T15:54:34.480" v="31"/>
        <pc:sldMkLst>
          <pc:docMk/>
          <pc:sldMk cId="3234716976" sldId="1709"/>
        </pc:sldMkLst>
        <pc:spChg chg="add mod">
          <ac:chgData name="Jenna Chance" userId="7a6c65d0817b0653" providerId="LiveId" clId="{2600532F-46A3-406A-B5AE-1B88176A88C9}" dt="2021-01-18T15:54:34.480" v="31"/>
          <ac:spMkLst>
            <pc:docMk/>
            <pc:sldMk cId="3234716976" sldId="1709"/>
            <ac:spMk id="8" creationId="{5BC43F5F-0F54-4E5B-BEFF-A287C8EE9CF9}"/>
          </ac:spMkLst>
        </pc:spChg>
      </pc:sldChg>
      <pc:sldChg chg="addSp modSp">
        <pc:chgData name="Jenna Chance" userId="7a6c65d0817b0653" providerId="LiveId" clId="{2600532F-46A3-406A-B5AE-1B88176A88C9}" dt="2021-01-18T15:54:43.656" v="36"/>
        <pc:sldMkLst>
          <pc:docMk/>
          <pc:sldMk cId="3701394074" sldId="1710"/>
        </pc:sldMkLst>
        <pc:spChg chg="add mod">
          <ac:chgData name="Jenna Chance" userId="7a6c65d0817b0653" providerId="LiveId" clId="{2600532F-46A3-406A-B5AE-1B88176A88C9}" dt="2021-01-18T15:54:43.656" v="36"/>
          <ac:spMkLst>
            <pc:docMk/>
            <pc:sldMk cId="3701394074" sldId="1710"/>
            <ac:spMk id="8" creationId="{2F895689-F3B7-419A-8E78-2309EEF19DFF}"/>
          </ac:spMkLst>
        </pc:spChg>
      </pc:sldChg>
      <pc:sldChg chg="addSp delSp modSp mod">
        <pc:chgData name="Jenna Chance" userId="7a6c65d0817b0653" providerId="LiveId" clId="{2600532F-46A3-406A-B5AE-1B88176A88C9}" dt="2021-01-18T15:55:31.595" v="47" actId="478"/>
        <pc:sldMkLst>
          <pc:docMk/>
          <pc:sldMk cId="4038481091" sldId="1711"/>
        </pc:sldMkLst>
        <pc:spChg chg="add del mod">
          <ac:chgData name="Jenna Chance" userId="7a6c65d0817b0653" providerId="LiveId" clId="{2600532F-46A3-406A-B5AE-1B88176A88C9}" dt="2021-01-18T15:55:31.595" v="47" actId="478"/>
          <ac:spMkLst>
            <pc:docMk/>
            <pc:sldMk cId="4038481091" sldId="1711"/>
            <ac:spMk id="4" creationId="{BF3BF00F-E7EE-4681-822E-25CD87E50E0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16976443775249"/>
          <c:y val="4.0069394734749068E-2"/>
          <c:w val="0.88683023556224749"/>
          <c:h val="0.71816710411198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ADG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64-4CF5-B31D-DA112BC2CD9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F64-4CF5-B31D-DA112BC2CD9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64-4CF5-B31D-DA112BC2CD9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F64-4CF5-B31D-DA112BC2CD91}"/>
              </c:ext>
            </c:extLst>
          </c:dPt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Sheet1!$B$2:$E$2</c:f>
              <c:strCache>
                <c:ptCount val="4"/>
                <c:pt idx="0">
                  <c:v>Without</c:v>
                </c:pt>
                <c:pt idx="1">
                  <c:v>With</c:v>
                </c:pt>
                <c:pt idx="2">
                  <c:v>Without</c:v>
                </c:pt>
                <c:pt idx="3">
                  <c:v>With</c:v>
                </c:pt>
              </c:strCache>
            </c:strRef>
          </c:cat>
          <c:val>
            <c:numRef>
              <c:f>Sheet1!$B$3:$E$3</c:f>
              <c:numCache>
                <c:formatCode>0.00</c:formatCode>
                <c:ptCount val="4"/>
                <c:pt idx="0">
                  <c:v>160</c:v>
                </c:pt>
                <c:pt idx="1">
                  <c:v>150</c:v>
                </c:pt>
                <c:pt idx="2">
                  <c:v>215</c:v>
                </c:pt>
                <c:pt idx="3">
                  <c:v>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DC-489B-9ECD-F053AAAA5C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547271672"/>
        <c:axId val="54727495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  <c:pt idx="0">
                        <c:v>ADFI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8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Sheet1!$B$4:$C$4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308</c:v>
                      </c:pt>
                      <c:pt idx="1">
                        <c:v>296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AADC-489B-9ECD-F053AAAA5C79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Sheet1!$A$5</c15:sqref>
                        </c15:formulaRef>
                      </c:ext>
                    </c:extLst>
                    <c:strCache>
                      <c:ptCount val="1"/>
                      <c:pt idx="0">
                        <c:v>FG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8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Sheet1!$B$5:$C$5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520</c:v>
                      </c:pt>
                      <c:pt idx="1">
                        <c:v>507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ADC-489B-9ECD-F053AAAA5C79}"/>
                  </c:ext>
                </c:extLst>
              </c15:ser>
            </c15:filteredBarSeries>
          </c:ext>
        </c:extLst>
      </c:barChart>
      <c:catAx>
        <c:axId val="547271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4952"/>
        <c:crosses val="autoZero"/>
        <c:auto val="1"/>
        <c:lblAlgn val="ctr"/>
        <c:lblOffset val="100"/>
        <c:noMultiLvlLbl val="0"/>
      </c:catAx>
      <c:valAx>
        <c:axId val="547274952"/>
        <c:scaling>
          <c:orientation val="minMax"/>
          <c:max val="250"/>
          <c:min val="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ADG, 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1672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16976443775249"/>
          <c:y val="4.0069394734749068E-2"/>
          <c:w val="0.88683023556224749"/>
          <c:h val="0.71816710411198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ADG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64-4CF5-B31D-DA112BC2CD9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F64-4CF5-B31D-DA112BC2CD9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64-4CF5-B31D-DA112BC2CD9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F64-4CF5-B31D-DA112BC2CD91}"/>
              </c:ext>
            </c:extLst>
          </c:dPt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Sheet1!$B$2:$E$2</c:f>
              <c:strCache>
                <c:ptCount val="4"/>
                <c:pt idx="0">
                  <c:v>Without</c:v>
                </c:pt>
                <c:pt idx="1">
                  <c:v>With</c:v>
                </c:pt>
                <c:pt idx="2">
                  <c:v>Without</c:v>
                </c:pt>
                <c:pt idx="3">
                  <c:v>With</c:v>
                </c:pt>
              </c:strCache>
            </c:strRef>
          </c:cat>
          <c:val>
            <c:numRef>
              <c:f>Sheet1!$B$4:$E$4</c:f>
              <c:numCache>
                <c:formatCode>0.00</c:formatCode>
                <c:ptCount val="4"/>
                <c:pt idx="0">
                  <c:v>308</c:v>
                </c:pt>
                <c:pt idx="1">
                  <c:v>296</c:v>
                </c:pt>
                <c:pt idx="2">
                  <c:v>329</c:v>
                </c:pt>
                <c:pt idx="3">
                  <c:v>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DC-489B-9ECD-F053AAAA5C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547271672"/>
        <c:axId val="54727495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  <c:pt idx="0">
                        <c:v>ADFI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Sheet1!$B$4:$C$4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308</c:v>
                      </c:pt>
                      <c:pt idx="1">
                        <c:v>296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AADC-489B-9ECD-F053AAAA5C79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Sheet1!$A$5</c15:sqref>
                        </c15:formulaRef>
                      </c:ext>
                    </c:extLst>
                    <c:strCache>
                      <c:ptCount val="1"/>
                      <c:pt idx="0">
                        <c:v>FG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Sheet1!$B$5:$C$5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520</c:v>
                      </c:pt>
                      <c:pt idx="1">
                        <c:v>507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ADC-489B-9ECD-F053AAAA5C79}"/>
                  </c:ext>
                </c:extLst>
              </c15:ser>
            </c15:filteredBarSeries>
          </c:ext>
        </c:extLst>
      </c:barChart>
      <c:catAx>
        <c:axId val="547271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4952"/>
        <c:crosses val="autoZero"/>
        <c:auto val="1"/>
        <c:lblAlgn val="ctr"/>
        <c:lblOffset val="100"/>
        <c:noMultiLvlLbl val="0"/>
      </c:catAx>
      <c:valAx>
        <c:axId val="547274952"/>
        <c:scaling>
          <c:orientation val="minMax"/>
          <c:max val="350"/>
          <c:min val="2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ADFI,</a:t>
                </a:r>
                <a:r>
                  <a:rPr lang="en-US" sz="2800" baseline="0" dirty="0"/>
                  <a:t> g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1672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72528433945757"/>
          <c:y val="4.0069394734749068E-2"/>
          <c:w val="0.88127471566054238"/>
          <c:h val="0.71816710411198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ADG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64-4CF5-B31D-DA112BC2CD9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F64-4CF5-B31D-DA112BC2CD9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64-4CF5-B31D-DA112BC2CD9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F64-4CF5-B31D-DA112BC2CD91}"/>
              </c:ext>
            </c:extLst>
          </c:dPt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Sheet1!$B$2:$E$2</c:f>
              <c:strCache>
                <c:ptCount val="4"/>
                <c:pt idx="0">
                  <c:v>Without</c:v>
                </c:pt>
                <c:pt idx="1">
                  <c:v>With</c:v>
                </c:pt>
                <c:pt idx="2">
                  <c:v>Without</c:v>
                </c:pt>
                <c:pt idx="3">
                  <c:v>With</c:v>
                </c:pt>
              </c:strCache>
            </c:strRef>
          </c:cat>
          <c:val>
            <c:numRef>
              <c:f>Sheet1!$B$5:$E$5</c:f>
              <c:numCache>
                <c:formatCode>0.00</c:formatCode>
                <c:ptCount val="4"/>
                <c:pt idx="0">
                  <c:v>520</c:v>
                </c:pt>
                <c:pt idx="1">
                  <c:v>507</c:v>
                </c:pt>
                <c:pt idx="2">
                  <c:v>654</c:v>
                </c:pt>
                <c:pt idx="3">
                  <c:v>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DC-489B-9ECD-F053AAAA5C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547271672"/>
        <c:axId val="54727495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  <c:pt idx="0">
                        <c:v>ADFI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Sheet1!$B$4:$C$4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308</c:v>
                      </c:pt>
                      <c:pt idx="1">
                        <c:v>296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AADC-489B-9ECD-F053AAAA5C79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Sheet1!$A$5</c15:sqref>
                        </c15:formulaRef>
                      </c:ext>
                    </c:extLst>
                    <c:strCache>
                      <c:ptCount val="1"/>
                      <c:pt idx="0">
                        <c:v>FG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Sheet1!$B$5:$C$5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520</c:v>
                      </c:pt>
                      <c:pt idx="1">
                        <c:v>507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ADC-489B-9ECD-F053AAAA5C79}"/>
                  </c:ext>
                </c:extLst>
              </c15:ser>
            </c15:filteredBarSeries>
          </c:ext>
        </c:extLst>
      </c:barChart>
      <c:catAx>
        <c:axId val="547271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4952"/>
        <c:crosses val="autoZero"/>
        <c:auto val="1"/>
        <c:lblAlgn val="ctr"/>
        <c:lblOffset val="100"/>
        <c:noMultiLvlLbl val="0"/>
      </c:catAx>
      <c:valAx>
        <c:axId val="547274952"/>
        <c:scaling>
          <c:orientation val="minMax"/>
          <c:max val="700"/>
          <c:min val="3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G:F,</a:t>
                </a:r>
                <a:r>
                  <a:rPr lang="en-US" sz="2800" baseline="0" dirty="0"/>
                  <a:t> g/kg 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1672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72528433945757"/>
          <c:y val="4.0069394734749068E-2"/>
          <c:w val="0.88127471566054238"/>
          <c:h val="0.71816710411198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ADG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64-4CF5-B31D-DA112BC2CD9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F64-4CF5-B31D-DA112BC2CD9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64-4CF5-B31D-DA112BC2CD9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F64-4CF5-B31D-DA112BC2CD91}"/>
              </c:ext>
            </c:extLst>
          </c:dPt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Sheet1!$B$2:$E$2</c:f>
              <c:strCache>
                <c:ptCount val="4"/>
                <c:pt idx="0">
                  <c:v>Without</c:v>
                </c:pt>
                <c:pt idx="1">
                  <c:v>With</c:v>
                </c:pt>
                <c:pt idx="2">
                  <c:v>Without</c:v>
                </c:pt>
                <c:pt idx="3">
                  <c:v>With</c:v>
                </c:pt>
              </c:strCache>
            </c:strRef>
          </c:cat>
          <c:val>
            <c:numRef>
              <c:f>Sheet1!$B$5:$E$5</c:f>
              <c:numCache>
                <c:formatCode>0.00</c:formatCode>
                <c:ptCount val="4"/>
                <c:pt idx="0">
                  <c:v>8.43</c:v>
                </c:pt>
                <c:pt idx="1">
                  <c:v>8.3000000000000007</c:v>
                </c:pt>
                <c:pt idx="2">
                  <c:v>9.5500000000000007</c:v>
                </c:pt>
                <c:pt idx="3">
                  <c:v>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DC-489B-9ECD-F053AAAA5C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547271672"/>
        <c:axId val="54727495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  <c:pt idx="0">
                        <c:v>ADFI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Sheet1!$B$4:$C$4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308</c:v>
                      </c:pt>
                      <c:pt idx="1">
                        <c:v>296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AADC-489B-9ECD-F053AAAA5C79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Sheet1!$A$5</c15:sqref>
                        </c15:formulaRef>
                      </c:ext>
                    </c:extLst>
                    <c:strCache>
                      <c:ptCount val="1"/>
                      <c:pt idx="0">
                        <c:v>BW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Sheet1!$B$5:$C$5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8.43</c:v>
                      </c:pt>
                      <c:pt idx="1">
                        <c:v>8.3000000000000007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ADC-489B-9ECD-F053AAAA5C79}"/>
                  </c:ext>
                </c:extLst>
              </c15:ser>
            </c15:filteredBarSeries>
          </c:ext>
        </c:extLst>
      </c:barChart>
      <c:catAx>
        <c:axId val="547271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4952"/>
        <c:crosses val="autoZero"/>
        <c:auto val="1"/>
        <c:lblAlgn val="ctr"/>
        <c:lblOffset val="100"/>
        <c:noMultiLvlLbl val="0"/>
      </c:catAx>
      <c:valAx>
        <c:axId val="547274952"/>
        <c:scaling>
          <c:orientation val="minMax"/>
          <c:max val="12"/>
          <c:min val="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BW, kg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167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16976443775249"/>
          <c:y val="4.0069394734749068E-2"/>
          <c:w val="0.88683023556224749"/>
          <c:h val="0.71816710411198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ADG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64-4CF5-B31D-DA112BC2CD9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F64-4CF5-B31D-DA112BC2CD9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64-4CF5-B31D-DA112BC2CD9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F64-4CF5-B31D-DA112BC2CD91}"/>
              </c:ext>
            </c:extLst>
          </c:dPt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Sheet1!$B$2:$E$2</c:f>
              <c:strCache>
                <c:ptCount val="4"/>
                <c:pt idx="0">
                  <c:v>Without</c:v>
                </c:pt>
                <c:pt idx="1">
                  <c:v>With</c:v>
                </c:pt>
                <c:pt idx="2">
                  <c:v>Without</c:v>
                </c:pt>
                <c:pt idx="3">
                  <c:v>With</c:v>
                </c:pt>
              </c:strCache>
            </c:strRef>
          </c:cat>
          <c:val>
            <c:numRef>
              <c:f>Sheet1!$B$3:$E$3</c:f>
              <c:numCache>
                <c:formatCode>0.00</c:formatCode>
                <c:ptCount val="4"/>
                <c:pt idx="0">
                  <c:v>329</c:v>
                </c:pt>
                <c:pt idx="1">
                  <c:v>316</c:v>
                </c:pt>
                <c:pt idx="2">
                  <c:v>366</c:v>
                </c:pt>
                <c:pt idx="3">
                  <c:v>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DC-489B-9ECD-F053AAAA5C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547271672"/>
        <c:axId val="54727495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  <c:pt idx="0">
                        <c:v>ADFI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Sheet1!$B$4:$C$4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500</c:v>
                      </c:pt>
                      <c:pt idx="1">
                        <c:v>486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AADC-489B-9ECD-F053AAAA5C79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Sheet1!$A$5</c15:sqref>
                        </c15:formulaRef>
                      </c:ext>
                    </c:extLst>
                    <c:strCache>
                      <c:ptCount val="1"/>
                      <c:pt idx="0">
                        <c:v>FG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Sheet1!$B$5:$C$5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658</c:v>
                      </c:pt>
                      <c:pt idx="1">
                        <c:v>650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ADC-489B-9ECD-F053AAAA5C79}"/>
                  </c:ext>
                </c:extLst>
              </c15:ser>
            </c15:filteredBarSeries>
          </c:ext>
        </c:extLst>
      </c:barChart>
      <c:catAx>
        <c:axId val="547271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4952"/>
        <c:crosses val="autoZero"/>
        <c:auto val="1"/>
        <c:lblAlgn val="ctr"/>
        <c:lblOffset val="100"/>
        <c:noMultiLvlLbl val="0"/>
      </c:catAx>
      <c:valAx>
        <c:axId val="547274952"/>
        <c:scaling>
          <c:orientation val="minMax"/>
          <c:max val="400"/>
          <c:min val="2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600" dirty="0"/>
                  <a:t>ADG,</a:t>
                </a:r>
                <a:r>
                  <a:rPr lang="en-US" sz="2600" baseline="0" dirty="0"/>
                  <a:t> g</a:t>
                </a:r>
                <a:endParaRPr lang="en-US" sz="2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1672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16976443775249"/>
          <c:y val="4.0069394734749068E-2"/>
          <c:w val="0.88683023556224749"/>
          <c:h val="0.71816710411198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ADG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64-4CF5-B31D-DA112BC2CD9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F64-4CF5-B31D-DA112BC2CD9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64-4CF5-B31D-DA112BC2CD9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F64-4CF5-B31D-DA112BC2CD91}"/>
              </c:ext>
            </c:extLst>
          </c:dPt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Sheet1!$B$2:$E$2</c:f>
              <c:strCache>
                <c:ptCount val="4"/>
                <c:pt idx="0">
                  <c:v>Without</c:v>
                </c:pt>
                <c:pt idx="1">
                  <c:v>With</c:v>
                </c:pt>
                <c:pt idx="2">
                  <c:v>Without</c:v>
                </c:pt>
                <c:pt idx="3">
                  <c:v>With</c:v>
                </c:pt>
              </c:strCache>
            </c:strRef>
          </c:cat>
          <c:val>
            <c:numRef>
              <c:f>Sheet1!$B$4:$E$4</c:f>
              <c:numCache>
                <c:formatCode>0.00</c:formatCode>
                <c:ptCount val="4"/>
                <c:pt idx="0">
                  <c:v>500</c:v>
                </c:pt>
                <c:pt idx="1">
                  <c:v>486</c:v>
                </c:pt>
                <c:pt idx="2">
                  <c:v>527</c:v>
                </c:pt>
                <c:pt idx="3">
                  <c:v>523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DC-489B-9ECD-F053AAAA5C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547271672"/>
        <c:axId val="54727495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  <c:pt idx="0">
                        <c:v>ADFI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Sheet1!$B$4:$C$4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500</c:v>
                      </c:pt>
                      <c:pt idx="1">
                        <c:v>486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AADC-489B-9ECD-F053AAAA5C79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Sheet1!$A$5</c15:sqref>
                        </c15:formulaRef>
                      </c:ext>
                    </c:extLst>
                    <c:strCache>
                      <c:ptCount val="1"/>
                      <c:pt idx="0">
                        <c:v>FG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Sheet1!$B$5:$C$5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658</c:v>
                      </c:pt>
                      <c:pt idx="1">
                        <c:v>650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ADC-489B-9ECD-F053AAAA5C79}"/>
                  </c:ext>
                </c:extLst>
              </c15:ser>
            </c15:filteredBarSeries>
          </c:ext>
        </c:extLst>
      </c:barChart>
      <c:catAx>
        <c:axId val="547271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4952"/>
        <c:crosses val="autoZero"/>
        <c:auto val="1"/>
        <c:lblAlgn val="ctr"/>
        <c:lblOffset val="100"/>
        <c:noMultiLvlLbl val="0"/>
      </c:catAx>
      <c:valAx>
        <c:axId val="547274952"/>
        <c:scaling>
          <c:orientation val="minMax"/>
          <c:max val="575"/>
          <c:min val="37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ADFI,</a:t>
                </a:r>
                <a:r>
                  <a:rPr lang="en-US" sz="2800" baseline="0" dirty="0"/>
                  <a:t> g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1672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83639545056868"/>
          <c:y val="4.3156565656565657E-2"/>
          <c:w val="0.88016360454943132"/>
          <c:h val="0.71816710411198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ADG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64-4CF5-B31D-DA112BC2CD9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F64-4CF5-B31D-DA112BC2CD9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64-4CF5-B31D-DA112BC2CD9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F64-4CF5-B31D-DA112BC2CD91}"/>
              </c:ext>
            </c:extLst>
          </c:dPt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Sheet1!$B$2:$E$2</c:f>
              <c:strCache>
                <c:ptCount val="4"/>
                <c:pt idx="0">
                  <c:v>Without</c:v>
                </c:pt>
                <c:pt idx="1">
                  <c:v>With</c:v>
                </c:pt>
                <c:pt idx="2">
                  <c:v>Without</c:v>
                </c:pt>
                <c:pt idx="3">
                  <c:v>With</c:v>
                </c:pt>
              </c:strCache>
            </c:strRef>
          </c:cat>
          <c:val>
            <c:numRef>
              <c:f>Sheet1!$B$5:$E$5</c:f>
              <c:numCache>
                <c:formatCode>0.00</c:formatCode>
                <c:ptCount val="4"/>
                <c:pt idx="0">
                  <c:v>658</c:v>
                </c:pt>
                <c:pt idx="1">
                  <c:v>650</c:v>
                </c:pt>
                <c:pt idx="2">
                  <c:v>695</c:v>
                </c:pt>
                <c:pt idx="3">
                  <c:v>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DC-489B-9ECD-F053AAAA5C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547271672"/>
        <c:axId val="54727495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  <c:pt idx="0">
                        <c:v>ADFI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Sheet1!$B$4:$C$4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500</c:v>
                      </c:pt>
                      <c:pt idx="1">
                        <c:v>486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AADC-489B-9ECD-F053AAAA5C79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Sheet1!$A$5</c15:sqref>
                        </c15:formulaRef>
                      </c:ext>
                    </c:extLst>
                    <c:strCache>
                      <c:ptCount val="1"/>
                      <c:pt idx="0">
                        <c:v>FG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Sheet1!$B$5:$C$5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658</c:v>
                      </c:pt>
                      <c:pt idx="1">
                        <c:v>650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ADC-489B-9ECD-F053AAAA5C79}"/>
                  </c:ext>
                </c:extLst>
              </c15:ser>
            </c15:filteredBarSeries>
          </c:ext>
        </c:extLst>
      </c:barChart>
      <c:catAx>
        <c:axId val="547271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4952"/>
        <c:crosses val="autoZero"/>
        <c:auto val="1"/>
        <c:lblAlgn val="ctr"/>
        <c:lblOffset val="100"/>
        <c:noMultiLvlLbl val="0"/>
      </c:catAx>
      <c:valAx>
        <c:axId val="547274952"/>
        <c:scaling>
          <c:orientation val="minMax"/>
          <c:max val="725"/>
          <c:min val="57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G:F,</a:t>
                </a:r>
                <a:r>
                  <a:rPr lang="en-US" sz="2800" baseline="0" dirty="0"/>
                  <a:t> g/kg 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1672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72528433945757"/>
          <c:y val="4.0069394734749068E-2"/>
          <c:w val="0.88127471566054238"/>
          <c:h val="0.71816710411198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ADG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64-4CF5-B31D-DA112BC2CD9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F64-4CF5-B31D-DA112BC2CD9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64-4CF5-B31D-DA112BC2CD9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F64-4CF5-B31D-DA112BC2CD91}"/>
              </c:ext>
            </c:extLst>
          </c:dPt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Sheet1!$B$2:$E$2</c:f>
              <c:strCache>
                <c:ptCount val="4"/>
                <c:pt idx="0">
                  <c:v>Without</c:v>
                </c:pt>
                <c:pt idx="1">
                  <c:v>With</c:v>
                </c:pt>
                <c:pt idx="2">
                  <c:v>Without</c:v>
                </c:pt>
                <c:pt idx="3">
                  <c:v>With</c:v>
                </c:pt>
              </c:strCache>
            </c:strRef>
          </c:cat>
          <c:val>
            <c:numRef>
              <c:f>Sheet1!$B$5:$E$5</c:f>
              <c:numCache>
                <c:formatCode>0.00</c:formatCode>
                <c:ptCount val="4"/>
                <c:pt idx="0">
                  <c:v>19.14</c:v>
                </c:pt>
                <c:pt idx="1">
                  <c:v>18.73</c:v>
                </c:pt>
                <c:pt idx="2">
                  <c:v>20.57</c:v>
                </c:pt>
                <c:pt idx="3">
                  <c:v>20.420000000000002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DC-489B-9ECD-F053AAAA5C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547271672"/>
        <c:axId val="54727495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  <c:pt idx="0">
                        <c:v>ADFI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Sheet1!$B$4:$C$4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308</c:v>
                      </c:pt>
                      <c:pt idx="1">
                        <c:v>296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AADC-489B-9ECD-F053AAAA5C79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Sheet1!$A$5</c15:sqref>
                        </c15:formulaRef>
                      </c:ext>
                    </c:extLst>
                    <c:strCache>
                      <c:ptCount val="1"/>
                      <c:pt idx="0">
                        <c:v>BW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Sheet1!$B$5:$C$5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19.14</c:v>
                      </c:pt>
                      <c:pt idx="1">
                        <c:v>18.73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ADC-489B-9ECD-F053AAAA5C79}"/>
                  </c:ext>
                </c:extLst>
              </c15:ser>
            </c15:filteredBarSeries>
          </c:ext>
        </c:extLst>
      </c:barChart>
      <c:catAx>
        <c:axId val="547271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4952"/>
        <c:crosses val="autoZero"/>
        <c:auto val="1"/>
        <c:lblAlgn val="ctr"/>
        <c:lblOffset val="100"/>
        <c:noMultiLvlLbl val="0"/>
      </c:catAx>
      <c:valAx>
        <c:axId val="547274952"/>
        <c:scaling>
          <c:orientation val="minMax"/>
          <c:max val="23"/>
          <c:min val="1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BW, kg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167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83639545056868"/>
          <c:y val="4.0069394734749068E-2"/>
          <c:w val="0.88016360454943132"/>
          <c:h val="0.71816710411198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64-4CF5-B31D-DA112BC2CD9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F64-4CF5-B31D-DA112BC2CD9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64-4CF5-B31D-DA112BC2CD9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F64-4CF5-B31D-DA112BC2CD91}"/>
              </c:ext>
            </c:extLst>
          </c:dPt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Sheet1!$B$2:$E$2</c:f>
              <c:strCache>
                <c:ptCount val="4"/>
                <c:pt idx="0">
                  <c:v>Without</c:v>
                </c:pt>
                <c:pt idx="1">
                  <c:v>With</c:v>
                </c:pt>
                <c:pt idx="2">
                  <c:v>Without</c:v>
                </c:pt>
                <c:pt idx="3">
                  <c:v>With</c:v>
                </c:pt>
              </c:strCache>
            </c:strRef>
          </c:cat>
          <c:val>
            <c:numRef>
              <c:f>Sheet1!$B$5:$E$5</c:f>
              <c:numCache>
                <c:formatCode>0.00</c:formatCode>
                <c:ptCount val="4"/>
                <c:pt idx="0">
                  <c:v>20.100000000000001</c:v>
                </c:pt>
                <c:pt idx="1">
                  <c:v>20.72</c:v>
                </c:pt>
                <c:pt idx="2">
                  <c:v>19.91</c:v>
                </c:pt>
                <c:pt idx="3">
                  <c:v>19.02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DC-489B-9ECD-F053AAAA5C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547271672"/>
        <c:axId val="54727495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Sheet1!$B$4:$C$4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AADC-489B-9ECD-F053AAAA5C79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Sheet1!$A$5</c15:sqref>
                        </c15:formulaRef>
                      </c:ext>
                    </c:extLst>
                    <c:strCache>
                      <c:ptCount val="1"/>
                      <c:pt idx="0">
                        <c:v>DM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2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Sheet1!$B$2:$E$2</c15:sqref>
                        </c15:formulaRef>
                      </c:ext>
                    </c:extLst>
                    <c:strCache>
                      <c:ptCount val="4"/>
                      <c:pt idx="0">
                        <c:v>Without</c:v>
                      </c:pt>
                      <c:pt idx="1">
                        <c:v>With</c:v>
                      </c:pt>
                      <c:pt idx="2">
                        <c:v>Without</c:v>
                      </c:pt>
                      <c:pt idx="3">
                        <c:v>With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Sheet1!$B$5:$C$5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20.100000000000001</c:v>
                      </c:pt>
                      <c:pt idx="1">
                        <c:v>20.72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ADC-489B-9ECD-F053AAAA5C79}"/>
                  </c:ext>
                </c:extLst>
              </c15:ser>
            </c15:filteredBarSeries>
          </c:ext>
        </c:extLst>
      </c:barChart>
      <c:catAx>
        <c:axId val="547271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4952"/>
        <c:crosses val="autoZero"/>
        <c:auto val="1"/>
        <c:lblAlgn val="ctr"/>
        <c:lblOffset val="100"/>
        <c:noMultiLvlLbl val="0"/>
      </c:catAx>
      <c:valAx>
        <c:axId val="547274952"/>
        <c:scaling>
          <c:orientation val="minMax"/>
          <c:max val="3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DM,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71672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0.7899</cdr:y>
    </cdr:from>
    <cdr:to>
      <cdr:x>0.16</cdr:x>
      <cdr:y>0.89394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7FDCACBF-FC4A-4785-BE8C-E7E5265DC567}"/>
            </a:ext>
          </a:extLst>
        </cdr:cNvPr>
        <cdr:cNvSpPr txBox="1"/>
      </cdr:nvSpPr>
      <cdr:spPr>
        <a:xfrm xmlns:a="http://schemas.openxmlformats.org/drawingml/2006/main">
          <a:off x="0" y="3972565"/>
          <a:ext cx="182880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>
              <a:latin typeface="+mn-lt"/>
            </a:rPr>
            <a:t>Cellulose:</a:t>
          </a:r>
        </a:p>
      </cdr:txBody>
    </cdr:sp>
  </cdr:relSizeAnchor>
  <cdr:relSizeAnchor xmlns:cdr="http://schemas.openxmlformats.org/drawingml/2006/chartDrawing">
    <cdr:from>
      <cdr:x>0.22667</cdr:x>
      <cdr:y>0.89596</cdr:y>
    </cdr:from>
    <cdr:to>
      <cdr:x>0.47048</cdr:x>
      <cdr:y>1</cdr:y>
    </cdr:to>
    <cdr:sp macro="" textlink="">
      <cdr:nvSpPr>
        <cdr:cNvPr id="4" name="TextBox 6">
          <a:extLst xmlns:a="http://schemas.openxmlformats.org/drawingml/2006/main">
            <a:ext uri="{FF2B5EF4-FFF2-40B4-BE49-F238E27FC236}">
              <a16:creationId xmlns:a16="http://schemas.microsoft.com/office/drawing/2014/main" id="{0E9C3536-E6A9-4E98-8CD4-44D323CF656B}"/>
            </a:ext>
          </a:extLst>
        </cdr:cNvPr>
        <cdr:cNvSpPr txBox="1"/>
      </cdr:nvSpPr>
      <cdr:spPr>
        <a:xfrm xmlns:a="http://schemas.openxmlformats.org/drawingml/2006/main">
          <a:off x="2590838" y="4505962"/>
          <a:ext cx="2786748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latin typeface="+mn-lt"/>
            </a:rPr>
            <a:t>No zinc oxide</a:t>
          </a:r>
        </a:p>
      </cdr:txBody>
    </cdr:sp>
  </cdr:relSizeAnchor>
  <cdr:relSizeAnchor xmlns:cdr="http://schemas.openxmlformats.org/drawingml/2006/chartDrawing">
    <cdr:from>
      <cdr:x>0.62683</cdr:x>
      <cdr:y>0.89596</cdr:y>
    </cdr:from>
    <cdr:to>
      <cdr:x>0.90873</cdr:x>
      <cdr:y>1</cdr:y>
    </cdr:to>
    <cdr:sp macro="" textlink="">
      <cdr:nvSpPr>
        <cdr:cNvPr id="5" name="TextBox 7">
          <a:extLst xmlns:a="http://schemas.openxmlformats.org/drawingml/2006/main">
            <a:ext uri="{FF2B5EF4-FFF2-40B4-BE49-F238E27FC236}">
              <a16:creationId xmlns:a16="http://schemas.microsoft.com/office/drawing/2014/main" id="{6030C38F-C9B0-4FEF-9B74-6BFCE90289A0}"/>
            </a:ext>
          </a:extLst>
        </cdr:cNvPr>
        <cdr:cNvSpPr txBox="1"/>
      </cdr:nvSpPr>
      <cdr:spPr>
        <a:xfrm xmlns:a="http://schemas.openxmlformats.org/drawingml/2006/main">
          <a:off x="7164667" y="4505962"/>
          <a:ext cx="3222117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latin typeface="+mn-lt"/>
            </a:rPr>
            <a:t>With</a:t>
          </a:r>
          <a:r>
            <a:rPr lang="en-US" sz="2800" b="1" dirty="0">
              <a:solidFill>
                <a:srgbClr val="FF0000"/>
              </a:solidFill>
              <a:latin typeface="+mn-lt"/>
            </a:rPr>
            <a:t> </a:t>
          </a:r>
          <a:r>
            <a:rPr lang="en-US" sz="2800" b="1" dirty="0">
              <a:latin typeface="+mn-lt"/>
            </a:rPr>
            <a:t>zinc oxide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0.7899</cdr:y>
    </cdr:from>
    <cdr:to>
      <cdr:x>0.16</cdr:x>
      <cdr:y>0.89394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7FDCACBF-FC4A-4785-BE8C-E7E5265DC567}"/>
            </a:ext>
          </a:extLst>
        </cdr:cNvPr>
        <cdr:cNvSpPr txBox="1"/>
      </cdr:nvSpPr>
      <cdr:spPr>
        <a:xfrm xmlns:a="http://schemas.openxmlformats.org/drawingml/2006/main">
          <a:off x="0" y="3972565"/>
          <a:ext cx="182880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>
              <a:latin typeface="+mn-lt"/>
            </a:rPr>
            <a:t>Cellulose:</a:t>
          </a:r>
        </a:p>
      </cdr:txBody>
    </cdr:sp>
  </cdr:relSizeAnchor>
  <cdr:relSizeAnchor xmlns:cdr="http://schemas.openxmlformats.org/drawingml/2006/chartDrawing">
    <cdr:from>
      <cdr:x>0.22667</cdr:x>
      <cdr:y>0.89596</cdr:y>
    </cdr:from>
    <cdr:to>
      <cdr:x>0.47048</cdr:x>
      <cdr:y>1</cdr:y>
    </cdr:to>
    <cdr:sp macro="" textlink="">
      <cdr:nvSpPr>
        <cdr:cNvPr id="4" name="TextBox 6">
          <a:extLst xmlns:a="http://schemas.openxmlformats.org/drawingml/2006/main">
            <a:ext uri="{FF2B5EF4-FFF2-40B4-BE49-F238E27FC236}">
              <a16:creationId xmlns:a16="http://schemas.microsoft.com/office/drawing/2014/main" id="{0E9C3536-E6A9-4E98-8CD4-44D323CF656B}"/>
            </a:ext>
          </a:extLst>
        </cdr:cNvPr>
        <cdr:cNvSpPr txBox="1"/>
      </cdr:nvSpPr>
      <cdr:spPr>
        <a:xfrm xmlns:a="http://schemas.openxmlformats.org/drawingml/2006/main">
          <a:off x="2590838" y="4505962"/>
          <a:ext cx="2786748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latin typeface="+mn-lt"/>
            </a:rPr>
            <a:t>No zinc oxide</a:t>
          </a:r>
        </a:p>
      </cdr:txBody>
    </cdr:sp>
  </cdr:relSizeAnchor>
  <cdr:relSizeAnchor xmlns:cdr="http://schemas.openxmlformats.org/drawingml/2006/chartDrawing">
    <cdr:from>
      <cdr:x>0.62683</cdr:x>
      <cdr:y>0.89596</cdr:y>
    </cdr:from>
    <cdr:to>
      <cdr:x>0.90873</cdr:x>
      <cdr:y>1</cdr:y>
    </cdr:to>
    <cdr:sp macro="" textlink="">
      <cdr:nvSpPr>
        <cdr:cNvPr id="5" name="TextBox 7">
          <a:extLst xmlns:a="http://schemas.openxmlformats.org/drawingml/2006/main">
            <a:ext uri="{FF2B5EF4-FFF2-40B4-BE49-F238E27FC236}">
              <a16:creationId xmlns:a16="http://schemas.microsoft.com/office/drawing/2014/main" id="{6030C38F-C9B0-4FEF-9B74-6BFCE90289A0}"/>
            </a:ext>
          </a:extLst>
        </cdr:cNvPr>
        <cdr:cNvSpPr txBox="1"/>
      </cdr:nvSpPr>
      <cdr:spPr>
        <a:xfrm xmlns:a="http://schemas.openxmlformats.org/drawingml/2006/main">
          <a:off x="7164667" y="4505962"/>
          <a:ext cx="3222117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latin typeface="+mn-lt"/>
            </a:rPr>
            <a:t>With</a:t>
          </a:r>
          <a:r>
            <a:rPr lang="en-US" sz="2800" b="1" dirty="0">
              <a:solidFill>
                <a:srgbClr val="FF0000"/>
              </a:solidFill>
              <a:latin typeface="+mn-lt"/>
            </a:rPr>
            <a:t> </a:t>
          </a:r>
          <a:r>
            <a:rPr lang="en-US" sz="2800" b="1" dirty="0">
              <a:latin typeface="+mn-lt"/>
            </a:rPr>
            <a:t>zinc oxide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0.7899</cdr:y>
    </cdr:from>
    <cdr:to>
      <cdr:x>0.16</cdr:x>
      <cdr:y>0.89394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7FDCACBF-FC4A-4785-BE8C-E7E5265DC567}"/>
            </a:ext>
          </a:extLst>
        </cdr:cNvPr>
        <cdr:cNvSpPr txBox="1"/>
      </cdr:nvSpPr>
      <cdr:spPr>
        <a:xfrm xmlns:a="http://schemas.openxmlformats.org/drawingml/2006/main">
          <a:off x="0" y="3972565"/>
          <a:ext cx="182880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>
              <a:latin typeface="+mn-lt"/>
            </a:rPr>
            <a:t>Cellulose:</a:t>
          </a:r>
        </a:p>
      </cdr:txBody>
    </cdr:sp>
  </cdr:relSizeAnchor>
  <cdr:relSizeAnchor xmlns:cdr="http://schemas.openxmlformats.org/drawingml/2006/chartDrawing">
    <cdr:from>
      <cdr:x>0.22667</cdr:x>
      <cdr:y>0.89596</cdr:y>
    </cdr:from>
    <cdr:to>
      <cdr:x>0.47048</cdr:x>
      <cdr:y>1</cdr:y>
    </cdr:to>
    <cdr:sp macro="" textlink="">
      <cdr:nvSpPr>
        <cdr:cNvPr id="4" name="TextBox 6">
          <a:extLst xmlns:a="http://schemas.openxmlformats.org/drawingml/2006/main">
            <a:ext uri="{FF2B5EF4-FFF2-40B4-BE49-F238E27FC236}">
              <a16:creationId xmlns:a16="http://schemas.microsoft.com/office/drawing/2014/main" id="{0E9C3536-E6A9-4E98-8CD4-44D323CF656B}"/>
            </a:ext>
          </a:extLst>
        </cdr:cNvPr>
        <cdr:cNvSpPr txBox="1"/>
      </cdr:nvSpPr>
      <cdr:spPr>
        <a:xfrm xmlns:a="http://schemas.openxmlformats.org/drawingml/2006/main">
          <a:off x="2590838" y="4505962"/>
          <a:ext cx="2786748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latin typeface="+mn-lt"/>
            </a:rPr>
            <a:t>No zinc oxide</a:t>
          </a:r>
        </a:p>
      </cdr:txBody>
    </cdr:sp>
  </cdr:relSizeAnchor>
  <cdr:relSizeAnchor xmlns:cdr="http://schemas.openxmlformats.org/drawingml/2006/chartDrawing">
    <cdr:from>
      <cdr:x>0.62683</cdr:x>
      <cdr:y>0.89596</cdr:y>
    </cdr:from>
    <cdr:to>
      <cdr:x>0.90873</cdr:x>
      <cdr:y>1</cdr:y>
    </cdr:to>
    <cdr:sp macro="" textlink="">
      <cdr:nvSpPr>
        <cdr:cNvPr id="5" name="TextBox 7">
          <a:extLst xmlns:a="http://schemas.openxmlformats.org/drawingml/2006/main">
            <a:ext uri="{FF2B5EF4-FFF2-40B4-BE49-F238E27FC236}">
              <a16:creationId xmlns:a16="http://schemas.microsoft.com/office/drawing/2014/main" id="{6030C38F-C9B0-4FEF-9B74-6BFCE90289A0}"/>
            </a:ext>
          </a:extLst>
        </cdr:cNvPr>
        <cdr:cNvSpPr txBox="1"/>
      </cdr:nvSpPr>
      <cdr:spPr>
        <a:xfrm xmlns:a="http://schemas.openxmlformats.org/drawingml/2006/main">
          <a:off x="7164667" y="4505962"/>
          <a:ext cx="3222117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latin typeface="+mn-lt"/>
            </a:rPr>
            <a:t>With</a:t>
          </a:r>
          <a:r>
            <a:rPr lang="en-US" sz="2800" b="1" dirty="0">
              <a:solidFill>
                <a:srgbClr val="FF0000"/>
              </a:solidFill>
              <a:latin typeface="+mn-lt"/>
            </a:rPr>
            <a:t> </a:t>
          </a:r>
          <a:r>
            <a:rPr lang="en-US" sz="2800" b="1" dirty="0">
              <a:latin typeface="+mn-lt"/>
            </a:rPr>
            <a:t>zinc oxide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0.7899</cdr:y>
    </cdr:from>
    <cdr:to>
      <cdr:x>0.16</cdr:x>
      <cdr:y>0.89394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7FDCACBF-FC4A-4785-BE8C-E7E5265DC567}"/>
            </a:ext>
          </a:extLst>
        </cdr:cNvPr>
        <cdr:cNvSpPr txBox="1"/>
      </cdr:nvSpPr>
      <cdr:spPr>
        <a:xfrm xmlns:a="http://schemas.openxmlformats.org/drawingml/2006/main">
          <a:off x="0" y="3972565"/>
          <a:ext cx="182880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>
              <a:latin typeface="+mn-lt"/>
            </a:rPr>
            <a:t>Cellulose:</a:t>
          </a:r>
        </a:p>
      </cdr:txBody>
    </cdr:sp>
  </cdr:relSizeAnchor>
  <cdr:relSizeAnchor xmlns:cdr="http://schemas.openxmlformats.org/drawingml/2006/chartDrawing">
    <cdr:from>
      <cdr:x>0.22667</cdr:x>
      <cdr:y>0.89596</cdr:y>
    </cdr:from>
    <cdr:to>
      <cdr:x>0.47048</cdr:x>
      <cdr:y>1</cdr:y>
    </cdr:to>
    <cdr:sp macro="" textlink="">
      <cdr:nvSpPr>
        <cdr:cNvPr id="4" name="TextBox 6">
          <a:extLst xmlns:a="http://schemas.openxmlformats.org/drawingml/2006/main">
            <a:ext uri="{FF2B5EF4-FFF2-40B4-BE49-F238E27FC236}">
              <a16:creationId xmlns:a16="http://schemas.microsoft.com/office/drawing/2014/main" id="{0E9C3536-E6A9-4E98-8CD4-44D323CF656B}"/>
            </a:ext>
          </a:extLst>
        </cdr:cNvPr>
        <cdr:cNvSpPr txBox="1"/>
      </cdr:nvSpPr>
      <cdr:spPr>
        <a:xfrm xmlns:a="http://schemas.openxmlformats.org/drawingml/2006/main">
          <a:off x="2590838" y="4505962"/>
          <a:ext cx="2786748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latin typeface="+mn-lt"/>
            </a:rPr>
            <a:t>No zinc oxide</a:t>
          </a:r>
        </a:p>
      </cdr:txBody>
    </cdr:sp>
  </cdr:relSizeAnchor>
  <cdr:relSizeAnchor xmlns:cdr="http://schemas.openxmlformats.org/drawingml/2006/chartDrawing">
    <cdr:from>
      <cdr:x>0.62683</cdr:x>
      <cdr:y>0.89596</cdr:y>
    </cdr:from>
    <cdr:to>
      <cdr:x>0.90873</cdr:x>
      <cdr:y>1</cdr:y>
    </cdr:to>
    <cdr:sp macro="" textlink="">
      <cdr:nvSpPr>
        <cdr:cNvPr id="5" name="TextBox 7">
          <a:extLst xmlns:a="http://schemas.openxmlformats.org/drawingml/2006/main">
            <a:ext uri="{FF2B5EF4-FFF2-40B4-BE49-F238E27FC236}">
              <a16:creationId xmlns:a16="http://schemas.microsoft.com/office/drawing/2014/main" id="{6030C38F-C9B0-4FEF-9B74-6BFCE90289A0}"/>
            </a:ext>
          </a:extLst>
        </cdr:cNvPr>
        <cdr:cNvSpPr txBox="1"/>
      </cdr:nvSpPr>
      <cdr:spPr>
        <a:xfrm xmlns:a="http://schemas.openxmlformats.org/drawingml/2006/main">
          <a:off x="7164667" y="4505962"/>
          <a:ext cx="3222117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latin typeface="+mn-lt"/>
            </a:rPr>
            <a:t>With</a:t>
          </a:r>
          <a:r>
            <a:rPr lang="en-US" sz="2800" b="1" dirty="0">
              <a:solidFill>
                <a:srgbClr val="FF0000"/>
              </a:solidFill>
              <a:latin typeface="+mn-lt"/>
            </a:rPr>
            <a:t> </a:t>
          </a:r>
          <a:r>
            <a:rPr lang="en-US" sz="2800" b="1" dirty="0">
              <a:latin typeface="+mn-lt"/>
            </a:rPr>
            <a:t>zinc oxide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0.7899</cdr:y>
    </cdr:from>
    <cdr:to>
      <cdr:x>0.16</cdr:x>
      <cdr:y>0.89394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7FDCACBF-FC4A-4785-BE8C-E7E5265DC567}"/>
            </a:ext>
          </a:extLst>
        </cdr:cNvPr>
        <cdr:cNvSpPr txBox="1"/>
      </cdr:nvSpPr>
      <cdr:spPr>
        <a:xfrm xmlns:a="http://schemas.openxmlformats.org/drawingml/2006/main">
          <a:off x="0" y="3972565"/>
          <a:ext cx="182880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>
              <a:latin typeface="+mn-lt"/>
            </a:rPr>
            <a:t>Cellulose:</a:t>
          </a:r>
        </a:p>
      </cdr:txBody>
    </cdr:sp>
  </cdr:relSizeAnchor>
  <cdr:relSizeAnchor xmlns:cdr="http://schemas.openxmlformats.org/drawingml/2006/chartDrawing">
    <cdr:from>
      <cdr:x>0.22667</cdr:x>
      <cdr:y>0.89596</cdr:y>
    </cdr:from>
    <cdr:to>
      <cdr:x>0.47048</cdr:x>
      <cdr:y>1</cdr:y>
    </cdr:to>
    <cdr:sp macro="" textlink="">
      <cdr:nvSpPr>
        <cdr:cNvPr id="4" name="TextBox 6">
          <a:extLst xmlns:a="http://schemas.openxmlformats.org/drawingml/2006/main">
            <a:ext uri="{FF2B5EF4-FFF2-40B4-BE49-F238E27FC236}">
              <a16:creationId xmlns:a16="http://schemas.microsoft.com/office/drawing/2014/main" id="{0E9C3536-E6A9-4E98-8CD4-44D323CF656B}"/>
            </a:ext>
          </a:extLst>
        </cdr:cNvPr>
        <cdr:cNvSpPr txBox="1"/>
      </cdr:nvSpPr>
      <cdr:spPr>
        <a:xfrm xmlns:a="http://schemas.openxmlformats.org/drawingml/2006/main">
          <a:off x="2590838" y="4505962"/>
          <a:ext cx="2786748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latin typeface="+mn-lt"/>
            </a:rPr>
            <a:t>No zinc oxide</a:t>
          </a:r>
        </a:p>
      </cdr:txBody>
    </cdr:sp>
  </cdr:relSizeAnchor>
  <cdr:relSizeAnchor xmlns:cdr="http://schemas.openxmlformats.org/drawingml/2006/chartDrawing">
    <cdr:from>
      <cdr:x>0.62683</cdr:x>
      <cdr:y>0.89596</cdr:y>
    </cdr:from>
    <cdr:to>
      <cdr:x>0.90873</cdr:x>
      <cdr:y>0.99388</cdr:y>
    </cdr:to>
    <cdr:sp macro="" textlink="">
      <cdr:nvSpPr>
        <cdr:cNvPr id="5" name="TextBox 7">
          <a:extLst xmlns:a="http://schemas.openxmlformats.org/drawingml/2006/main">
            <a:ext uri="{FF2B5EF4-FFF2-40B4-BE49-F238E27FC236}">
              <a16:creationId xmlns:a16="http://schemas.microsoft.com/office/drawing/2014/main" id="{6030C38F-C9B0-4FEF-9B74-6BFCE90289A0}"/>
            </a:ext>
          </a:extLst>
        </cdr:cNvPr>
        <cdr:cNvSpPr txBox="1"/>
      </cdr:nvSpPr>
      <cdr:spPr>
        <a:xfrm xmlns:a="http://schemas.openxmlformats.org/drawingml/2006/main">
          <a:off x="7164614" y="4505980"/>
          <a:ext cx="3222171" cy="4924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600" b="1" dirty="0">
              <a:latin typeface="+mn-lt"/>
            </a:rPr>
            <a:t>With</a:t>
          </a:r>
          <a:r>
            <a:rPr lang="en-US" sz="2600" b="1" dirty="0">
              <a:solidFill>
                <a:srgbClr val="FF0000"/>
              </a:solidFill>
              <a:latin typeface="+mn-lt"/>
            </a:rPr>
            <a:t> </a:t>
          </a:r>
          <a:r>
            <a:rPr lang="en-US" sz="2600" b="1" dirty="0">
              <a:latin typeface="+mn-lt"/>
            </a:rPr>
            <a:t>zinc oxide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0.7899</cdr:y>
    </cdr:from>
    <cdr:to>
      <cdr:x>0.16</cdr:x>
      <cdr:y>0.89394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7FDCACBF-FC4A-4785-BE8C-E7E5265DC567}"/>
            </a:ext>
          </a:extLst>
        </cdr:cNvPr>
        <cdr:cNvSpPr txBox="1"/>
      </cdr:nvSpPr>
      <cdr:spPr>
        <a:xfrm xmlns:a="http://schemas.openxmlformats.org/drawingml/2006/main">
          <a:off x="0" y="3972565"/>
          <a:ext cx="182880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>
              <a:latin typeface="+mn-lt"/>
            </a:rPr>
            <a:t>Cellulose:</a:t>
          </a:r>
        </a:p>
      </cdr:txBody>
    </cdr:sp>
  </cdr:relSizeAnchor>
  <cdr:relSizeAnchor xmlns:cdr="http://schemas.openxmlformats.org/drawingml/2006/chartDrawing">
    <cdr:from>
      <cdr:x>0.22667</cdr:x>
      <cdr:y>0.89596</cdr:y>
    </cdr:from>
    <cdr:to>
      <cdr:x>0.47048</cdr:x>
      <cdr:y>1</cdr:y>
    </cdr:to>
    <cdr:sp macro="" textlink="">
      <cdr:nvSpPr>
        <cdr:cNvPr id="4" name="TextBox 6">
          <a:extLst xmlns:a="http://schemas.openxmlformats.org/drawingml/2006/main">
            <a:ext uri="{FF2B5EF4-FFF2-40B4-BE49-F238E27FC236}">
              <a16:creationId xmlns:a16="http://schemas.microsoft.com/office/drawing/2014/main" id="{0E9C3536-E6A9-4E98-8CD4-44D323CF656B}"/>
            </a:ext>
          </a:extLst>
        </cdr:cNvPr>
        <cdr:cNvSpPr txBox="1"/>
      </cdr:nvSpPr>
      <cdr:spPr>
        <a:xfrm xmlns:a="http://schemas.openxmlformats.org/drawingml/2006/main">
          <a:off x="2590838" y="4505962"/>
          <a:ext cx="2786748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latin typeface="+mn-lt"/>
            </a:rPr>
            <a:t>No zinc oxide</a:t>
          </a:r>
        </a:p>
      </cdr:txBody>
    </cdr:sp>
  </cdr:relSizeAnchor>
  <cdr:relSizeAnchor xmlns:cdr="http://schemas.openxmlformats.org/drawingml/2006/chartDrawing">
    <cdr:from>
      <cdr:x>0.62683</cdr:x>
      <cdr:y>0.89596</cdr:y>
    </cdr:from>
    <cdr:to>
      <cdr:x>0.90873</cdr:x>
      <cdr:y>1</cdr:y>
    </cdr:to>
    <cdr:sp macro="" textlink="">
      <cdr:nvSpPr>
        <cdr:cNvPr id="5" name="TextBox 7">
          <a:extLst xmlns:a="http://schemas.openxmlformats.org/drawingml/2006/main">
            <a:ext uri="{FF2B5EF4-FFF2-40B4-BE49-F238E27FC236}">
              <a16:creationId xmlns:a16="http://schemas.microsoft.com/office/drawing/2014/main" id="{6030C38F-C9B0-4FEF-9B74-6BFCE90289A0}"/>
            </a:ext>
          </a:extLst>
        </cdr:cNvPr>
        <cdr:cNvSpPr txBox="1"/>
      </cdr:nvSpPr>
      <cdr:spPr>
        <a:xfrm xmlns:a="http://schemas.openxmlformats.org/drawingml/2006/main">
          <a:off x="7164667" y="4505962"/>
          <a:ext cx="3222117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latin typeface="+mn-lt"/>
            </a:rPr>
            <a:t>With</a:t>
          </a:r>
          <a:r>
            <a:rPr lang="en-US" sz="2800" b="1" dirty="0">
              <a:solidFill>
                <a:srgbClr val="FF0000"/>
              </a:solidFill>
              <a:latin typeface="+mn-lt"/>
            </a:rPr>
            <a:t> </a:t>
          </a:r>
          <a:r>
            <a:rPr lang="en-US" sz="2800" b="1" dirty="0">
              <a:latin typeface="+mn-lt"/>
            </a:rPr>
            <a:t>zinc oxide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0.7899</cdr:y>
    </cdr:from>
    <cdr:to>
      <cdr:x>0.16</cdr:x>
      <cdr:y>0.89394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7FDCACBF-FC4A-4785-BE8C-E7E5265DC567}"/>
            </a:ext>
          </a:extLst>
        </cdr:cNvPr>
        <cdr:cNvSpPr txBox="1"/>
      </cdr:nvSpPr>
      <cdr:spPr>
        <a:xfrm xmlns:a="http://schemas.openxmlformats.org/drawingml/2006/main">
          <a:off x="0" y="3972565"/>
          <a:ext cx="182880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>
              <a:latin typeface="+mn-lt"/>
            </a:rPr>
            <a:t>Cellulose:</a:t>
          </a:r>
        </a:p>
      </cdr:txBody>
    </cdr:sp>
  </cdr:relSizeAnchor>
  <cdr:relSizeAnchor xmlns:cdr="http://schemas.openxmlformats.org/drawingml/2006/chartDrawing">
    <cdr:from>
      <cdr:x>0.22667</cdr:x>
      <cdr:y>0.89596</cdr:y>
    </cdr:from>
    <cdr:to>
      <cdr:x>0.47048</cdr:x>
      <cdr:y>1</cdr:y>
    </cdr:to>
    <cdr:sp macro="" textlink="">
      <cdr:nvSpPr>
        <cdr:cNvPr id="4" name="TextBox 6">
          <a:extLst xmlns:a="http://schemas.openxmlformats.org/drawingml/2006/main">
            <a:ext uri="{FF2B5EF4-FFF2-40B4-BE49-F238E27FC236}">
              <a16:creationId xmlns:a16="http://schemas.microsoft.com/office/drawing/2014/main" id="{0E9C3536-E6A9-4E98-8CD4-44D323CF656B}"/>
            </a:ext>
          </a:extLst>
        </cdr:cNvPr>
        <cdr:cNvSpPr txBox="1"/>
      </cdr:nvSpPr>
      <cdr:spPr>
        <a:xfrm xmlns:a="http://schemas.openxmlformats.org/drawingml/2006/main">
          <a:off x="2590838" y="4505962"/>
          <a:ext cx="2786748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latin typeface="+mn-lt"/>
            </a:rPr>
            <a:t>No zinc oxide</a:t>
          </a:r>
        </a:p>
      </cdr:txBody>
    </cdr:sp>
  </cdr:relSizeAnchor>
  <cdr:relSizeAnchor xmlns:cdr="http://schemas.openxmlformats.org/drawingml/2006/chartDrawing">
    <cdr:from>
      <cdr:x>0.62683</cdr:x>
      <cdr:y>0.89596</cdr:y>
    </cdr:from>
    <cdr:to>
      <cdr:x>0.90873</cdr:x>
      <cdr:y>1</cdr:y>
    </cdr:to>
    <cdr:sp macro="" textlink="">
      <cdr:nvSpPr>
        <cdr:cNvPr id="5" name="TextBox 7">
          <a:extLst xmlns:a="http://schemas.openxmlformats.org/drawingml/2006/main">
            <a:ext uri="{FF2B5EF4-FFF2-40B4-BE49-F238E27FC236}">
              <a16:creationId xmlns:a16="http://schemas.microsoft.com/office/drawing/2014/main" id="{6030C38F-C9B0-4FEF-9B74-6BFCE90289A0}"/>
            </a:ext>
          </a:extLst>
        </cdr:cNvPr>
        <cdr:cNvSpPr txBox="1"/>
      </cdr:nvSpPr>
      <cdr:spPr>
        <a:xfrm xmlns:a="http://schemas.openxmlformats.org/drawingml/2006/main">
          <a:off x="7164667" y="4505962"/>
          <a:ext cx="3222117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latin typeface="+mn-lt"/>
            </a:rPr>
            <a:t>With</a:t>
          </a:r>
          <a:r>
            <a:rPr lang="en-US" sz="2800" b="1" dirty="0">
              <a:solidFill>
                <a:srgbClr val="FF0000"/>
              </a:solidFill>
              <a:latin typeface="+mn-lt"/>
            </a:rPr>
            <a:t> </a:t>
          </a:r>
          <a:r>
            <a:rPr lang="en-US" sz="2800" b="1" dirty="0">
              <a:latin typeface="+mn-lt"/>
            </a:rPr>
            <a:t>zinc oxide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0.7899</cdr:y>
    </cdr:from>
    <cdr:to>
      <cdr:x>0.16</cdr:x>
      <cdr:y>0.89394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7FDCACBF-FC4A-4785-BE8C-E7E5265DC567}"/>
            </a:ext>
          </a:extLst>
        </cdr:cNvPr>
        <cdr:cNvSpPr txBox="1"/>
      </cdr:nvSpPr>
      <cdr:spPr>
        <a:xfrm xmlns:a="http://schemas.openxmlformats.org/drawingml/2006/main">
          <a:off x="0" y="3972565"/>
          <a:ext cx="182880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>
              <a:latin typeface="+mn-lt"/>
            </a:rPr>
            <a:t>Cellulose:</a:t>
          </a:r>
        </a:p>
      </cdr:txBody>
    </cdr:sp>
  </cdr:relSizeAnchor>
  <cdr:relSizeAnchor xmlns:cdr="http://schemas.openxmlformats.org/drawingml/2006/chartDrawing">
    <cdr:from>
      <cdr:x>0.22667</cdr:x>
      <cdr:y>0.89596</cdr:y>
    </cdr:from>
    <cdr:to>
      <cdr:x>0.47048</cdr:x>
      <cdr:y>1</cdr:y>
    </cdr:to>
    <cdr:sp macro="" textlink="">
      <cdr:nvSpPr>
        <cdr:cNvPr id="4" name="TextBox 6">
          <a:extLst xmlns:a="http://schemas.openxmlformats.org/drawingml/2006/main">
            <a:ext uri="{FF2B5EF4-FFF2-40B4-BE49-F238E27FC236}">
              <a16:creationId xmlns:a16="http://schemas.microsoft.com/office/drawing/2014/main" id="{0E9C3536-E6A9-4E98-8CD4-44D323CF656B}"/>
            </a:ext>
          </a:extLst>
        </cdr:cNvPr>
        <cdr:cNvSpPr txBox="1"/>
      </cdr:nvSpPr>
      <cdr:spPr>
        <a:xfrm xmlns:a="http://schemas.openxmlformats.org/drawingml/2006/main">
          <a:off x="2590838" y="4505962"/>
          <a:ext cx="2786748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latin typeface="+mn-lt"/>
            </a:rPr>
            <a:t>No zinc oxide</a:t>
          </a:r>
        </a:p>
      </cdr:txBody>
    </cdr:sp>
  </cdr:relSizeAnchor>
  <cdr:relSizeAnchor xmlns:cdr="http://schemas.openxmlformats.org/drawingml/2006/chartDrawing">
    <cdr:from>
      <cdr:x>0.62683</cdr:x>
      <cdr:y>0.89596</cdr:y>
    </cdr:from>
    <cdr:to>
      <cdr:x>0.90873</cdr:x>
      <cdr:y>1</cdr:y>
    </cdr:to>
    <cdr:sp macro="" textlink="">
      <cdr:nvSpPr>
        <cdr:cNvPr id="5" name="TextBox 7">
          <a:extLst xmlns:a="http://schemas.openxmlformats.org/drawingml/2006/main">
            <a:ext uri="{FF2B5EF4-FFF2-40B4-BE49-F238E27FC236}">
              <a16:creationId xmlns:a16="http://schemas.microsoft.com/office/drawing/2014/main" id="{6030C38F-C9B0-4FEF-9B74-6BFCE90289A0}"/>
            </a:ext>
          </a:extLst>
        </cdr:cNvPr>
        <cdr:cNvSpPr txBox="1"/>
      </cdr:nvSpPr>
      <cdr:spPr>
        <a:xfrm xmlns:a="http://schemas.openxmlformats.org/drawingml/2006/main">
          <a:off x="7164667" y="4505962"/>
          <a:ext cx="3222117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latin typeface="+mn-lt"/>
            </a:rPr>
            <a:t>With</a:t>
          </a:r>
          <a:r>
            <a:rPr lang="en-US" sz="2800" b="1" dirty="0">
              <a:solidFill>
                <a:srgbClr val="FF0000"/>
              </a:solidFill>
              <a:latin typeface="+mn-lt"/>
            </a:rPr>
            <a:t> </a:t>
          </a:r>
          <a:r>
            <a:rPr lang="en-US" sz="2800" b="1" dirty="0">
              <a:latin typeface="+mn-lt"/>
            </a:rPr>
            <a:t>zinc oxide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0.7899</cdr:y>
    </cdr:from>
    <cdr:to>
      <cdr:x>0.16</cdr:x>
      <cdr:y>0.89394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7FDCACBF-FC4A-4785-BE8C-E7E5265DC567}"/>
            </a:ext>
          </a:extLst>
        </cdr:cNvPr>
        <cdr:cNvSpPr txBox="1"/>
      </cdr:nvSpPr>
      <cdr:spPr>
        <a:xfrm xmlns:a="http://schemas.openxmlformats.org/drawingml/2006/main">
          <a:off x="0" y="3972565"/>
          <a:ext cx="182880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>
              <a:latin typeface="+mn-lt"/>
            </a:rPr>
            <a:t>Cellulose:</a:t>
          </a:r>
        </a:p>
      </cdr:txBody>
    </cdr:sp>
  </cdr:relSizeAnchor>
  <cdr:relSizeAnchor xmlns:cdr="http://schemas.openxmlformats.org/drawingml/2006/chartDrawing">
    <cdr:from>
      <cdr:x>0.22667</cdr:x>
      <cdr:y>0.89596</cdr:y>
    </cdr:from>
    <cdr:to>
      <cdr:x>0.47048</cdr:x>
      <cdr:y>1</cdr:y>
    </cdr:to>
    <cdr:sp macro="" textlink="">
      <cdr:nvSpPr>
        <cdr:cNvPr id="4" name="TextBox 6">
          <a:extLst xmlns:a="http://schemas.openxmlformats.org/drawingml/2006/main">
            <a:ext uri="{FF2B5EF4-FFF2-40B4-BE49-F238E27FC236}">
              <a16:creationId xmlns:a16="http://schemas.microsoft.com/office/drawing/2014/main" id="{0E9C3536-E6A9-4E98-8CD4-44D323CF656B}"/>
            </a:ext>
          </a:extLst>
        </cdr:cNvPr>
        <cdr:cNvSpPr txBox="1"/>
      </cdr:nvSpPr>
      <cdr:spPr>
        <a:xfrm xmlns:a="http://schemas.openxmlformats.org/drawingml/2006/main">
          <a:off x="2590838" y="4505962"/>
          <a:ext cx="2786748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latin typeface="+mn-lt"/>
            </a:rPr>
            <a:t>No zinc oxide</a:t>
          </a:r>
        </a:p>
      </cdr:txBody>
    </cdr:sp>
  </cdr:relSizeAnchor>
  <cdr:relSizeAnchor xmlns:cdr="http://schemas.openxmlformats.org/drawingml/2006/chartDrawing">
    <cdr:from>
      <cdr:x>0.62683</cdr:x>
      <cdr:y>0.89596</cdr:y>
    </cdr:from>
    <cdr:to>
      <cdr:x>0.90873</cdr:x>
      <cdr:y>1</cdr:y>
    </cdr:to>
    <cdr:sp macro="" textlink="">
      <cdr:nvSpPr>
        <cdr:cNvPr id="5" name="TextBox 7">
          <a:extLst xmlns:a="http://schemas.openxmlformats.org/drawingml/2006/main">
            <a:ext uri="{FF2B5EF4-FFF2-40B4-BE49-F238E27FC236}">
              <a16:creationId xmlns:a16="http://schemas.microsoft.com/office/drawing/2014/main" id="{6030C38F-C9B0-4FEF-9B74-6BFCE90289A0}"/>
            </a:ext>
          </a:extLst>
        </cdr:cNvPr>
        <cdr:cNvSpPr txBox="1"/>
      </cdr:nvSpPr>
      <cdr:spPr>
        <a:xfrm xmlns:a="http://schemas.openxmlformats.org/drawingml/2006/main">
          <a:off x="7164667" y="4505962"/>
          <a:ext cx="3222117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latin typeface="+mn-lt"/>
            </a:rPr>
            <a:t>With</a:t>
          </a:r>
          <a:r>
            <a:rPr lang="en-US" sz="2800" b="1" dirty="0">
              <a:solidFill>
                <a:srgbClr val="FF0000"/>
              </a:solidFill>
              <a:latin typeface="+mn-lt"/>
            </a:rPr>
            <a:t> </a:t>
          </a:r>
          <a:r>
            <a:rPr lang="en-US" sz="2800" b="1" dirty="0">
              <a:latin typeface="+mn-lt"/>
            </a:rPr>
            <a:t>zinc oxide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81184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03" tIns="0" rIns="19403" bIns="0" numCol="1" anchor="t" anchorCtr="0" compatLnSpc="1">
            <a:prstTxWarp prst="textNoShape">
              <a:avLst/>
            </a:prstTxWarp>
          </a:bodyPr>
          <a:lstStyle>
            <a:lvl1pPr defTabSz="931559" eaLnBrk="0" hangingPunct="0">
              <a:defRPr sz="1000" i="1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633" y="0"/>
            <a:ext cx="298118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03" tIns="0" rIns="19403" bIns="0" numCol="1" anchor="t" anchorCtr="0" compatLnSpc="1">
            <a:prstTxWarp prst="textNoShape">
              <a:avLst/>
            </a:prstTxWarp>
          </a:bodyPr>
          <a:lstStyle>
            <a:lvl1pPr algn="r" defTabSz="931559" eaLnBrk="0" hangingPunct="0">
              <a:defRPr sz="1000" i="1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31268"/>
            <a:ext cx="2981184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03" tIns="0" rIns="19403" bIns="0" numCol="1" anchor="b" anchorCtr="0" compatLnSpc="1">
            <a:prstTxWarp prst="textNoShape">
              <a:avLst/>
            </a:prstTxWarp>
          </a:bodyPr>
          <a:lstStyle>
            <a:lvl1pPr defTabSz="931559" eaLnBrk="0" hangingPunct="0">
              <a:defRPr sz="1000" i="1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633" y="8831268"/>
            <a:ext cx="298118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03" tIns="0" rIns="19403" bIns="0" numCol="1" anchor="b" anchorCtr="0" compatLnSpc="1">
            <a:prstTxWarp prst="textNoShape">
              <a:avLst/>
            </a:prstTxWarp>
          </a:bodyPr>
          <a:lstStyle>
            <a:lvl1pPr algn="r" defTabSz="931559" eaLnBrk="0" hangingPunct="0">
              <a:defRPr sz="1000" i="1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fld id="{B4011E31-1ABD-499D-98B7-017075FE2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03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81184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03" tIns="0" rIns="19403" bIns="0" numCol="1" anchor="t" anchorCtr="0" compatLnSpc="1">
            <a:prstTxWarp prst="textNoShape">
              <a:avLst/>
            </a:prstTxWarp>
          </a:bodyPr>
          <a:lstStyle>
            <a:lvl1pPr defTabSz="931559" eaLnBrk="0" hangingPunct="0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633" y="0"/>
            <a:ext cx="298118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03" tIns="0" rIns="19403" bIns="0" numCol="1" anchor="t" anchorCtr="0" compatLnSpc="1">
            <a:prstTxWarp prst="textNoShape">
              <a:avLst/>
            </a:prstTxWarp>
          </a:bodyPr>
          <a:lstStyle>
            <a:lvl1pPr algn="r" defTabSz="931559" eaLnBrk="0" hangingPunct="0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31268"/>
            <a:ext cx="2981184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03" tIns="0" rIns="19403" bIns="0" numCol="1" anchor="b" anchorCtr="0" compatLnSpc="1">
            <a:prstTxWarp prst="textNoShape">
              <a:avLst/>
            </a:prstTxWarp>
          </a:bodyPr>
          <a:lstStyle>
            <a:lvl1pPr defTabSz="931559" eaLnBrk="0" hangingPunct="0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633" y="8831268"/>
            <a:ext cx="298118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03" tIns="0" rIns="19403" bIns="0" numCol="1" anchor="b" anchorCtr="0" compatLnSpc="1">
            <a:prstTxWarp prst="textNoShape">
              <a:avLst/>
            </a:prstTxWarp>
          </a:bodyPr>
          <a:lstStyle>
            <a:lvl1pPr algn="r" defTabSz="931559" eaLnBrk="0" hangingPunct="0">
              <a:defRPr sz="1000" i="1"/>
            </a:lvl1pPr>
          </a:lstStyle>
          <a:p>
            <a:pPr>
              <a:defRPr/>
            </a:pPr>
            <a:fld id="{61BA0284-9476-4375-A4D2-B007F6D8A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6329" y="4416429"/>
            <a:ext cx="5049156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88" tIns="46896" rIns="93788" bIns="468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7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54013" y="703263"/>
            <a:ext cx="6173787" cy="3473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10544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.pinimg.com/736x/c9/d2/99/c9d2994d7d483002ef057556c691e383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ebstockreview.net/images/clipart-kitchen-animated-18.png" TargetMode="External"/><Relationship Id="rId5" Type="http://schemas.openxmlformats.org/officeDocument/2006/relationships/hyperlink" Target="https://thumbs.dreamstime.com/b/realistic-turd-brown-feces-cartoon-shit-defecation-poop-vector-poopn-95955802.jpg" TargetMode="External"/><Relationship Id="rId4" Type="http://schemas.openxmlformats.org/officeDocument/2006/relationships/hyperlink" Target="https://www.webstaurantstore.com/images/products/extra_large/175053/377631.jpg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4AED11-CD76-41DE-A4EA-4512D76F8098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4013" y="703263"/>
            <a:ext cx="6173787" cy="34734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721" y="4414770"/>
            <a:ext cx="5506380" cy="41844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554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A0284-9476-4375-A4D2-B007F6D8A21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3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A0284-9476-4375-A4D2-B007F6D8A21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37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A0284-9476-4375-A4D2-B007F6D8A21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10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A0284-9476-4375-A4D2-B007F6D8A21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45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A0284-9476-4375-A4D2-B007F6D8A21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1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to J. </a:t>
            </a:r>
            <a:r>
              <a:rPr lang="en-US" dirty="0" err="1"/>
              <a:t>Rettenmaier</a:t>
            </a:r>
            <a:r>
              <a:rPr lang="en-US" dirty="0"/>
              <a:t> USA LP for the supply of the cellulose product and for financial support ad NHF for hosting this study.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A0284-9476-4375-A4D2-B007F6D8A21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7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Diets either contained ZnO or cellulose alone or in combination at the expense of corn.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A0284-9476-4375-A4D2-B007F6D8A21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30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Formulated to 1.35 SID Lys in P1 &amp; P2 and 1.3 SID Lys in P3 then other nutrients were formulated to meet or exceed the NRC requirement estimates for nursery pigs. If we look at our neutral detergent fiber %, we can see that when cellulose was included it raised NDF by ~1% in both phases 1 and 2.  In regards to our calculated analysis of Zn, we either had the basal TM level vs. 3,224 mg/kg Zn in P1 and 2,018 mg/kg in P2</a:t>
            </a:r>
            <a:r>
              <a:rPr lang="en-US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A0284-9476-4375-A4D2-B007F6D8A21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6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Scale: </a:t>
            </a:r>
            <a:r>
              <a:rPr lang="pt-BR" dirty="0">
                <a:hlinkClick r:id="rId3"/>
              </a:rPr>
              <a:t>c9d2994d7d483002ef057556c691e383.jpg (450×450) (pinimg.com)</a:t>
            </a:r>
            <a:endParaRPr lang="en-US" dirty="0"/>
          </a:p>
          <a:p>
            <a:r>
              <a:rPr lang="en-US" dirty="0"/>
              <a:t>Pan: </a:t>
            </a:r>
            <a:r>
              <a:rPr lang="en-US" dirty="0">
                <a:hlinkClick r:id="rId4"/>
              </a:rPr>
              <a:t>377631.jpg (1000×1000) (webstaurantstore.com)</a:t>
            </a:r>
            <a:endParaRPr lang="en-US" dirty="0"/>
          </a:p>
          <a:p>
            <a:r>
              <a:rPr lang="en-US" dirty="0"/>
              <a:t>Feces: </a:t>
            </a:r>
            <a:r>
              <a:rPr lang="en-US" dirty="0">
                <a:hlinkClick r:id="rId5"/>
              </a:rPr>
              <a:t>realistic-turd-brown-feces-cartoon-shit-defecation-poop-vector-poopn-95955802.jpg (800×800) (dreamstime.com)</a:t>
            </a:r>
            <a:endParaRPr lang="en-US" dirty="0"/>
          </a:p>
          <a:p>
            <a:r>
              <a:rPr lang="en-US" dirty="0"/>
              <a:t>Oven: </a:t>
            </a:r>
            <a:r>
              <a:rPr lang="en-US" dirty="0">
                <a:hlinkClick r:id="rId6"/>
              </a:rPr>
              <a:t>clipart-kitchen-animated-18.png (2400×1374) (webstockreview.net)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A0284-9476-4375-A4D2-B007F6D8A21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94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A0284-9476-4375-A4D2-B007F6D8A21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07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A0284-9476-4375-A4D2-B007F6D8A21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64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A0284-9476-4375-A4D2-B007F6D8A21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0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A0284-9476-4375-A4D2-B007F6D8A21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44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A0284-9476-4375-A4D2-B007F6D8A21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1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 userDrawn="1"/>
        </p:nvGrpSpPr>
        <p:grpSpPr bwMode="auto">
          <a:xfrm>
            <a:off x="21167" y="6072718"/>
            <a:ext cx="2451100" cy="749300"/>
            <a:chOff x="15240" y="4555107"/>
            <a:chExt cx="1839500" cy="561291"/>
          </a:xfrm>
        </p:grpSpPr>
        <p:sp>
          <p:nvSpPr>
            <p:cNvPr id="5" name="Rectangle 4"/>
            <p:cNvSpPr/>
            <p:nvPr userDrawn="1"/>
          </p:nvSpPr>
          <p:spPr>
            <a:xfrm>
              <a:off x="456847" y="4708907"/>
              <a:ext cx="1397893" cy="332969"/>
            </a:xfrm>
            <a:prstGeom prst="rect">
              <a:avLst/>
            </a:prstGeom>
            <a:solidFill>
              <a:srgbClr val="512888"/>
            </a:solidFill>
            <a:ln>
              <a:solidFill>
                <a:srgbClr val="51288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200" dirty="0"/>
            </a:p>
          </p:txBody>
        </p:sp>
        <p:grpSp>
          <p:nvGrpSpPr>
            <p:cNvPr id="6" name="Group 13"/>
            <p:cNvGrpSpPr>
              <a:grpSpLocks/>
            </p:cNvGrpSpPr>
            <p:nvPr userDrawn="1"/>
          </p:nvGrpSpPr>
          <p:grpSpPr bwMode="auto">
            <a:xfrm>
              <a:off x="15240" y="4555107"/>
              <a:ext cx="1800754" cy="561291"/>
              <a:chOff x="-76200" y="4555107"/>
              <a:chExt cx="1800754" cy="561291"/>
            </a:xfrm>
          </p:grpSpPr>
          <p:pic>
            <p:nvPicPr>
              <p:cNvPr id="7" name="Picture 14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769"/>
              <a:stretch>
                <a:fillRect/>
              </a:stretch>
            </p:blipFill>
            <p:spPr bwMode="auto">
              <a:xfrm>
                <a:off x="587386" y="4701954"/>
                <a:ext cx="1137168" cy="339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5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35" t="-24471" r="21373" b="52672"/>
              <a:stretch>
                <a:fillRect/>
              </a:stretch>
            </p:blipFill>
            <p:spPr bwMode="auto">
              <a:xfrm>
                <a:off x="-76200" y="4555107"/>
                <a:ext cx="804024" cy="561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750517-F11D-46EF-9319-1AA5805A4976}" type="datetimeFigureOut">
              <a:rPr lang="en-US" altLang="en-US"/>
              <a:pPr>
                <a:defRPr/>
              </a:pPr>
              <a:t>2/16/2021</a:t>
            </a:fld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7F791F-0A87-453F-9E03-07A1AA34A1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016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 userDrawn="1"/>
        </p:nvGrpSpPr>
        <p:grpSpPr bwMode="auto">
          <a:xfrm>
            <a:off x="21167" y="6072718"/>
            <a:ext cx="2451100" cy="749300"/>
            <a:chOff x="15240" y="4555107"/>
            <a:chExt cx="1839500" cy="561291"/>
          </a:xfrm>
        </p:grpSpPr>
        <p:sp>
          <p:nvSpPr>
            <p:cNvPr id="5" name="Rectangle 4"/>
            <p:cNvSpPr/>
            <p:nvPr userDrawn="1"/>
          </p:nvSpPr>
          <p:spPr>
            <a:xfrm>
              <a:off x="456847" y="4708907"/>
              <a:ext cx="1397893" cy="332969"/>
            </a:xfrm>
            <a:prstGeom prst="rect">
              <a:avLst/>
            </a:prstGeom>
            <a:solidFill>
              <a:srgbClr val="512888"/>
            </a:solidFill>
            <a:ln>
              <a:solidFill>
                <a:srgbClr val="51288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200" dirty="0"/>
            </a:p>
          </p:txBody>
        </p:sp>
        <p:grpSp>
          <p:nvGrpSpPr>
            <p:cNvPr id="6" name="Group 13"/>
            <p:cNvGrpSpPr>
              <a:grpSpLocks/>
            </p:cNvGrpSpPr>
            <p:nvPr userDrawn="1"/>
          </p:nvGrpSpPr>
          <p:grpSpPr bwMode="auto">
            <a:xfrm>
              <a:off x="15240" y="4555107"/>
              <a:ext cx="1800754" cy="561291"/>
              <a:chOff x="-76200" y="4555107"/>
              <a:chExt cx="1800754" cy="561291"/>
            </a:xfrm>
          </p:grpSpPr>
          <p:pic>
            <p:nvPicPr>
              <p:cNvPr id="7" name="Picture 14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769"/>
              <a:stretch>
                <a:fillRect/>
              </a:stretch>
            </p:blipFill>
            <p:spPr bwMode="auto">
              <a:xfrm>
                <a:off x="587386" y="4701954"/>
                <a:ext cx="1137168" cy="339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5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35" t="-24471" r="21373" b="52672"/>
              <a:stretch>
                <a:fillRect/>
              </a:stretch>
            </p:blipFill>
            <p:spPr bwMode="auto">
              <a:xfrm>
                <a:off x="-76200" y="4555107"/>
                <a:ext cx="804024" cy="561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9CB824-4CA4-4195-8E3D-E3FFFF83E050}" type="datetimeFigureOut">
              <a:rPr lang="en-US" altLang="en-US"/>
              <a:pPr>
                <a:defRPr/>
              </a:pPr>
              <a:t>2/16/2021</a:t>
            </a:fld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094ABD-7223-4B05-825F-81FF29A3DE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13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 userDrawn="1"/>
        </p:nvGrpSpPr>
        <p:grpSpPr bwMode="auto">
          <a:xfrm>
            <a:off x="21167" y="6072718"/>
            <a:ext cx="2451100" cy="749300"/>
            <a:chOff x="15240" y="4555107"/>
            <a:chExt cx="1839500" cy="561291"/>
          </a:xfrm>
        </p:grpSpPr>
        <p:sp>
          <p:nvSpPr>
            <p:cNvPr id="5" name="Rectangle 4"/>
            <p:cNvSpPr/>
            <p:nvPr userDrawn="1"/>
          </p:nvSpPr>
          <p:spPr>
            <a:xfrm>
              <a:off x="456847" y="4708907"/>
              <a:ext cx="1397893" cy="332969"/>
            </a:xfrm>
            <a:prstGeom prst="rect">
              <a:avLst/>
            </a:prstGeom>
            <a:solidFill>
              <a:srgbClr val="512888"/>
            </a:solidFill>
            <a:ln>
              <a:solidFill>
                <a:srgbClr val="51288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200" dirty="0"/>
            </a:p>
          </p:txBody>
        </p:sp>
        <p:grpSp>
          <p:nvGrpSpPr>
            <p:cNvPr id="6" name="Group 13"/>
            <p:cNvGrpSpPr>
              <a:grpSpLocks/>
            </p:cNvGrpSpPr>
            <p:nvPr userDrawn="1"/>
          </p:nvGrpSpPr>
          <p:grpSpPr bwMode="auto">
            <a:xfrm>
              <a:off x="15240" y="4555107"/>
              <a:ext cx="1800754" cy="561291"/>
              <a:chOff x="-76200" y="4555107"/>
              <a:chExt cx="1800754" cy="561291"/>
            </a:xfrm>
          </p:grpSpPr>
          <p:pic>
            <p:nvPicPr>
              <p:cNvPr id="7" name="Picture 14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769"/>
              <a:stretch>
                <a:fillRect/>
              </a:stretch>
            </p:blipFill>
            <p:spPr bwMode="auto">
              <a:xfrm>
                <a:off x="587386" y="4701954"/>
                <a:ext cx="1137168" cy="339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5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35" t="-24471" r="21373" b="52672"/>
              <a:stretch>
                <a:fillRect/>
              </a:stretch>
            </p:blipFill>
            <p:spPr bwMode="auto">
              <a:xfrm>
                <a:off x="-76200" y="4555107"/>
                <a:ext cx="804024" cy="561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036017-15E3-423D-95E7-9B0674F523DA}" type="datetimeFigureOut">
              <a:rPr lang="en-US" altLang="en-US"/>
              <a:pPr>
                <a:defRPr/>
              </a:pPr>
              <a:t>2/16/2021</a:t>
            </a:fld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6D89C0-E09F-4F7C-8D8F-06EFDE8B6C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770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 userDrawn="1"/>
        </p:nvGrpSpPr>
        <p:grpSpPr bwMode="auto">
          <a:xfrm>
            <a:off x="21167" y="6072718"/>
            <a:ext cx="2451100" cy="749300"/>
            <a:chOff x="15240" y="4555107"/>
            <a:chExt cx="1839500" cy="561291"/>
          </a:xfrm>
        </p:grpSpPr>
        <p:sp>
          <p:nvSpPr>
            <p:cNvPr id="5" name="Rectangle 4"/>
            <p:cNvSpPr/>
            <p:nvPr userDrawn="1"/>
          </p:nvSpPr>
          <p:spPr>
            <a:xfrm>
              <a:off x="456847" y="4708907"/>
              <a:ext cx="1397893" cy="332969"/>
            </a:xfrm>
            <a:prstGeom prst="rect">
              <a:avLst/>
            </a:prstGeom>
            <a:solidFill>
              <a:srgbClr val="512888"/>
            </a:solidFill>
            <a:ln>
              <a:solidFill>
                <a:srgbClr val="51288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200" dirty="0"/>
            </a:p>
          </p:txBody>
        </p:sp>
        <p:grpSp>
          <p:nvGrpSpPr>
            <p:cNvPr id="6" name="Group 13"/>
            <p:cNvGrpSpPr>
              <a:grpSpLocks/>
            </p:cNvGrpSpPr>
            <p:nvPr userDrawn="1"/>
          </p:nvGrpSpPr>
          <p:grpSpPr bwMode="auto">
            <a:xfrm>
              <a:off x="15240" y="4555107"/>
              <a:ext cx="1800754" cy="561291"/>
              <a:chOff x="-76200" y="4555107"/>
              <a:chExt cx="1800754" cy="561291"/>
            </a:xfrm>
          </p:grpSpPr>
          <p:pic>
            <p:nvPicPr>
              <p:cNvPr id="7" name="Picture 14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769"/>
              <a:stretch>
                <a:fillRect/>
              </a:stretch>
            </p:blipFill>
            <p:spPr bwMode="auto">
              <a:xfrm>
                <a:off x="587386" y="4701954"/>
                <a:ext cx="1137168" cy="339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5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35" t="-24471" r="21373" b="52672"/>
              <a:stretch>
                <a:fillRect/>
              </a:stretch>
            </p:blipFill>
            <p:spPr bwMode="auto">
              <a:xfrm>
                <a:off x="-76200" y="4555107"/>
                <a:ext cx="804024" cy="561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1C308E-8F02-4B16-B6F7-AACFB9371725}" type="datetimeFigureOut">
              <a:rPr lang="en-US" altLang="en-US"/>
              <a:pPr>
                <a:defRPr/>
              </a:pPr>
              <a:t>2/16/2021</a:t>
            </a:fld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6F7282-B8B7-4392-8C01-A7FF5AADD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19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 userDrawn="1"/>
        </p:nvGrpSpPr>
        <p:grpSpPr bwMode="auto">
          <a:xfrm>
            <a:off x="21167" y="6072718"/>
            <a:ext cx="2451100" cy="749300"/>
            <a:chOff x="15240" y="4555107"/>
            <a:chExt cx="1839500" cy="561291"/>
          </a:xfrm>
        </p:grpSpPr>
        <p:sp>
          <p:nvSpPr>
            <p:cNvPr id="5" name="Rectangle 4"/>
            <p:cNvSpPr/>
            <p:nvPr userDrawn="1"/>
          </p:nvSpPr>
          <p:spPr>
            <a:xfrm>
              <a:off x="456847" y="4708907"/>
              <a:ext cx="1397893" cy="332969"/>
            </a:xfrm>
            <a:prstGeom prst="rect">
              <a:avLst/>
            </a:prstGeom>
            <a:solidFill>
              <a:srgbClr val="512888"/>
            </a:solidFill>
            <a:ln>
              <a:solidFill>
                <a:srgbClr val="51288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200" dirty="0"/>
            </a:p>
          </p:txBody>
        </p:sp>
        <p:grpSp>
          <p:nvGrpSpPr>
            <p:cNvPr id="6" name="Group 13"/>
            <p:cNvGrpSpPr>
              <a:grpSpLocks/>
            </p:cNvGrpSpPr>
            <p:nvPr userDrawn="1"/>
          </p:nvGrpSpPr>
          <p:grpSpPr bwMode="auto">
            <a:xfrm>
              <a:off x="15240" y="4555107"/>
              <a:ext cx="1800754" cy="561291"/>
              <a:chOff x="-76200" y="4555107"/>
              <a:chExt cx="1800754" cy="561291"/>
            </a:xfrm>
          </p:grpSpPr>
          <p:pic>
            <p:nvPicPr>
              <p:cNvPr id="7" name="Picture 14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769"/>
              <a:stretch>
                <a:fillRect/>
              </a:stretch>
            </p:blipFill>
            <p:spPr bwMode="auto">
              <a:xfrm>
                <a:off x="587386" y="4701954"/>
                <a:ext cx="1137168" cy="339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5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35" t="-24471" r="21373" b="52672"/>
              <a:stretch>
                <a:fillRect/>
              </a:stretch>
            </p:blipFill>
            <p:spPr bwMode="auto">
              <a:xfrm>
                <a:off x="-76200" y="4555107"/>
                <a:ext cx="804024" cy="561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56738F-03A5-4D38-88BB-0D45210535FB}" type="datetimeFigureOut">
              <a:rPr lang="en-US" altLang="en-US"/>
              <a:pPr>
                <a:defRPr/>
              </a:pPr>
              <a:t>2/16/2021</a:t>
            </a:fld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4AE8BC-7CB0-400A-BF3D-FDE52D4991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23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/>
          <p:cNvGrpSpPr>
            <a:grpSpLocks/>
          </p:cNvGrpSpPr>
          <p:nvPr userDrawn="1"/>
        </p:nvGrpSpPr>
        <p:grpSpPr bwMode="auto">
          <a:xfrm>
            <a:off x="21167" y="6072718"/>
            <a:ext cx="2451100" cy="749300"/>
            <a:chOff x="15240" y="4555107"/>
            <a:chExt cx="1839500" cy="561291"/>
          </a:xfrm>
        </p:grpSpPr>
        <p:sp>
          <p:nvSpPr>
            <p:cNvPr id="6" name="Rectangle 5"/>
            <p:cNvSpPr/>
            <p:nvPr userDrawn="1"/>
          </p:nvSpPr>
          <p:spPr>
            <a:xfrm>
              <a:off x="456847" y="4708907"/>
              <a:ext cx="1397893" cy="332969"/>
            </a:xfrm>
            <a:prstGeom prst="rect">
              <a:avLst/>
            </a:prstGeom>
            <a:solidFill>
              <a:srgbClr val="512888"/>
            </a:solidFill>
            <a:ln>
              <a:solidFill>
                <a:srgbClr val="51288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200" dirty="0"/>
            </a:p>
          </p:txBody>
        </p:sp>
        <p:grpSp>
          <p:nvGrpSpPr>
            <p:cNvPr id="7" name="Group 13"/>
            <p:cNvGrpSpPr>
              <a:grpSpLocks/>
            </p:cNvGrpSpPr>
            <p:nvPr userDrawn="1"/>
          </p:nvGrpSpPr>
          <p:grpSpPr bwMode="auto">
            <a:xfrm>
              <a:off x="15240" y="4555107"/>
              <a:ext cx="1800754" cy="561291"/>
              <a:chOff x="-76200" y="4555107"/>
              <a:chExt cx="1800754" cy="561291"/>
            </a:xfrm>
          </p:grpSpPr>
          <p:pic>
            <p:nvPicPr>
              <p:cNvPr id="8" name="Picture 14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769"/>
              <a:stretch>
                <a:fillRect/>
              </a:stretch>
            </p:blipFill>
            <p:spPr bwMode="auto">
              <a:xfrm>
                <a:off x="587386" y="4701954"/>
                <a:ext cx="1137168" cy="339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5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35" t="-24471" r="21373" b="52672"/>
              <a:stretch>
                <a:fillRect/>
              </a:stretch>
            </p:blipFill>
            <p:spPr bwMode="auto">
              <a:xfrm>
                <a:off x="-76200" y="4555107"/>
                <a:ext cx="804024" cy="561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C9EE17-A28B-4122-A734-AFAF382811AF}" type="datetimeFigureOut">
              <a:rPr lang="en-US" altLang="en-US"/>
              <a:pPr>
                <a:defRPr/>
              </a:pPr>
              <a:t>2/16/2021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BFD0FF-B665-449E-AA64-05787856E5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53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>
            <a:grpSpLocks/>
          </p:cNvGrpSpPr>
          <p:nvPr userDrawn="1"/>
        </p:nvGrpSpPr>
        <p:grpSpPr bwMode="auto">
          <a:xfrm>
            <a:off x="21167" y="6072718"/>
            <a:ext cx="2451100" cy="749300"/>
            <a:chOff x="15240" y="4555107"/>
            <a:chExt cx="1839500" cy="561291"/>
          </a:xfrm>
        </p:grpSpPr>
        <p:sp>
          <p:nvSpPr>
            <p:cNvPr id="8" name="Rectangle 7"/>
            <p:cNvSpPr/>
            <p:nvPr userDrawn="1"/>
          </p:nvSpPr>
          <p:spPr>
            <a:xfrm>
              <a:off x="456847" y="4708907"/>
              <a:ext cx="1397893" cy="332969"/>
            </a:xfrm>
            <a:prstGeom prst="rect">
              <a:avLst/>
            </a:prstGeom>
            <a:solidFill>
              <a:srgbClr val="512888"/>
            </a:solidFill>
            <a:ln>
              <a:solidFill>
                <a:srgbClr val="51288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200" dirty="0"/>
            </a:p>
          </p:txBody>
        </p:sp>
        <p:grpSp>
          <p:nvGrpSpPr>
            <p:cNvPr id="9" name="Group 13"/>
            <p:cNvGrpSpPr>
              <a:grpSpLocks/>
            </p:cNvGrpSpPr>
            <p:nvPr userDrawn="1"/>
          </p:nvGrpSpPr>
          <p:grpSpPr bwMode="auto">
            <a:xfrm>
              <a:off x="15240" y="4555107"/>
              <a:ext cx="1800754" cy="561291"/>
              <a:chOff x="-76200" y="4555107"/>
              <a:chExt cx="1800754" cy="561291"/>
            </a:xfrm>
          </p:grpSpPr>
          <p:pic>
            <p:nvPicPr>
              <p:cNvPr id="10" name="Picture 14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769"/>
              <a:stretch>
                <a:fillRect/>
              </a:stretch>
            </p:blipFill>
            <p:spPr bwMode="auto">
              <a:xfrm>
                <a:off x="587386" y="4701954"/>
                <a:ext cx="1137168" cy="339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5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35" t="-24471" r="21373" b="52672"/>
              <a:stretch>
                <a:fillRect/>
              </a:stretch>
            </p:blipFill>
            <p:spPr bwMode="auto">
              <a:xfrm>
                <a:off x="-76200" y="4555107"/>
                <a:ext cx="804024" cy="561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E2AD5C-32B9-4B5E-9A0D-4FE624790AAA}" type="datetimeFigureOut">
              <a:rPr lang="en-US" altLang="en-US"/>
              <a:pPr>
                <a:defRPr/>
              </a:pPr>
              <a:t>2/16/2021</a:t>
            </a:fld>
            <a:endParaRPr lang="en-US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6F97D7-E640-42C3-8469-FA0CDEB316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87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 userDrawn="1"/>
        </p:nvGrpSpPr>
        <p:grpSpPr bwMode="auto">
          <a:xfrm>
            <a:off x="21167" y="6072718"/>
            <a:ext cx="2451100" cy="749300"/>
            <a:chOff x="15240" y="4555107"/>
            <a:chExt cx="1839500" cy="561291"/>
          </a:xfrm>
        </p:grpSpPr>
        <p:sp>
          <p:nvSpPr>
            <p:cNvPr id="4" name="Rectangle 3"/>
            <p:cNvSpPr/>
            <p:nvPr userDrawn="1"/>
          </p:nvSpPr>
          <p:spPr>
            <a:xfrm>
              <a:off x="456847" y="4708907"/>
              <a:ext cx="1397893" cy="332969"/>
            </a:xfrm>
            <a:prstGeom prst="rect">
              <a:avLst/>
            </a:prstGeom>
            <a:solidFill>
              <a:srgbClr val="512888"/>
            </a:solidFill>
            <a:ln>
              <a:solidFill>
                <a:srgbClr val="51288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200" dirty="0"/>
            </a:p>
          </p:txBody>
        </p:sp>
        <p:grpSp>
          <p:nvGrpSpPr>
            <p:cNvPr id="5" name="Group 13"/>
            <p:cNvGrpSpPr>
              <a:grpSpLocks/>
            </p:cNvGrpSpPr>
            <p:nvPr userDrawn="1"/>
          </p:nvGrpSpPr>
          <p:grpSpPr bwMode="auto">
            <a:xfrm>
              <a:off x="15240" y="4555107"/>
              <a:ext cx="1800754" cy="561291"/>
              <a:chOff x="-76200" y="4555107"/>
              <a:chExt cx="1800754" cy="561291"/>
            </a:xfrm>
          </p:grpSpPr>
          <p:pic>
            <p:nvPicPr>
              <p:cNvPr id="6" name="Picture 14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769"/>
              <a:stretch>
                <a:fillRect/>
              </a:stretch>
            </p:blipFill>
            <p:spPr bwMode="auto">
              <a:xfrm>
                <a:off x="587386" y="4701954"/>
                <a:ext cx="1137168" cy="339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15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35" t="-24471" r="21373" b="52672"/>
              <a:stretch>
                <a:fillRect/>
              </a:stretch>
            </p:blipFill>
            <p:spPr bwMode="auto">
              <a:xfrm>
                <a:off x="-76200" y="4555107"/>
                <a:ext cx="804024" cy="561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E044D3-C943-41EA-831F-39ABC0917EE7}" type="datetimeFigureOut">
              <a:rPr lang="en-US" altLang="en-US"/>
              <a:pPr>
                <a:defRPr/>
              </a:pPr>
              <a:t>2/16/2021</a:t>
            </a:fld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85460F-ED21-46E9-AB75-CD4718C9D1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8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 userDrawn="1"/>
        </p:nvGrpSpPr>
        <p:grpSpPr bwMode="auto">
          <a:xfrm>
            <a:off x="21167" y="6072718"/>
            <a:ext cx="2451100" cy="749300"/>
            <a:chOff x="15240" y="4555107"/>
            <a:chExt cx="1839500" cy="561291"/>
          </a:xfrm>
        </p:grpSpPr>
        <p:sp>
          <p:nvSpPr>
            <p:cNvPr id="3" name="Rectangle 2"/>
            <p:cNvSpPr/>
            <p:nvPr userDrawn="1"/>
          </p:nvSpPr>
          <p:spPr>
            <a:xfrm>
              <a:off x="456847" y="4708907"/>
              <a:ext cx="1397893" cy="332969"/>
            </a:xfrm>
            <a:prstGeom prst="rect">
              <a:avLst/>
            </a:prstGeom>
            <a:solidFill>
              <a:srgbClr val="512888"/>
            </a:solidFill>
            <a:ln>
              <a:solidFill>
                <a:srgbClr val="51288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200" dirty="0"/>
            </a:p>
          </p:txBody>
        </p:sp>
        <p:grpSp>
          <p:nvGrpSpPr>
            <p:cNvPr id="4" name="Group 13"/>
            <p:cNvGrpSpPr>
              <a:grpSpLocks/>
            </p:cNvGrpSpPr>
            <p:nvPr userDrawn="1"/>
          </p:nvGrpSpPr>
          <p:grpSpPr bwMode="auto">
            <a:xfrm>
              <a:off x="15240" y="4555107"/>
              <a:ext cx="1800754" cy="561291"/>
              <a:chOff x="-76200" y="4555107"/>
              <a:chExt cx="1800754" cy="561291"/>
            </a:xfrm>
          </p:grpSpPr>
          <p:pic>
            <p:nvPicPr>
              <p:cNvPr id="5" name="Picture 14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769"/>
              <a:stretch>
                <a:fillRect/>
              </a:stretch>
            </p:blipFill>
            <p:spPr bwMode="auto">
              <a:xfrm>
                <a:off x="587386" y="4701954"/>
                <a:ext cx="1137168" cy="339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15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35" t="-24471" r="21373" b="52672"/>
              <a:stretch>
                <a:fillRect/>
              </a:stretch>
            </p:blipFill>
            <p:spPr bwMode="auto">
              <a:xfrm>
                <a:off x="-76200" y="4555107"/>
                <a:ext cx="804024" cy="561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2BC480-C9B3-413B-AB3D-7178A1AE1165}" type="datetimeFigureOut">
              <a:rPr lang="en-US" altLang="en-US"/>
              <a:pPr>
                <a:defRPr/>
              </a:pPr>
              <a:t>2/16/2021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1207C0-D283-4403-8DF6-B7B302FCAB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10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/>
          <p:cNvGrpSpPr>
            <a:grpSpLocks/>
          </p:cNvGrpSpPr>
          <p:nvPr userDrawn="1"/>
        </p:nvGrpSpPr>
        <p:grpSpPr bwMode="auto">
          <a:xfrm>
            <a:off x="21167" y="6072718"/>
            <a:ext cx="2451100" cy="749300"/>
            <a:chOff x="15240" y="4555107"/>
            <a:chExt cx="1839500" cy="561291"/>
          </a:xfrm>
        </p:grpSpPr>
        <p:sp>
          <p:nvSpPr>
            <p:cNvPr id="6" name="Rectangle 5"/>
            <p:cNvSpPr/>
            <p:nvPr userDrawn="1"/>
          </p:nvSpPr>
          <p:spPr>
            <a:xfrm>
              <a:off x="456847" y="4708907"/>
              <a:ext cx="1397893" cy="332969"/>
            </a:xfrm>
            <a:prstGeom prst="rect">
              <a:avLst/>
            </a:prstGeom>
            <a:solidFill>
              <a:srgbClr val="512888"/>
            </a:solidFill>
            <a:ln>
              <a:solidFill>
                <a:srgbClr val="51288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200" dirty="0"/>
            </a:p>
          </p:txBody>
        </p:sp>
        <p:grpSp>
          <p:nvGrpSpPr>
            <p:cNvPr id="7" name="Group 13"/>
            <p:cNvGrpSpPr>
              <a:grpSpLocks/>
            </p:cNvGrpSpPr>
            <p:nvPr userDrawn="1"/>
          </p:nvGrpSpPr>
          <p:grpSpPr bwMode="auto">
            <a:xfrm>
              <a:off x="15240" y="4555107"/>
              <a:ext cx="1800754" cy="561291"/>
              <a:chOff x="-76200" y="4555107"/>
              <a:chExt cx="1800754" cy="561291"/>
            </a:xfrm>
          </p:grpSpPr>
          <p:pic>
            <p:nvPicPr>
              <p:cNvPr id="8" name="Picture 14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769"/>
              <a:stretch>
                <a:fillRect/>
              </a:stretch>
            </p:blipFill>
            <p:spPr bwMode="auto">
              <a:xfrm>
                <a:off x="587386" y="4701954"/>
                <a:ext cx="1137168" cy="339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5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35" t="-24471" r="21373" b="52672"/>
              <a:stretch>
                <a:fillRect/>
              </a:stretch>
            </p:blipFill>
            <p:spPr bwMode="auto">
              <a:xfrm>
                <a:off x="-76200" y="4555107"/>
                <a:ext cx="804024" cy="561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4BB122-04D3-4845-ACAF-9D91BAC5370E}" type="datetimeFigureOut">
              <a:rPr lang="en-US" altLang="en-US"/>
              <a:pPr>
                <a:defRPr/>
              </a:pPr>
              <a:t>2/16/2021</a:t>
            </a:fld>
            <a:endParaRPr lang="en-US" alt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8B14B5-3986-4DAA-81DD-56161F5E2EB7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rgbClr val="88A4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62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/>
          <p:cNvGrpSpPr>
            <a:grpSpLocks/>
          </p:cNvGrpSpPr>
          <p:nvPr userDrawn="1"/>
        </p:nvGrpSpPr>
        <p:grpSpPr bwMode="auto">
          <a:xfrm>
            <a:off x="21167" y="6072718"/>
            <a:ext cx="2451100" cy="749300"/>
            <a:chOff x="15240" y="4555107"/>
            <a:chExt cx="1839500" cy="561291"/>
          </a:xfrm>
        </p:grpSpPr>
        <p:sp>
          <p:nvSpPr>
            <p:cNvPr id="6" name="Rectangle 5"/>
            <p:cNvSpPr/>
            <p:nvPr userDrawn="1"/>
          </p:nvSpPr>
          <p:spPr>
            <a:xfrm>
              <a:off x="456847" y="4708907"/>
              <a:ext cx="1397893" cy="332969"/>
            </a:xfrm>
            <a:prstGeom prst="rect">
              <a:avLst/>
            </a:prstGeom>
            <a:solidFill>
              <a:srgbClr val="512888"/>
            </a:solidFill>
            <a:ln>
              <a:solidFill>
                <a:srgbClr val="51288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200" dirty="0"/>
            </a:p>
          </p:txBody>
        </p:sp>
        <p:grpSp>
          <p:nvGrpSpPr>
            <p:cNvPr id="7" name="Group 13"/>
            <p:cNvGrpSpPr>
              <a:grpSpLocks/>
            </p:cNvGrpSpPr>
            <p:nvPr userDrawn="1"/>
          </p:nvGrpSpPr>
          <p:grpSpPr bwMode="auto">
            <a:xfrm>
              <a:off x="15240" y="4555107"/>
              <a:ext cx="1800754" cy="561291"/>
              <a:chOff x="-76200" y="4555107"/>
              <a:chExt cx="1800754" cy="561291"/>
            </a:xfrm>
          </p:grpSpPr>
          <p:pic>
            <p:nvPicPr>
              <p:cNvPr id="8" name="Picture 14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769"/>
              <a:stretch>
                <a:fillRect/>
              </a:stretch>
            </p:blipFill>
            <p:spPr bwMode="auto">
              <a:xfrm>
                <a:off x="587386" y="4701954"/>
                <a:ext cx="1137168" cy="339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5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35" t="-24471" r="21373" b="52672"/>
              <a:stretch>
                <a:fillRect/>
              </a:stretch>
            </p:blipFill>
            <p:spPr bwMode="auto">
              <a:xfrm>
                <a:off x="-76200" y="4555107"/>
                <a:ext cx="804024" cy="561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6BCB7E-6288-4F4A-9E51-FCFC5292BAD7}" type="datetimeFigureOut">
              <a:rPr lang="en-US" altLang="en-US"/>
              <a:pPr>
                <a:defRPr/>
              </a:pPr>
              <a:t>2/16/2021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967A88-1ACA-4325-9D5F-DFD5CF63B6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368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7502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1026" name="Group 6"/>
          <p:cNvGrpSpPr>
            <a:grpSpLocks/>
          </p:cNvGrpSpPr>
          <p:nvPr userDrawn="1"/>
        </p:nvGrpSpPr>
        <p:grpSpPr bwMode="auto">
          <a:xfrm>
            <a:off x="21167" y="6072718"/>
            <a:ext cx="2451100" cy="749300"/>
            <a:chOff x="15240" y="4555107"/>
            <a:chExt cx="1839500" cy="561291"/>
          </a:xfrm>
        </p:grpSpPr>
        <p:sp>
          <p:nvSpPr>
            <p:cNvPr id="8" name="Rectangle 7"/>
            <p:cNvSpPr/>
            <p:nvPr userDrawn="1"/>
          </p:nvSpPr>
          <p:spPr>
            <a:xfrm>
              <a:off x="456847" y="4708907"/>
              <a:ext cx="1397893" cy="332969"/>
            </a:xfrm>
            <a:prstGeom prst="rect">
              <a:avLst/>
            </a:prstGeom>
            <a:solidFill>
              <a:srgbClr val="512888"/>
            </a:solidFill>
            <a:ln>
              <a:solidFill>
                <a:srgbClr val="51288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200" dirty="0"/>
            </a:p>
          </p:txBody>
        </p:sp>
        <p:grpSp>
          <p:nvGrpSpPr>
            <p:cNvPr id="1033" name="Group 8"/>
            <p:cNvGrpSpPr>
              <a:grpSpLocks/>
            </p:cNvGrpSpPr>
            <p:nvPr userDrawn="1"/>
          </p:nvGrpSpPr>
          <p:grpSpPr bwMode="auto">
            <a:xfrm>
              <a:off x="15240" y="4555107"/>
              <a:ext cx="1800754" cy="561291"/>
              <a:chOff x="-76200" y="4555107"/>
              <a:chExt cx="1800754" cy="561291"/>
            </a:xfrm>
          </p:grpSpPr>
          <p:pic>
            <p:nvPicPr>
              <p:cNvPr id="1034" name="Picture 9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1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769"/>
              <a:stretch>
                <a:fillRect/>
              </a:stretch>
            </p:blipFill>
            <p:spPr bwMode="auto">
              <a:xfrm>
                <a:off x="587386" y="4701954"/>
                <a:ext cx="1137168" cy="339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5" name="Picture 10" descr="A picture containing sitting, food&#10;&#10;Description automatically generated"/>
              <p:cNvPicPr>
                <a:picLocks noChangeAspect="1" noChangeArrowheads="1"/>
              </p:cNvPicPr>
              <p:nvPr userDrawn="1"/>
            </p:nvPicPr>
            <p:blipFill>
              <a:blip r:embed="rId15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35" t="-24471" r="21373" b="52672"/>
              <a:stretch>
                <a:fillRect/>
              </a:stretch>
            </p:blipFill>
            <p:spPr bwMode="auto">
              <a:xfrm>
                <a:off x="-76200" y="4555107"/>
                <a:ext cx="804024" cy="561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6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C5DACDA-E70E-4E05-9FC2-56307A6A696C}" type="datetimeFigureOut">
              <a:rPr lang="en-US" altLang="en-US"/>
              <a:pPr>
                <a:defRPr/>
              </a:pPr>
              <a:t>2/16/2021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F12F9DC-6850-4954-99C4-1ED0B261D1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93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609585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MS PGothic" panose="020B0600070205080204" pitchFamily="34" charset="-128"/>
          <a:cs typeface="Lucida Sans"/>
        </a:defRPr>
      </a:lvl1pPr>
      <a:lvl2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Lucida Sans" panose="020B0602030504020204" pitchFamily="34" charset="0"/>
          <a:ea typeface="MS PGothic" panose="020B0600070205080204" pitchFamily="34" charset="-128"/>
          <a:cs typeface="Lucida Sans" panose="020B0602030504020204" pitchFamily="34" charset="0"/>
        </a:defRPr>
      </a:lvl2pPr>
      <a:lvl3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Lucida Sans" panose="020B0602030504020204" pitchFamily="34" charset="0"/>
          <a:ea typeface="MS PGothic" panose="020B0600070205080204" pitchFamily="34" charset="-128"/>
          <a:cs typeface="Lucida Sans" panose="020B0602030504020204" pitchFamily="34" charset="0"/>
        </a:defRPr>
      </a:lvl3pPr>
      <a:lvl4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Lucida Sans" panose="020B0602030504020204" pitchFamily="34" charset="0"/>
          <a:ea typeface="MS PGothic" panose="020B0600070205080204" pitchFamily="34" charset="-128"/>
          <a:cs typeface="Lucida Sans" panose="020B0602030504020204" pitchFamily="34" charset="0"/>
        </a:defRPr>
      </a:lvl4pPr>
      <a:lvl5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Lucida Sans" panose="020B0602030504020204" pitchFamily="34" charset="0"/>
          <a:ea typeface="MS PGothic" panose="020B0600070205080204" pitchFamily="34" charset="-128"/>
          <a:cs typeface="Lucida Sans" panose="020B0602030504020204" pitchFamily="34" charset="0"/>
        </a:defRPr>
      </a:lvl5pPr>
      <a:lvl6pPr marL="609585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70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754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339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j-lt"/>
          <a:ea typeface="MS PGothic" panose="020B0600070205080204" pitchFamily="34" charset="-128"/>
          <a:cs typeface="Lucida Sans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j-lt"/>
          <a:ea typeface="MS PGothic" panose="020B0600070205080204" pitchFamily="34" charset="-128"/>
          <a:cs typeface="Lucida San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MS PGothic" panose="020B0600070205080204" pitchFamily="34" charset="-128"/>
          <a:cs typeface="Lucida San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j-lt"/>
          <a:ea typeface="MS PGothic" panose="020B0600070205080204" pitchFamily="34" charset="-128"/>
          <a:cs typeface="Lucida San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j-lt"/>
          <a:ea typeface="MS PGothic" panose="020B0600070205080204" pitchFamily="34" charset="-128"/>
          <a:cs typeface="Lucida San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chart" Target="../charts/chart4.xml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chart" Target="../charts/chart5.xml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chart" Target="../charts/chart6.xml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chart" Target="../charts/chart7.xml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chart" Target="../charts/chart8.xml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chart" Target="../charts/chart9.xml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5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9.m4a"/><Relationship Id="rId7" Type="http://schemas.openxmlformats.org/officeDocument/2006/relationships/image" Target="../media/image7.jpe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76250" y="533400"/>
            <a:ext cx="8972550" cy="3124200"/>
          </a:xfrm>
          <a:solidFill>
            <a:srgbClr val="58267E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Evaluation of cellulose in diets with and without added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ZnO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on nursery pig performance</a:t>
            </a:r>
            <a:endParaRPr lang="en-US" sz="4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28F4DDDA-16E6-D143-B888-02259787D16E}"/>
              </a:ext>
            </a:extLst>
          </p:cNvPr>
          <p:cNvSpPr txBox="1">
            <a:spLocks/>
          </p:cNvSpPr>
          <p:nvPr/>
        </p:nvSpPr>
        <p:spPr bwMode="auto">
          <a:xfrm>
            <a:off x="419100" y="3964460"/>
            <a:ext cx="11353800" cy="213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267" kern="1200">
                <a:solidFill>
                  <a:schemeClr val="tx1">
                    <a:tint val="75000"/>
                  </a:schemeClr>
                </a:solidFill>
                <a:latin typeface="+mj-lt"/>
                <a:ea typeface="MS PGothic" panose="020B0600070205080204" pitchFamily="34" charset="-128"/>
                <a:cs typeface="Lucida Sans"/>
              </a:defRPr>
            </a:lvl1pPr>
            <a:lvl2pPr marL="609585" indent="0" algn="ctr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j-lt"/>
                <a:ea typeface="MS PGothic" panose="020B0600070205080204" pitchFamily="34" charset="-128"/>
                <a:cs typeface="Lucida Sans"/>
              </a:defRPr>
            </a:lvl2pPr>
            <a:lvl3pPr marL="1219170" indent="0" algn="ctr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j-lt"/>
                <a:ea typeface="MS PGothic" panose="020B0600070205080204" pitchFamily="34" charset="-128"/>
                <a:cs typeface="Lucida Sans"/>
              </a:defRPr>
            </a:lvl3pPr>
            <a:lvl4pPr marL="1828754" indent="0" algn="ctr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j-lt"/>
                <a:ea typeface="MS PGothic" panose="020B0600070205080204" pitchFamily="34" charset="-128"/>
                <a:cs typeface="Lucida Sans"/>
              </a:defRPr>
            </a:lvl4pPr>
            <a:lvl5pPr marL="2438339" indent="0" algn="ctr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j-lt"/>
                <a:ea typeface="MS PGothic" panose="020B0600070205080204" pitchFamily="34" charset="-128"/>
                <a:cs typeface="Lucida Sans"/>
              </a:defRPr>
            </a:lvl5pPr>
            <a:lvl6pPr marL="3047924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endParaRPr lang="en-US" sz="2800" i="1" baseline="30000" dirty="0">
              <a:solidFill>
                <a:schemeClr val="tx1"/>
              </a:solidFill>
            </a:endParaRPr>
          </a:p>
          <a:p>
            <a:r>
              <a:rPr lang="en-US" sz="2500" i="1" dirty="0">
                <a:solidFill>
                  <a:schemeClr val="tx1"/>
                </a:solidFill>
              </a:rPr>
              <a:t> </a:t>
            </a:r>
            <a:endParaRPr lang="en-US" sz="2500" i="1" strike="sngStrike" dirty="0">
              <a:solidFill>
                <a:srgbClr val="FF0000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146832E-5809-4D93-B947-CE75FD4FB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785630"/>
            <a:ext cx="11049000" cy="12192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Jenna A. Chance</a:t>
            </a:r>
            <a:r>
              <a:rPr lang="en-US" sz="3200" baseline="30000" dirty="0">
                <a:solidFill>
                  <a:schemeClr val="tx1"/>
                </a:solidFill>
              </a:rPr>
              <a:t>*</a:t>
            </a:r>
            <a:r>
              <a:rPr lang="en-US" sz="3200" dirty="0">
                <a:solidFill>
                  <a:schemeClr val="tx1"/>
                </a:solidFill>
              </a:rPr>
              <a:t>, Mike D. Tokach, Hilda I. Calderón, Jason C. Woodworth, Joel M. DeRouchey, and Robert D. Goodband</a:t>
            </a:r>
            <a:r>
              <a:rPr lang="en-US" sz="3200" baseline="30000" dirty="0">
                <a:solidFill>
                  <a:schemeClr val="tx1"/>
                </a:solidFill>
              </a:rPr>
              <a:t>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727C54F-D206-46D9-886B-117362628998}"/>
              </a:ext>
            </a:extLst>
          </p:cNvPr>
          <p:cNvSpPr txBox="1">
            <a:spLocks/>
          </p:cNvSpPr>
          <p:nvPr/>
        </p:nvSpPr>
        <p:spPr bwMode="auto">
          <a:xfrm>
            <a:off x="419100" y="4707668"/>
            <a:ext cx="11049000" cy="168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267" kern="1200">
                <a:solidFill>
                  <a:schemeClr val="tx1">
                    <a:tint val="75000"/>
                  </a:schemeClr>
                </a:solidFill>
                <a:latin typeface="+mj-lt"/>
                <a:ea typeface="MS PGothic" panose="020B0600070205080204" pitchFamily="34" charset="-128"/>
                <a:cs typeface="Lucida Sans"/>
              </a:defRPr>
            </a:lvl1pPr>
            <a:lvl2pPr marL="609585" indent="0" algn="ctr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j-lt"/>
                <a:ea typeface="MS PGothic" panose="020B0600070205080204" pitchFamily="34" charset="-128"/>
                <a:cs typeface="Lucida Sans"/>
              </a:defRPr>
            </a:lvl2pPr>
            <a:lvl3pPr marL="1219170" indent="0" algn="ctr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j-lt"/>
                <a:ea typeface="MS PGothic" panose="020B0600070205080204" pitchFamily="34" charset="-128"/>
                <a:cs typeface="Lucida Sans"/>
              </a:defRPr>
            </a:lvl3pPr>
            <a:lvl4pPr marL="1828754" indent="0" algn="ctr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j-lt"/>
                <a:ea typeface="MS PGothic" panose="020B0600070205080204" pitchFamily="34" charset="-128"/>
                <a:cs typeface="Lucida Sans"/>
              </a:defRPr>
            </a:lvl4pPr>
            <a:lvl5pPr marL="2438339" indent="0" algn="ctr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j-lt"/>
                <a:ea typeface="MS PGothic" panose="020B0600070205080204" pitchFamily="34" charset="-128"/>
                <a:cs typeface="Lucida Sans"/>
              </a:defRPr>
            </a:lvl5pPr>
            <a:lvl6pPr marL="3047924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</a:rPr>
              <a:t>Kansas State University, Manhattan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</a:rPr>
              <a:t>Abstract # 245</a:t>
            </a:r>
          </a:p>
        </p:txBody>
      </p:sp>
      <p:pic>
        <p:nvPicPr>
          <p:cNvPr id="8" name="Picture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7B973A68-0B48-46CF-87B0-C5648101A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752" y="343122"/>
            <a:ext cx="2486148" cy="34806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170F94A-34AB-4681-9871-BA39D29ED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989"/>
    </mc:Choice>
    <mc:Fallback xmlns="">
      <p:transition advTm="13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CB8D0-1B2A-4E4A-9E40-53CB1784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700"/>
            <a:ext cx="10972800" cy="1143000"/>
          </a:xfrm>
        </p:spPr>
        <p:txBody>
          <a:bodyPr/>
          <a:lstStyle/>
          <a:p>
            <a:r>
              <a:rPr lang="en-US" sz="4400" dirty="0"/>
              <a:t>Materials &amp;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2D81C-E61F-47F1-A4BC-F50BB7244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11049000" cy="40386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3200" dirty="0"/>
              <a:t>Visual fecal scores were taken on d 16/17 using a 1-5 scale.</a:t>
            </a:r>
          </a:p>
          <a:p>
            <a:pPr marL="1123935" lvl="1" indent="-514350">
              <a:spcBef>
                <a:spcPts val="300"/>
              </a:spcBef>
              <a:buFont typeface="+mj-lt"/>
              <a:buAutoNum type="arabicPeriod"/>
            </a:pPr>
            <a:r>
              <a:rPr lang="en-US" sz="2800" dirty="0"/>
              <a:t>Hard, pellet-like feces</a:t>
            </a:r>
          </a:p>
          <a:p>
            <a:pPr marL="1123935" lvl="1" indent="-514350">
              <a:spcBef>
                <a:spcPts val="300"/>
              </a:spcBef>
              <a:buFont typeface="+mj-lt"/>
              <a:buAutoNum type="arabicPeriod"/>
            </a:pPr>
            <a:r>
              <a:rPr lang="en-US" sz="2800" dirty="0"/>
              <a:t>Firm, formed feces</a:t>
            </a:r>
          </a:p>
          <a:p>
            <a:pPr marL="1123935" lvl="1" indent="-514350">
              <a:spcBef>
                <a:spcPts val="300"/>
              </a:spcBef>
              <a:buFont typeface="+mj-lt"/>
              <a:buAutoNum type="arabicPeriod"/>
            </a:pPr>
            <a:r>
              <a:rPr lang="en-US" sz="2800" dirty="0"/>
              <a:t>Soft, moist feces</a:t>
            </a:r>
          </a:p>
          <a:p>
            <a:pPr marL="1123935" lvl="1" indent="-514350">
              <a:spcBef>
                <a:spcPts val="300"/>
              </a:spcBef>
              <a:buFont typeface="+mj-lt"/>
              <a:buAutoNum type="arabicPeriod"/>
            </a:pPr>
            <a:r>
              <a:rPr lang="en-US" sz="2800" dirty="0"/>
              <a:t>Soft, unformed feces </a:t>
            </a:r>
          </a:p>
          <a:p>
            <a:pPr marL="1123935" lvl="1" indent="-514350">
              <a:spcBef>
                <a:spcPts val="300"/>
              </a:spcBef>
              <a:buFont typeface="+mj-lt"/>
              <a:buAutoNum type="arabicPeriod"/>
            </a:pPr>
            <a:r>
              <a:rPr lang="en-US" sz="2800" dirty="0"/>
              <a:t>Watery feces</a:t>
            </a:r>
          </a:p>
          <a:p>
            <a:pPr lvl="1">
              <a:spcBef>
                <a:spcPts val="300"/>
              </a:spcBef>
            </a:pPr>
            <a:endParaRPr lang="en-US" sz="2666" dirty="0"/>
          </a:p>
          <a:p>
            <a:pPr>
              <a:spcBef>
                <a:spcPts val="300"/>
              </a:spcBef>
            </a:pPr>
            <a:endParaRPr lang="en-US" sz="3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F98B0B-0C9C-48FC-AD55-30FED21E3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92"/>
    </mc:Choice>
    <mc:Fallback xmlns="">
      <p:transition spd="slow" advTm="1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56" x="9391650" y="6818313"/>
          <p14:tracePt t="4873" x="9347200" y="6792913"/>
          <p14:tracePt t="4878" x="9307513" y="6778625"/>
          <p14:tracePt t="4895" x="9258300" y="6748463"/>
          <p14:tracePt t="4901" x="9228138" y="6724650"/>
          <p14:tracePt t="4918" x="9188450" y="6694488"/>
          <p14:tracePt t="4923" x="9169400" y="6678613"/>
          <p14:tracePt t="4940" x="9129713" y="6638925"/>
          <p14:tracePt t="4963" x="9039225" y="6584950"/>
          <p14:tracePt t="4969" x="8985250" y="6540500"/>
          <p14:tracePt t="4986" x="8901113" y="6475413"/>
          <p14:tracePt t="4990" x="8856663" y="6440488"/>
          <p14:tracePt t="5007" x="8801100" y="6386513"/>
          <p14:tracePt t="5014" x="8766175" y="6346825"/>
          <p14:tracePt t="5031" x="8712200" y="6262688"/>
          <p14:tracePt t="5036" x="8637588" y="6188075"/>
          <p14:tracePt t="5053" x="8483600" y="6024563"/>
          <p14:tracePt t="5058" x="8339138" y="5865813"/>
          <p14:tracePt t="5075" x="7958138" y="5543550"/>
          <p14:tracePt t="5080" x="7724775" y="5368925"/>
          <p14:tracePt t="5098" x="7162800" y="5011738"/>
          <p14:tracePt t="5104" x="6815138" y="4773613"/>
          <p14:tracePt t="5121" x="6469063" y="4525963"/>
          <p14:tracePt t="5125" x="6334125" y="4416425"/>
          <p14:tracePt t="5147" x="6170613" y="4278313"/>
          <p14:tracePt t="5148" x="6105525" y="4187825"/>
          <p14:tracePt t="5164" x="5995988" y="4068763"/>
          <p14:tracePt t="5171" x="5883275" y="3935413"/>
          <p14:tracePt t="5189" x="5748338" y="3786188"/>
          <p14:tracePt t="5193" x="5629275" y="3676650"/>
          <p14:tracePt t="5210" x="5510213" y="3578225"/>
          <p14:tracePt t="5216" x="5445125" y="3529013"/>
          <p14:tracePt t="5233" x="5381625" y="3463925"/>
          <p14:tracePt t="5239" x="5356225" y="3449638"/>
          <p14:tracePt t="5256" x="5351463" y="3433763"/>
          <p14:tracePt t="5260" x="5346700" y="3424238"/>
          <p14:tracePt t="5275" x="5346700" y="3408363"/>
          <p14:tracePt t="5283" x="5346700" y="3403600"/>
          <p14:tracePt t="5297" x="5346700" y="3394075"/>
          <p14:tracePt t="5307" x="5341938" y="3394075"/>
          <p14:tracePt t="5309" x="5341938" y="3389313"/>
          <p14:tracePt t="5323" x="5341938" y="3368675"/>
          <p14:tracePt t="5326" x="5341938" y="3359150"/>
          <p14:tracePt t="5342" x="5341938" y="3335338"/>
          <p14:tracePt t="5349" x="5341938" y="3305175"/>
          <p14:tracePt t="5365" x="5341938" y="3249613"/>
          <p14:tracePt t="5372" x="5341938" y="3230563"/>
          <p14:tracePt t="5389" x="5330825" y="3146425"/>
          <p14:tracePt t="5394" x="5316538" y="3106738"/>
          <p14:tracePt t="5410" x="5286375" y="2992438"/>
          <p14:tracePt t="5417" x="5276850" y="2978150"/>
          <p14:tracePt t="5436" x="5267325" y="2943225"/>
          <p14:tracePt t="5440" x="5267325" y="2932113"/>
          <p14:tracePt t="5456" x="5267325" y="2927350"/>
          <p14:tracePt t="5617" x="5267325" y="2908300"/>
          <p14:tracePt t="5623" x="5267325" y="2887663"/>
          <p14:tracePt t="5640" x="5276850" y="2852738"/>
          <p14:tracePt t="5644" x="5281613" y="2824163"/>
          <p14:tracePt t="5661" x="5291138" y="2779713"/>
          <p14:tracePt t="5667" x="5297488" y="2749550"/>
          <p14:tracePt t="5682" x="5307013" y="2709863"/>
          <p14:tracePt t="5689" x="5321300" y="2674938"/>
          <p14:tracePt t="5706" x="5330825" y="2654300"/>
          <p14:tracePt t="5710" x="5341938" y="2644775"/>
          <p14:tracePt t="5727" x="5351463" y="2614613"/>
          <p14:tracePt t="5748" x="5351463" y="2609850"/>
          <p14:tracePt t="6008" x="5346700" y="2605088"/>
          <p14:tracePt t="6017" x="5337175" y="2600325"/>
          <p14:tracePt t="6023" x="5337175" y="2595563"/>
          <p14:tracePt t="6038" x="5330825" y="2590800"/>
          <p14:tracePt t="6047" x="5326063" y="2590800"/>
          <p14:tracePt t="6086" x="5316538" y="2590800"/>
          <p14:tracePt t="7890" x="5316538" y="2600325"/>
          <p14:tracePt t="7896" x="5316538" y="2605088"/>
          <p14:tracePt t="7910" x="5316538" y="2609850"/>
          <p14:tracePt t="7917" x="5316538" y="2619375"/>
          <p14:tracePt t="7931" x="5316538" y="2625725"/>
          <p14:tracePt t="7937" x="5316538" y="2630488"/>
          <p14:tracePt t="7952" x="5316538" y="2635250"/>
          <p14:tracePt t="7959" x="5311775" y="2640013"/>
          <p14:tracePt t="7975" x="5311775" y="2649538"/>
          <p14:tracePt t="7983" x="5307013" y="2654300"/>
          <p14:tracePt t="7998" x="5302250" y="2670175"/>
          <p14:tracePt t="8005" x="5302250" y="2674938"/>
          <p14:tracePt t="8022" x="5291138" y="2679700"/>
          <p14:tracePt t="8028" x="5291138" y="2684463"/>
          <p14:tracePt t="8045" x="5286375" y="2698750"/>
          <p14:tracePt t="8066" x="5276850" y="2705100"/>
          <p14:tracePt t="8089" x="5267325" y="2714625"/>
          <p14:tracePt t="8096" x="5267325" y="2719388"/>
          <p14:tracePt t="8113" x="5267325" y="2733675"/>
          <p14:tracePt t="8118" x="5262563" y="2738438"/>
          <p14:tracePt t="8136" x="5257800" y="2744788"/>
          <p14:tracePt t="8140" x="5251450" y="2744788"/>
          <p14:tracePt t="8158" x="5246688" y="2754313"/>
          <p14:tracePt t="8163" x="5237163" y="2754313"/>
          <p14:tracePt t="8188" x="5232400" y="2759075"/>
          <p14:tracePt t="8203" x="5222875" y="2773363"/>
          <p14:tracePt t="8224" x="5218113" y="2789238"/>
          <p14:tracePt t="8231" x="5207000" y="2803525"/>
          <p14:tracePt t="8247" x="5197475" y="2824163"/>
          <p14:tracePt t="8254" x="5192713" y="2828925"/>
          <p14:tracePt t="8270" x="5187950" y="2838450"/>
          <p14:tracePt t="8277" x="5172075" y="2859088"/>
          <p14:tracePt t="8292" x="5167313" y="2873375"/>
          <p14:tracePt t="8298" x="5162550" y="2882900"/>
          <p14:tracePt t="8315" x="5143500" y="2892425"/>
          <p14:tracePt t="8321" x="5137150" y="2898775"/>
          <p14:tracePt t="8338" x="5127625" y="2903538"/>
          <p14:tracePt t="8343" x="5113338" y="2908300"/>
          <p14:tracePt t="8358" x="5097463" y="2917825"/>
          <p14:tracePt t="8368" x="5083175" y="2922588"/>
          <p14:tracePt t="8383" x="5048250" y="2938463"/>
          <p14:tracePt t="8388" x="5043488" y="2938463"/>
          <p14:tracePt t="8405" x="5018088" y="2947988"/>
          <p14:tracePt t="8411" x="5003800" y="2957513"/>
          <p14:tracePt t="8427" x="4984750" y="2967038"/>
          <p14:tracePt t="8434" x="4978400" y="2967038"/>
          <p14:tracePt t="8448" x="4973638" y="2971800"/>
          <p14:tracePt t="8455" x="4968875" y="2971800"/>
          <p14:tracePt t="8479" x="4959350" y="2978150"/>
          <p14:tracePt t="8493" x="4959350" y="2982913"/>
          <p14:tracePt t="8523" x="4949825" y="2982913"/>
          <p14:tracePt t="8633" x="4945063" y="2997200"/>
          <p14:tracePt t="8639" x="4938713" y="3001963"/>
          <p14:tracePt t="8660" x="4938713" y="3006725"/>
          <p14:tracePt t="8676" x="4933950" y="3011488"/>
          <p14:tracePt t="8742" x="4929188" y="3017838"/>
          <p14:tracePt t="8749" x="4929188" y="3022600"/>
          <p14:tracePt t="8764" x="4924425" y="3032125"/>
          <p14:tracePt t="8790" x="4919663" y="3036888"/>
          <p14:tracePt t="8811" x="4905375" y="3041650"/>
          <p14:tracePt t="8817" x="4905375" y="3046413"/>
          <p14:tracePt t="8831" x="4899025" y="3046413"/>
          <p14:tracePt t="8876" x="4894263" y="3051175"/>
          <p14:tracePt t="9912" x="4899025" y="3071813"/>
          <p14:tracePt t="9913" x="4910138" y="3090863"/>
          <p14:tracePt t="9918" x="4914900" y="3116263"/>
          <p14:tracePt t="9936" x="4924425" y="3125788"/>
          <p14:tracePt t="9941" x="4924425" y="3130550"/>
          <p14:tracePt t="9957" x="4924425" y="3146425"/>
          <p14:tracePt t="9963" x="4924425" y="3155950"/>
          <p14:tracePt t="9980" x="4924425" y="3165475"/>
          <p14:tracePt t="9987" x="4924425" y="3170238"/>
          <p14:tracePt t="10003" x="4924425" y="3181350"/>
          <p14:tracePt t="10004" x="4919663" y="3190875"/>
          <p14:tracePt t="10008" x="4919663" y="3195638"/>
          <p14:tracePt t="10025" x="4914900" y="3221038"/>
          <p14:tracePt t="10048" x="4910138" y="3230563"/>
          <p14:tracePt t="10054" x="4910138" y="3240088"/>
          <p14:tracePt t="10071" x="4905375" y="3255963"/>
          <p14:tracePt t="10076" x="4905375" y="3265488"/>
          <p14:tracePt t="10093" x="4905375" y="3275013"/>
          <p14:tracePt t="10099" x="4899025" y="3275013"/>
          <p14:tracePt t="10115" x="4894263" y="3289300"/>
          <p14:tracePt t="10121" x="4894263" y="3300413"/>
          <p14:tracePt t="10139" x="4884738" y="3314700"/>
          <p14:tracePt t="10143" x="4879975" y="3324225"/>
          <p14:tracePt t="10160" x="4875213" y="3340100"/>
          <p14:tracePt t="10167" x="4870450" y="3349625"/>
          <p14:tracePt t="10183" x="4864100" y="3359150"/>
          <p14:tracePt t="10188" x="4854575" y="3375025"/>
          <p14:tracePt t="10205" x="4849813" y="3384550"/>
          <p14:tracePt t="10228" x="4840288" y="3403600"/>
          <p14:tracePt t="10229" x="4840288" y="3408363"/>
          <p14:tracePt t="10234" x="4835525" y="3414713"/>
          <p14:tracePt t="10248" x="4835525" y="3419475"/>
          <p14:tracePt t="10273" x="4819650" y="3433763"/>
          <p14:tracePt t="10279" x="4819650" y="3438525"/>
          <p14:tracePt t="10296" x="4814888" y="3449638"/>
          <p14:tracePt t="10325" x="4810125" y="3454400"/>
          <p14:tracePt t="10340" x="4805363" y="3459163"/>
          <p14:tracePt t="10361" x="4800600" y="3459163"/>
          <p14:tracePt t="10454" x="4795838" y="3463925"/>
          <p14:tracePt t="10860" x="4791075" y="3482975"/>
          <p14:tracePt t="10863" x="4791075" y="3489325"/>
          <p14:tracePt t="10879" x="4791075" y="3494088"/>
          <p14:tracePt t="10887" x="4791075" y="3498850"/>
          <p14:tracePt t="10902" x="4791075" y="3503613"/>
          <p14:tracePt t="11180" x="4791075" y="3513138"/>
          <p14:tracePt t="12051" x="4800600" y="3513138"/>
          <p14:tracePt t="12056" x="4819650" y="3513138"/>
          <p14:tracePt t="12071" x="4835525" y="3513138"/>
          <p14:tracePt t="12150" x="4840288" y="3517900"/>
          <p14:tracePt t="12173" x="4849813" y="3522663"/>
          <p14:tracePt t="12175" x="4859338" y="3533775"/>
          <p14:tracePt t="12185" x="4859338" y="3548063"/>
          <p14:tracePt t="12191" x="4864100" y="3548063"/>
          <p14:tracePt t="12208" x="4870450" y="3557588"/>
          <p14:tracePt t="12230" x="4875213" y="3578225"/>
          <p14:tracePt t="12232" x="4879975" y="3582988"/>
          <p14:tracePt t="12236" x="4879975" y="3587750"/>
          <p14:tracePt t="12252" x="4879975" y="3592513"/>
          <p14:tracePt t="12344" x="4884738" y="3592513"/>
          <p14:tracePt t="12365" x="4894263" y="3592513"/>
          <p14:tracePt t="12373" x="4899025" y="3597275"/>
          <p14:tracePt t="12387" x="4905375" y="3597275"/>
          <p14:tracePt t="12394" x="4910138" y="3602038"/>
          <p14:tracePt t="12408" x="4929188" y="3613150"/>
          <p14:tracePt t="12415" x="4933950" y="3613150"/>
          <p14:tracePt t="12431" x="4945063" y="3617913"/>
          <p14:tracePt t="12438" x="4954588" y="3617913"/>
          <p14:tracePt t="12454" x="4973638" y="3622675"/>
          <p14:tracePt t="12462" x="4994275" y="3627438"/>
          <p14:tracePt t="12479" x="5013325" y="3627438"/>
          <p14:tracePt t="12484" x="5038725" y="3636963"/>
          <p14:tracePt t="12501" x="5068888" y="3652838"/>
          <p14:tracePt t="12506" x="5087938" y="3662363"/>
          <p14:tracePt t="12523" x="5108575" y="3676650"/>
          <p14:tracePt t="12529" x="5118100" y="3681413"/>
          <p14:tracePt t="12546" x="5127625" y="3687763"/>
          <p14:tracePt t="12552" x="5127625" y="3692525"/>
          <p14:tracePt t="12567" x="5127625" y="3702050"/>
          <p14:tracePt t="12574" x="5137150" y="3702050"/>
          <p14:tracePt t="12588" x="5137150" y="3706813"/>
          <p14:tracePt t="12596" x="5137150" y="3711575"/>
          <p14:tracePt t="12612" x="5143500" y="3721100"/>
          <p14:tracePt t="12619" x="5143500" y="3727450"/>
          <p14:tracePt t="12636" x="5148263" y="3751263"/>
          <p14:tracePt t="12642" x="5148263" y="3756025"/>
          <p14:tracePt t="12658" x="5153025" y="3790950"/>
          <p14:tracePt t="12664" x="5153025" y="3806825"/>
          <p14:tracePt t="12680" x="5153025" y="3816350"/>
          <p14:tracePt t="12687" x="5153025" y="3825875"/>
          <p14:tracePt t="12704" x="5153025" y="3846513"/>
          <p14:tracePt t="12709" x="5153025" y="3851275"/>
          <p14:tracePt t="12725" x="5153025" y="3865563"/>
          <p14:tracePt t="12731" x="5153025" y="3875088"/>
          <p14:tracePt t="12748" x="5153025" y="3879850"/>
          <p14:tracePt t="12754" x="5148263" y="3879850"/>
          <p14:tracePt t="12769" x="5148263" y="3886200"/>
          <p14:tracePt t="12776" x="5143500" y="3890963"/>
          <p14:tracePt t="12791" x="5143500" y="3895725"/>
          <p14:tracePt t="12799" x="5137150" y="3895725"/>
          <p14:tracePt t="12816" x="5132388" y="3914775"/>
          <p14:tracePt t="12821" x="5132388" y="3919538"/>
          <p14:tracePt t="12837" x="5132388" y="3925888"/>
          <p14:tracePt t="12843" x="5127625" y="3930650"/>
          <p14:tracePt t="12858" x="5127625" y="3935413"/>
          <p14:tracePt t="12867" x="5127625" y="3940175"/>
          <p14:tracePt t="12888" x="5127625" y="3949700"/>
          <p14:tracePt t="13268" x="5127625" y="3965575"/>
          <p14:tracePt t="13273" x="5118100" y="3970338"/>
          <p14:tracePt t="13289" x="5118100" y="3989388"/>
          <p14:tracePt t="13295" x="5118100" y="3994150"/>
          <p14:tracePt t="13309" x="5113338" y="3998913"/>
          <p14:tracePt t="13499" x="5122863" y="3998913"/>
          <p14:tracePt t="13750" x="5122863" y="4014788"/>
          <p14:tracePt t="13762" x="5122863" y="4024313"/>
          <p14:tracePt t="13785" x="5122863" y="4033838"/>
          <p14:tracePt t="13789" x="5122863" y="4038600"/>
          <p14:tracePt t="13804" x="5122863" y="4044950"/>
          <p14:tracePt t="13812" x="5122863" y="4059238"/>
          <p14:tracePt t="13828" x="5118100" y="4073525"/>
          <p14:tracePt t="13834" x="5118100" y="4078288"/>
          <p14:tracePt t="13851" x="5113338" y="4103688"/>
          <p14:tracePt t="13856" x="5108575" y="4108450"/>
          <p14:tracePt t="13872" x="5092700" y="4143375"/>
          <p14:tracePt t="13879" x="5092700" y="4152900"/>
          <p14:tracePt t="13896" x="5068888" y="4183063"/>
          <p14:tracePt t="13902" x="5053013" y="4208463"/>
          <p14:tracePt t="13919" x="5013325" y="4243388"/>
          <p14:tracePt t="13924" x="5003800" y="4252913"/>
          <p14:tracePt t="13940" x="4954588" y="4292600"/>
          <p14:tracePt t="13946" x="4924425" y="4306888"/>
          <p14:tracePt t="13962" x="4899025" y="4322763"/>
          <p14:tracePt t="13963" x="4870450" y="4337050"/>
          <p14:tracePt t="13969" x="4854575" y="4351338"/>
          <p14:tracePt t="13986" x="4810125" y="4376738"/>
          <p14:tracePt t="13991" x="4779963" y="4391025"/>
          <p14:tracePt t="14007" x="4735513" y="4406900"/>
          <p14:tracePt t="14016" x="4691063" y="4416425"/>
          <p14:tracePt t="14031" x="4606925" y="4441825"/>
          <p14:tracePt t="14036" x="4581525" y="4446588"/>
          <p14:tracePt t="14054" x="4518025" y="4456113"/>
          <p14:tracePt t="14059" x="4478338" y="4456113"/>
          <p14:tracePt t="14075" x="4408488" y="4465638"/>
          <p14:tracePt t="14082" x="4387850" y="4465638"/>
          <p14:tracePt t="14097" x="4373563" y="4465638"/>
          <p14:tracePt t="14104" x="4352925" y="4470400"/>
          <p14:tracePt t="14128" x="4289425" y="4481513"/>
          <p14:tracePt t="14145" x="4229100" y="4481513"/>
          <p14:tracePt t="14149" x="4214813" y="4481513"/>
          <p14:tracePt t="14166" x="4189413" y="4481513"/>
          <p14:tracePt t="14172" x="4175125" y="4481513"/>
          <p14:tracePt t="14186" x="4165600" y="4481513"/>
          <p14:tracePt t="14596" x="4140200" y="4486275"/>
          <p14:tracePt t="14602" x="4114800" y="4500563"/>
          <p14:tracePt t="14617" x="4090988" y="4500563"/>
          <p14:tracePt t="14621" x="4079875" y="4500563"/>
          <p14:tracePt t="14636" x="4075113" y="4500563"/>
          <p14:tracePt t="14646" x="4056063" y="4500563"/>
          <p14:tracePt t="14667" x="4051300" y="4500563"/>
          <p14:tracePt t="14844" x="4060825" y="4500563"/>
          <p14:tracePt t="14864" x="4065588" y="4500563"/>
          <p14:tracePt t="14915" x="4075113" y="4500563"/>
          <p14:tracePt t="15547" x="4079875" y="4500563"/>
          <p14:tracePt t="17116" x="4035425" y="4759325"/>
          <p14:tracePt t="17123" x="3960813" y="5002213"/>
          <p14:tracePt t="17142" x="3698875" y="5657850"/>
          <p14:tracePt t="17158" x="3509963" y="6088063"/>
          <p14:tracePt t="17164" x="3370263" y="6426200"/>
          <p14:tracePt t="17182" x="3232150" y="67532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CB8D0-1B2A-4E4A-9E40-53CB1784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700"/>
            <a:ext cx="10972800" cy="1143000"/>
          </a:xfrm>
        </p:spPr>
        <p:txBody>
          <a:bodyPr/>
          <a:lstStyle/>
          <a:p>
            <a:r>
              <a:rPr lang="en-US" sz="4400" dirty="0"/>
              <a:t>Materials &amp;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2D81C-E61F-47F1-A4BC-F50BB7244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11049000" cy="41148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3200" dirty="0"/>
              <a:t>The experiment was conducted at New Horizon Farms research facility (Pipestone, MN) which has mechanical ventilation and plastic slated flooring. </a:t>
            </a:r>
          </a:p>
          <a:p>
            <a:pPr>
              <a:spcBef>
                <a:spcPts val="300"/>
              </a:spcBef>
            </a:pPr>
            <a:r>
              <a:rPr lang="en-US" sz="3200" dirty="0"/>
              <a:t>Each pen was equipped with a six-hole stainless steel dry feeder and pan waterer to provide </a:t>
            </a:r>
            <a:r>
              <a:rPr lang="en-US" sz="3200" i="1" dirty="0"/>
              <a:t>ad libitum </a:t>
            </a:r>
            <a:r>
              <a:rPr lang="en-US" sz="3200" dirty="0"/>
              <a:t>access to feed and water. </a:t>
            </a:r>
          </a:p>
          <a:p>
            <a:pPr>
              <a:spcBef>
                <a:spcPts val="300"/>
              </a:spcBef>
            </a:pPr>
            <a:r>
              <a:rPr lang="en-US" sz="3200" dirty="0"/>
              <a:t>Pigs were weighed weekly to determine ADG, ADFI, and G:F.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6F8B7AA-5673-4A0C-9FFC-E6E7A4099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CB8D0-1B2A-4E4A-9E40-53CB1784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700"/>
            <a:ext cx="10972800" cy="1143000"/>
          </a:xfrm>
        </p:spPr>
        <p:txBody>
          <a:bodyPr/>
          <a:lstStyle/>
          <a:p>
            <a:r>
              <a:rPr lang="en-US" sz="4400" dirty="0"/>
              <a:t>Materials &amp;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2D81C-E61F-47F1-A4BC-F50BB7244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11049000" cy="47244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800" dirty="0"/>
              <a:t>Growth performance and fecal dry matter data were analyzed as a  RCBD with treatments arranged in a 2</a:t>
            </a:r>
            <a:r>
              <a:rPr lang="en-US" sz="2400" dirty="0"/>
              <a:t>×</a:t>
            </a:r>
            <a:r>
              <a:rPr lang="en-US" sz="2800" dirty="0"/>
              <a:t>2 factorial using the </a:t>
            </a:r>
            <a:r>
              <a:rPr lang="en-US" sz="2800" i="1" dirty="0" err="1"/>
              <a:t>nlme</a:t>
            </a:r>
            <a:r>
              <a:rPr lang="en-US" sz="2800" i="1" dirty="0"/>
              <a:t> </a:t>
            </a:r>
            <a:r>
              <a:rPr lang="en-US" sz="2800" dirty="0"/>
              <a:t>package of R (Version 4.0.0, R Foundation for Statistical Computing, Vienna, Austria) with pen as the experimental unit. </a:t>
            </a:r>
          </a:p>
          <a:p>
            <a:pPr>
              <a:spcBef>
                <a:spcPts val="300"/>
              </a:spcBef>
            </a:pPr>
            <a:r>
              <a:rPr lang="en-US" sz="2800" dirty="0"/>
              <a:t>Fecal score data were analyzed using the </a:t>
            </a:r>
            <a:r>
              <a:rPr lang="en-US" sz="2800" i="1" dirty="0"/>
              <a:t>ordinal</a:t>
            </a:r>
            <a:r>
              <a:rPr lang="en-US" sz="2800" dirty="0"/>
              <a:t> package of R (Version 4.0.0, R Foundation for Statistical Computing, Vienna, Austria). </a:t>
            </a:r>
          </a:p>
          <a:p>
            <a:pPr>
              <a:spcBef>
                <a:spcPts val="300"/>
              </a:spcBef>
            </a:pPr>
            <a:r>
              <a:rPr lang="en-US" sz="2800" dirty="0"/>
              <a:t>The main effects of cellulose and added </a:t>
            </a:r>
            <a:r>
              <a:rPr lang="en-US" sz="2800" dirty="0" err="1"/>
              <a:t>ZnO</a:t>
            </a:r>
            <a:r>
              <a:rPr lang="en-US" sz="2800" dirty="0"/>
              <a:t>, as well as their interactions, were tested. </a:t>
            </a:r>
          </a:p>
          <a:p>
            <a:pPr>
              <a:spcBef>
                <a:spcPts val="300"/>
              </a:spcBef>
            </a:pPr>
            <a:r>
              <a:rPr lang="en-US" sz="2800" dirty="0"/>
              <a:t>Differences between treatments were considered significant at </a:t>
            </a:r>
            <a:r>
              <a:rPr lang="en-US" sz="2800" i="1" dirty="0"/>
              <a:t>P</a:t>
            </a:r>
            <a:r>
              <a:rPr lang="en-US" sz="2800" dirty="0"/>
              <a:t> ≤ 0.05 and marginally significant at 0.05 &lt; </a:t>
            </a:r>
            <a:r>
              <a:rPr lang="en-US" sz="2800" i="1" dirty="0"/>
              <a:t>P</a:t>
            </a:r>
            <a:r>
              <a:rPr lang="en-US" sz="2800" dirty="0"/>
              <a:t> ≤ 0.10.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96D27D6-DF43-485A-81F1-60A0EDD0C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29"/>
    </mc:Choice>
    <mc:Fallback xmlns="">
      <p:transition spd="slow" advTm="29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DB409-6387-45EA-A997-6CE73112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0" y="57150"/>
            <a:ext cx="7505700" cy="876300"/>
          </a:xfrm>
        </p:spPr>
        <p:txBody>
          <a:bodyPr/>
          <a:lstStyle/>
          <a:p>
            <a:r>
              <a:rPr lang="en-US" sz="4400" dirty="0"/>
              <a:t>Experimental ADG, d 0 to 21</a:t>
            </a:r>
          </a:p>
        </p:txBody>
      </p:sp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3E49F729-5420-4028-9379-294F1E16C4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390169"/>
              </p:ext>
            </p:extLst>
          </p:nvPr>
        </p:nvGraphicFramePr>
        <p:xfrm>
          <a:off x="228600" y="1066800"/>
          <a:ext cx="11430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C5CA5DE-40DA-4B57-B655-58B977C4054E}"/>
              </a:ext>
            </a:extLst>
          </p:cNvPr>
          <p:cNvSpPr txBox="1"/>
          <p:nvPr/>
        </p:nvSpPr>
        <p:spPr>
          <a:xfrm>
            <a:off x="1752600" y="977900"/>
            <a:ext cx="312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</a:rPr>
              <a:t>Cellulose </a:t>
            </a:r>
            <a:r>
              <a:rPr lang="en-US" sz="2000" dirty="0">
                <a:latin typeface="+mn-lt"/>
              </a:rPr>
              <a:t>×</a:t>
            </a:r>
            <a:r>
              <a:rPr lang="en-US" sz="2200" dirty="0">
                <a:latin typeface="+mj-lt"/>
              </a:rPr>
              <a:t> ZnO, </a:t>
            </a:r>
            <a:r>
              <a:rPr lang="en-US" sz="2200" i="1" dirty="0">
                <a:latin typeface="+mj-lt"/>
              </a:rPr>
              <a:t>P </a:t>
            </a:r>
            <a:r>
              <a:rPr lang="en-US" sz="2200" dirty="0">
                <a:latin typeface="+mj-lt"/>
              </a:rPr>
              <a:t>= 0.715 </a:t>
            </a:r>
          </a:p>
          <a:p>
            <a:r>
              <a:rPr lang="en-US" sz="2200" b="1" dirty="0">
                <a:latin typeface="+mj-lt"/>
              </a:rPr>
              <a:t>Cellulose, </a:t>
            </a:r>
            <a:r>
              <a:rPr lang="en-US" sz="2200" b="1" i="1" dirty="0">
                <a:latin typeface="+mj-lt"/>
              </a:rPr>
              <a:t>P </a:t>
            </a:r>
            <a:r>
              <a:rPr lang="en-US" sz="2200" b="1" dirty="0">
                <a:latin typeface="+mj-lt"/>
              </a:rPr>
              <a:t>= 0.011</a:t>
            </a:r>
          </a:p>
          <a:p>
            <a:r>
              <a:rPr lang="en-US" sz="2200" b="1" dirty="0">
                <a:latin typeface="+mj-lt"/>
              </a:rPr>
              <a:t>ZnO, </a:t>
            </a:r>
            <a:r>
              <a:rPr lang="en-US" sz="2200" b="1" i="1" dirty="0">
                <a:latin typeface="+mj-lt"/>
              </a:rPr>
              <a:t>P </a:t>
            </a:r>
            <a:r>
              <a:rPr lang="en-US" sz="2200" b="1" dirty="0">
                <a:latin typeface="+mj-lt"/>
              </a:rPr>
              <a:t>&lt; 0.001</a:t>
            </a:r>
          </a:p>
          <a:p>
            <a:r>
              <a:rPr lang="en-US" sz="2200" dirty="0">
                <a:latin typeface="+mj-lt"/>
              </a:rPr>
              <a:t>SEM = 5.3</a:t>
            </a:r>
          </a:p>
          <a:p>
            <a:endParaRPr lang="en-US" sz="2200" u="sng" dirty="0">
              <a:latin typeface="+mj-lt"/>
            </a:endParaRPr>
          </a:p>
          <a:p>
            <a:endParaRPr lang="en-US" sz="2200" dirty="0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15BA1-9220-4DE3-84E4-14AD6B3DC3D2}"/>
              </a:ext>
            </a:extLst>
          </p:cNvPr>
          <p:cNvCxnSpPr>
            <a:cxnSpLocks/>
          </p:cNvCxnSpPr>
          <p:nvPr/>
        </p:nvCxnSpPr>
        <p:spPr>
          <a:xfrm>
            <a:off x="20574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9AE0A0-4758-4475-B8D1-92022DFC5881}"/>
              </a:ext>
            </a:extLst>
          </p:cNvPr>
          <p:cNvCxnSpPr>
            <a:cxnSpLocks/>
          </p:cNvCxnSpPr>
          <p:nvPr/>
        </p:nvCxnSpPr>
        <p:spPr>
          <a:xfrm>
            <a:off x="70866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1447B8B-F3E1-40BE-8ABC-292C8E29E9A1}"/>
              </a:ext>
            </a:extLst>
          </p:cNvPr>
          <p:cNvSpPr txBox="1"/>
          <p:nvPr/>
        </p:nvSpPr>
        <p:spPr>
          <a:xfrm>
            <a:off x="9601200" y="6337300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Chance et al., 2021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797822D-83BC-40F1-B990-3972DDECC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8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10"/>
    </mc:Choice>
    <mc:Fallback xmlns="">
      <p:transition spd="slow" advTm="81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58" x="44450" y="5618163"/>
          <p14:tracePt t="8074" x="79375" y="5611813"/>
          <p14:tracePt t="8079" x="88900" y="5611813"/>
          <p14:tracePt t="8096" x="104775" y="5611813"/>
          <p14:tracePt t="8102" x="109538" y="5611813"/>
          <p14:tracePt t="8118" x="119063" y="5611813"/>
          <p14:tracePt t="8119" x="133350" y="5611813"/>
          <p14:tracePt t="8125" x="139700" y="5611813"/>
          <p14:tracePt t="8142" x="149225" y="5611813"/>
          <p14:tracePt t="8146" x="153988" y="5611813"/>
          <p14:tracePt t="8163" x="168275" y="5611813"/>
          <p14:tracePt t="8184" x="173038" y="5611813"/>
          <p14:tracePt t="8192" x="179388" y="5611813"/>
          <p14:tracePt t="8209" x="184150" y="5611813"/>
          <p14:tracePt t="8210" x="193675" y="5611813"/>
          <p14:tracePt t="8214" x="207963" y="5611813"/>
          <p14:tracePt t="8231" x="228600" y="5611813"/>
          <p14:tracePt t="8237" x="238125" y="5611813"/>
          <p14:tracePt t="8252" x="242888" y="5611813"/>
          <p14:tracePt t="8259" x="252413" y="5611813"/>
          <p14:tracePt t="8275" x="258763" y="5611813"/>
          <p14:tracePt t="8297" x="263525" y="5611813"/>
          <p14:tracePt t="8305" x="273050" y="5611813"/>
          <p14:tracePt t="8322" x="282575" y="5611813"/>
          <p14:tracePt t="8326" x="298450" y="5611813"/>
          <p14:tracePt t="8343" x="322263" y="5611813"/>
          <p14:tracePt t="8350" x="342900" y="5622925"/>
          <p14:tracePt t="8367" x="377825" y="5632450"/>
          <p14:tracePt t="8372" x="406400" y="5641975"/>
          <p14:tracePt t="8389" x="466725" y="5657850"/>
          <p14:tracePt t="8394" x="485775" y="5667375"/>
          <p14:tracePt t="8419" x="506413" y="5667375"/>
          <p14:tracePt t="8420" x="525463" y="5667375"/>
          <p14:tracePt t="8430" x="536575" y="5667375"/>
          <p14:tracePt t="8440" x="555625" y="5667375"/>
          <p14:tracePt t="8455" x="581025" y="5667375"/>
          <p14:tracePt t="8460" x="585788" y="5667375"/>
          <p14:tracePt t="8476" x="611188" y="5667375"/>
          <p14:tracePt t="8484" x="625475" y="5667375"/>
          <p14:tracePt t="8498" x="639763" y="5667375"/>
          <p14:tracePt t="8507" x="646113" y="5667375"/>
          <p14:tracePt t="8524" x="679450" y="5667375"/>
          <p14:tracePt t="8529" x="709613" y="5672138"/>
          <p14:tracePt t="8546" x="804863" y="5681663"/>
          <p14:tracePt t="8552" x="828675" y="5691188"/>
          <p14:tracePt t="8568" x="889000" y="5697538"/>
          <p14:tracePt t="8575" x="912813" y="5697538"/>
          <p14:tracePt t="8592" x="973138" y="5707063"/>
          <p14:tracePt t="8596" x="982663" y="5711825"/>
          <p14:tracePt t="8613" x="1017588" y="5711825"/>
          <p14:tracePt t="8620" x="1042988" y="5711825"/>
          <p14:tracePt t="8636" x="1092200" y="5721350"/>
          <p14:tracePt t="8643" x="1101725" y="5721350"/>
          <p14:tracePt t="8659" x="1131888" y="5726113"/>
          <p14:tracePt t="8664" x="1157288" y="5726113"/>
          <p14:tracePt t="8681" x="1216025" y="5737225"/>
          <p14:tracePt t="8688" x="1231900" y="5737225"/>
          <p14:tracePt t="8704" x="1281113" y="5737225"/>
          <p14:tracePt t="8710" x="1311275" y="5737225"/>
          <p14:tracePt t="8726" x="1419225" y="5737225"/>
          <p14:tracePt t="8732" x="1439863" y="5737225"/>
          <p14:tracePt t="8748" x="1489075" y="5737225"/>
          <p14:tracePt t="8751" x="1519238" y="5737225"/>
          <p14:tracePt t="8755" x="1584325" y="5737225"/>
          <p14:tracePt t="8772" x="1703388" y="5737225"/>
          <p14:tracePt t="8777" x="1722438" y="5737225"/>
          <p14:tracePt t="8793" x="1752600" y="5737225"/>
          <p14:tracePt t="8801" x="1762125" y="5737225"/>
          <p14:tracePt t="8817" x="1787525" y="5730875"/>
          <p14:tracePt t="8822" x="1806575" y="5730875"/>
          <p14:tracePt t="8839" x="1846263" y="5716588"/>
          <p14:tracePt t="8844" x="1866900" y="5716588"/>
          <p14:tracePt t="8861" x="1976438" y="5711825"/>
          <p14:tracePt t="8867" x="1995488" y="5711825"/>
          <p14:tracePt t="8884" x="2074863" y="5691188"/>
          <p14:tracePt t="8890" x="2119313" y="5686425"/>
          <p14:tracePt t="8907" x="2219325" y="5667375"/>
          <p14:tracePt t="8912" x="2249488" y="5667375"/>
          <p14:tracePt t="8928" x="2273300" y="5657850"/>
          <p14:tracePt t="8934" x="2312988" y="5651500"/>
          <p14:tracePt t="8951" x="2397125" y="5641975"/>
          <p14:tracePt t="8958" x="2422525" y="5637213"/>
          <p14:tracePt t="8974" x="2476500" y="5637213"/>
          <p14:tracePt t="8979" x="2501900" y="5627688"/>
          <p14:tracePt t="8996" x="2576513" y="5627688"/>
          <p14:tracePt t="9002" x="2595563" y="5627688"/>
          <p14:tracePt t="9018" x="2655888" y="5627688"/>
          <p14:tracePt t="9025" x="2686050" y="5627688"/>
          <p14:tracePt t="9042" x="2744788" y="5627688"/>
          <p14:tracePt t="9045" x="2765425" y="5627688"/>
          <p14:tracePt t="9061" x="2819400" y="5627688"/>
          <p14:tracePt t="9068" x="2868613" y="5627688"/>
          <p14:tracePt t="9084" x="2954338" y="5627688"/>
          <p14:tracePt t="9091" x="2982913" y="5627688"/>
          <p14:tracePt t="9107" x="3052763" y="5627688"/>
          <p14:tracePt t="9113" x="3092450" y="5627688"/>
          <p14:tracePt t="9129" x="3201988" y="5627688"/>
          <p14:tracePt t="9135" x="3221038" y="5627688"/>
          <p14:tracePt t="9154" x="3290888" y="5627688"/>
          <p14:tracePt t="9159" x="3340100" y="5627688"/>
          <p14:tracePt t="9176" x="3425825" y="5627688"/>
          <p14:tracePt t="9182" x="3444875" y="5627688"/>
          <p14:tracePt t="9198" x="3509963" y="5627688"/>
          <p14:tracePt t="9205" x="3559175" y="5627688"/>
          <p14:tracePt t="9222" x="3708400" y="5627688"/>
          <p14:tracePt t="9227" x="3748088" y="5627688"/>
          <p14:tracePt t="9243" x="3867150" y="5627688"/>
          <p14:tracePt t="9250" x="3971925" y="5627688"/>
          <p14:tracePt t="9268" x="4338638" y="5627688"/>
          <p14:tracePt t="9272" x="4403725" y="5627688"/>
          <p14:tracePt t="9288" x="4522788" y="5627688"/>
          <p14:tracePt t="9296" x="4705350" y="5627688"/>
          <p14:tracePt t="9311" x="4959350" y="5627688"/>
          <p14:tracePt t="9334" x="5078413" y="5618163"/>
          <p14:tracePt t="9334" x="5108575" y="5618163"/>
          <p14:tracePt t="9340" x="5202238" y="5618163"/>
          <p14:tracePt t="9357" x="5262563" y="5618163"/>
          <p14:tracePt t="9362" x="5291138" y="5618163"/>
          <p14:tracePt t="9387" x="5360988" y="5618163"/>
          <p14:tracePt t="9389" x="5391150" y="5618163"/>
          <p14:tracePt t="9400" x="5430838" y="5618163"/>
          <p14:tracePt t="9401" x="5484813" y="5618163"/>
          <p14:tracePt t="9407" x="5524500" y="5618163"/>
          <p14:tracePt t="9424" x="5634038" y="5618163"/>
          <p14:tracePt t="9446" x="5762625" y="5618163"/>
          <p14:tracePt t="9447" x="5843588" y="5618163"/>
          <p14:tracePt t="9452" x="5883275" y="5618163"/>
          <p14:tracePt t="9468" x="5937250" y="5618163"/>
          <p14:tracePt t="9469" x="5976938" y="5618163"/>
          <p14:tracePt t="9475" x="6070600" y="5618163"/>
          <p14:tracePt t="9492" x="6196013" y="5618163"/>
          <p14:tracePt t="9514" x="6329363" y="5618163"/>
          <p14:tracePt t="9514" x="6383338" y="5618163"/>
          <p14:tracePt t="9538" x="6588125" y="5618163"/>
          <p14:tracePt t="9559" x="6721475" y="5607050"/>
          <p14:tracePt t="9564" x="6770688" y="5607050"/>
          <p14:tracePt t="9581" x="6840538" y="5607050"/>
          <p14:tracePt t="9588" x="6870700" y="5607050"/>
          <p14:tracePt t="9604" x="6894513" y="5607050"/>
          <p14:tracePt t="9626" x="6934200" y="5602288"/>
          <p14:tracePt t="9627" x="6945313" y="5602288"/>
          <p14:tracePt t="9633" x="6954838" y="5602288"/>
          <p14:tracePt t="9649" x="6973888" y="5597525"/>
          <p14:tracePt t="9651" x="6989763" y="5597525"/>
          <p14:tracePt t="9672" x="7015163" y="5588000"/>
          <p14:tracePt t="9674" x="7019925" y="5588000"/>
          <p14:tracePt t="9677" x="7043738" y="5583238"/>
          <p14:tracePt t="9693" x="7073900" y="5583238"/>
          <p14:tracePt t="9697" x="7099300" y="5578475"/>
          <p14:tracePt t="9714" x="7143750" y="5578475"/>
          <p14:tracePt t="9721" x="7192963" y="5578475"/>
          <p14:tracePt t="9737" x="7267575" y="5578475"/>
          <p14:tracePt t="9759" x="7351713" y="5578475"/>
          <p14:tracePt t="9768" x="7535863" y="5578475"/>
          <p14:tracePt t="9792" x="7654925" y="5578475"/>
          <p14:tracePt t="9793" x="7673975" y="5578475"/>
          <p14:tracePt t="9807" x="7743825" y="5578475"/>
          <p14:tracePt t="9812" x="7759700" y="5578475"/>
          <p14:tracePt t="9829" x="7783513" y="5578475"/>
          <p14:tracePt t="9834" x="7788275" y="5578475"/>
          <p14:tracePt t="9852" x="7823200" y="5578475"/>
          <p14:tracePt t="9858" x="7843838" y="5578475"/>
          <p14:tracePt t="9875" x="7923213" y="5578475"/>
          <p14:tracePt t="9880" x="8007350" y="5578475"/>
          <p14:tracePt t="9905" x="8215313" y="5578475"/>
          <p14:tracePt t="9919" x="8404225" y="5578475"/>
          <p14:tracePt t="9920" x="8532813" y="5578475"/>
          <p14:tracePt t="9925" x="8588375" y="5578475"/>
          <p14:tracePt t="9942" x="8737600" y="5578475"/>
          <p14:tracePt t="9947" x="8816975" y="5578475"/>
          <p14:tracePt t="9964" x="8901113" y="5578475"/>
          <p14:tracePt t="9970" x="8940800" y="5578475"/>
          <p14:tracePt t="9986" x="8985250" y="5578475"/>
          <p14:tracePt t="9993" x="9004300" y="5578475"/>
          <p14:tracePt t="10009" x="9059863" y="5578475"/>
          <p14:tracePt t="10015" x="9099550" y="5578475"/>
          <p14:tracePt t="10031" x="9178925" y="5578475"/>
          <p14:tracePt t="10038" x="9232900" y="5578475"/>
          <p14:tracePt t="10054" x="9332913" y="5578475"/>
          <p14:tracePt t="10060" x="9382125" y="5578475"/>
          <p14:tracePt t="10076" x="9461500" y="5578475"/>
          <p14:tracePt t="10082" x="9510713" y="5578475"/>
          <p14:tracePt t="10098" x="9571038" y="5578475"/>
          <p14:tracePt t="10105" x="9590088" y="5578475"/>
          <p14:tracePt t="10122" x="9690100" y="5578475"/>
          <p14:tracePt t="10127" x="9764713" y="5578475"/>
          <p14:tracePt t="10144" x="9879013" y="5578475"/>
          <p14:tracePt t="10151" x="9993313" y="5578475"/>
          <p14:tracePt t="10168" x="10086975" y="5578475"/>
          <p14:tracePt t="10172" x="10117138" y="5567363"/>
          <p14:tracePt t="10190" x="10161588" y="5567363"/>
          <p14:tracePt t="10194" x="10171113" y="5567363"/>
          <p14:tracePt t="10219" x="10201275" y="5562600"/>
          <p14:tracePt t="10233" x="10215563" y="5557838"/>
          <p14:tracePt t="10240" x="10226675" y="5557838"/>
          <p14:tracePt t="10257" x="10245725" y="5557838"/>
          <p14:tracePt t="10262" x="10255250" y="5557838"/>
          <p14:tracePt t="10279" x="10275888" y="5557838"/>
          <p14:tracePt t="10284" x="10294938" y="5548313"/>
          <p14:tracePt t="10301" x="10329863" y="5548313"/>
          <p14:tracePt t="10308" x="10340975" y="5548313"/>
          <p14:tracePt t="10325" x="10350500" y="5548313"/>
          <p14:tracePt t="10328" x="10364788" y="5548313"/>
          <p14:tracePt t="10344" x="10380663" y="5548313"/>
          <p14:tracePt t="10351" x="10385425" y="5548313"/>
          <p14:tracePt t="10368" x="10404475" y="5548313"/>
          <p14:tracePt t="10374" x="10415588" y="5548313"/>
          <p14:tracePt t="10389" x="10429875" y="5548313"/>
          <p14:tracePt t="10463" x="10409238" y="5553075"/>
          <p14:tracePt t="10470" x="10399713" y="5553075"/>
          <p14:tracePt t="10482" x="10394950" y="5553075"/>
          <p14:tracePt t="10487" x="10375900" y="5557838"/>
          <p14:tracePt t="10488" x="10360025" y="5557838"/>
          <p14:tracePt t="10505" x="10334625" y="5562600"/>
          <p14:tracePt t="10510" x="10306050" y="5562600"/>
          <p14:tracePt t="10526" x="10255250" y="5562600"/>
          <p14:tracePt t="10534" x="10201275" y="5562600"/>
          <p14:tracePt t="10549" x="10131425" y="5562600"/>
          <p14:tracePt t="10552" x="10112375" y="5562600"/>
          <p14:tracePt t="10555" x="10042525" y="5562600"/>
          <p14:tracePt t="10572" x="9942513" y="5562600"/>
          <p14:tracePt t="10577" x="9893300" y="5562600"/>
          <p14:tracePt t="10602" x="9804400" y="5562600"/>
          <p14:tracePt t="10617" x="9774238" y="5562600"/>
          <p14:tracePt t="10623" x="9759950" y="5562600"/>
          <p14:tracePt t="10640" x="9720263" y="5562600"/>
          <p14:tracePt t="10644" x="9709150" y="5562600"/>
          <p14:tracePt t="10661" x="9680575" y="5572125"/>
          <p14:tracePt t="10668" x="9640888" y="5572125"/>
          <p14:tracePt t="10685" x="9610725" y="5572125"/>
          <p14:tracePt t="10686" x="9561513" y="5578475"/>
          <p14:tracePt t="10690" x="9536113" y="5588000"/>
          <p14:tracePt t="10707" x="9367838" y="5588000"/>
          <p14:tracePt t="10712" x="9248775" y="5588000"/>
          <p14:tracePt t="10729" x="9050338" y="5588000"/>
          <p14:tracePt t="10735" x="8970963" y="5588000"/>
          <p14:tracePt t="10752" x="8866188" y="5588000"/>
          <p14:tracePt t="10759" x="8707438" y="5588000"/>
          <p14:tracePt t="10775" x="8483600" y="5597525"/>
          <p14:tracePt t="10780" x="8453438" y="5597525"/>
          <p14:tracePt t="10797" x="8315325" y="5611813"/>
          <p14:tracePt t="10802" x="8250238" y="5611813"/>
          <p14:tracePt t="10819" x="8051800" y="5627688"/>
          <p14:tracePt t="10825" x="8007350" y="5627688"/>
          <p14:tracePt t="10842" x="7872413" y="5627688"/>
          <p14:tracePt t="10847" x="7793038" y="5627688"/>
          <p14:tracePt t="10864" x="7629525" y="5627688"/>
          <p14:tracePt t="10870" x="7589838" y="5627688"/>
          <p14:tracePt t="10887" x="7496175" y="5627688"/>
          <p14:tracePt t="10892" x="7431088" y="5627688"/>
          <p14:tracePt t="10909" x="7337425" y="5627688"/>
          <p14:tracePt t="10910" x="7258050" y="5627688"/>
          <p14:tracePt t="10918" x="7218363" y="5627688"/>
          <p14:tracePt t="10932" x="7078663" y="5627688"/>
          <p14:tracePt t="10937" x="7008813" y="5627688"/>
          <p14:tracePt t="10954" x="6786563" y="5627688"/>
          <p14:tracePt t="10977" x="6597650" y="5627688"/>
          <p14:tracePt t="10981" x="6457950" y="5627688"/>
          <p14:tracePt t="10997" x="6443663" y="5627688"/>
          <p14:tracePt t="11005" x="6373813" y="5627688"/>
          <p14:tracePt t="11020" x="6329363" y="5632450"/>
          <p14:tracePt t="11026" x="6299200" y="5632450"/>
          <p14:tracePt t="11043" x="6249988" y="5641975"/>
          <p14:tracePt t="11048" x="6229350" y="5641975"/>
          <p14:tracePt t="11068" x="6184900" y="5646738"/>
          <p14:tracePt t="11073" x="6145213" y="5646738"/>
          <p14:tracePt t="11090" x="5962650" y="5646738"/>
          <p14:tracePt t="11095" x="5916613" y="5646738"/>
          <p14:tracePt t="11111" x="5783263" y="5646738"/>
          <p14:tracePt t="11118" x="5654675" y="5646738"/>
          <p14:tracePt t="11143" x="5440363" y="5646738"/>
          <p14:tracePt t="11144" x="5391150" y="5646738"/>
          <p14:tracePt t="11157" x="5257800" y="5646738"/>
          <p14:tracePt t="11162" x="5232400" y="5646738"/>
          <p14:tracePt t="11179" x="5167313" y="5646738"/>
          <p14:tracePt t="11184" x="5143500" y="5646738"/>
          <p14:tracePt t="11201" x="5048250" y="5646738"/>
          <p14:tracePt t="11231" x="4968875" y="5646738"/>
          <p14:tracePt t="11232" x="4938713" y="5646738"/>
          <p14:tracePt t="11247" x="4751388" y="5646738"/>
          <p14:tracePt t="11252" x="4705350" y="5646738"/>
          <p14:tracePt t="11268" x="4665663" y="5646738"/>
          <p14:tracePt t="11269" x="4625975" y="5646738"/>
          <p14:tracePt t="11276" x="4606925" y="5646738"/>
          <p14:tracePt t="11292" x="4492625" y="5646738"/>
          <p14:tracePt t="11314" x="4462463" y="5646738"/>
          <p14:tracePt t="11315" x="4438650" y="5646738"/>
          <p14:tracePt t="11320" x="4387850" y="5646738"/>
          <p14:tracePt t="11338" x="4324350" y="5646738"/>
          <p14:tracePt t="11343" x="4313238" y="5646738"/>
          <p14:tracePt t="11367" x="4170363" y="5646738"/>
          <p14:tracePt t="11381" x="4025900" y="5646738"/>
          <p14:tracePt t="11389" x="3932238" y="5646738"/>
          <p14:tracePt t="11405" x="3841750" y="5646738"/>
          <p14:tracePt t="11410" x="3762375" y="5646738"/>
          <p14:tracePt t="11426" x="3663950" y="5646738"/>
          <p14:tracePt t="11434" x="3594100" y="5646738"/>
          <p14:tracePt t="11448" x="3573463" y="5646738"/>
          <p14:tracePt t="11450" x="3544888" y="5646738"/>
          <p14:tracePt t="11456" x="3494088" y="5646738"/>
          <p14:tracePt t="11476" x="3421063" y="5646738"/>
          <p14:tracePt t="11477" x="3370263" y="5646738"/>
          <p14:tracePt t="11493" x="3300413" y="5646738"/>
          <p14:tracePt t="11500" x="3246438" y="5646738"/>
          <p14:tracePt t="11517" x="3171825" y="5646738"/>
          <p14:tracePt t="11523" x="3132138" y="5646738"/>
          <p14:tracePt t="11540" x="3038475" y="5646738"/>
          <p14:tracePt t="11544" x="2959100" y="5646738"/>
          <p14:tracePt t="11561" x="2844800" y="5646738"/>
          <p14:tracePt t="11567" x="2760663" y="5646738"/>
          <p14:tracePt t="11584" x="2611438" y="5622925"/>
          <p14:tracePt t="11591" x="2506663" y="5611813"/>
          <p14:tracePt t="11608" x="2333625" y="5602288"/>
          <p14:tracePt t="11610" x="2278063" y="5592763"/>
          <p14:tracePt t="11626" x="2224088" y="5592763"/>
          <p14:tracePt t="11634" x="2198688" y="5588000"/>
          <p14:tracePt t="11648" x="2189163" y="5588000"/>
          <p14:tracePt t="11657" x="2184400" y="5583238"/>
          <p14:tracePt t="11658" x="2170113" y="5572125"/>
          <p14:tracePt t="11672" x="2154238" y="5572125"/>
          <p14:tracePt t="11678" x="2135188" y="5567363"/>
          <p14:tracePt t="11694" x="2100263" y="5562600"/>
          <p14:tracePt t="11701" x="2084388" y="5553075"/>
          <p14:tracePt t="11719" x="2039938" y="5553075"/>
          <p14:tracePt t="11725" x="2020888" y="5553075"/>
          <p14:tracePt t="11742" x="1946275" y="5538788"/>
          <p14:tracePt t="11747" x="1936750" y="5538788"/>
          <p14:tracePt t="11763" x="1871663" y="5527675"/>
          <p14:tracePt t="11771" x="1831975" y="5527675"/>
          <p14:tracePt t="11788" x="1731963" y="5513388"/>
          <p14:tracePt t="11792" x="1712913" y="5513388"/>
          <p14:tracePt t="11809" x="1668463" y="5503863"/>
          <p14:tracePt t="11814" x="1617663" y="5503863"/>
          <p14:tracePt t="11831" x="1554163" y="5487988"/>
          <p14:tracePt t="11838" x="1533525" y="5483225"/>
          <p14:tracePt t="11855" x="1489075" y="5473700"/>
          <p14:tracePt t="11859" x="1474788" y="5468938"/>
          <p14:tracePt t="11876" x="1423988" y="5438775"/>
          <p14:tracePt t="11883" x="1409700" y="5424488"/>
          <p14:tracePt t="11898" x="1384300" y="5399088"/>
          <p14:tracePt t="11901" x="1384300" y="5394325"/>
          <p14:tracePt t="11916" x="1365250" y="5373688"/>
          <p14:tracePt t="11922" x="1350963" y="5338763"/>
          <p14:tracePt t="11927" x="1344613" y="5334000"/>
          <p14:tracePt t="11944" x="1320800" y="5265738"/>
          <p14:tracePt t="11950" x="1320800" y="5235575"/>
          <p14:tracePt t="11967" x="1316038" y="5175250"/>
          <p14:tracePt t="11973" x="1316038" y="5156200"/>
          <p14:tracePt t="11990" x="1304925" y="5100638"/>
          <p14:tracePt t="11994" x="1304925" y="5072063"/>
          <p14:tracePt t="12011" x="1300163" y="5021263"/>
          <p14:tracePt t="12017" x="1300163" y="5006975"/>
          <p14:tracePt t="12034" x="1290638" y="4962525"/>
          <p14:tracePt t="12057" x="1285875" y="4908550"/>
          <p14:tracePt t="12058" x="1285875" y="4852988"/>
          <p14:tracePt t="12062" x="1285875" y="4833938"/>
          <p14:tracePt t="12078" x="1285875" y="4787900"/>
          <p14:tracePt t="12085" x="1285875" y="4738688"/>
          <p14:tracePt t="12100" x="1285875" y="4699000"/>
          <p14:tracePt t="12102" x="1285875" y="4675188"/>
          <p14:tracePt t="12107" x="1285875" y="4624388"/>
          <p14:tracePt t="12124" x="1285875" y="4540250"/>
          <p14:tracePt t="12129" x="1285875" y="4491038"/>
          <p14:tracePt t="12146" x="1285875" y="4406900"/>
          <p14:tracePt t="12154" x="1285875" y="4346575"/>
          <p14:tracePt t="12169" x="1285875" y="4257675"/>
          <p14:tracePt t="12175" x="1285875" y="4208463"/>
          <p14:tracePt t="12191" x="1285875" y="4133850"/>
          <p14:tracePt t="12197" x="1276350" y="4094163"/>
          <p14:tracePt t="12213" x="1276350" y="4019550"/>
          <p14:tracePt t="12221" x="1276350" y="3979863"/>
          <p14:tracePt t="12238" x="1276350" y="3914775"/>
          <p14:tracePt t="12241" x="1276350" y="3875088"/>
          <p14:tracePt t="12257" x="1265238" y="3835400"/>
          <p14:tracePt t="12258" x="1265238" y="3821113"/>
          <p14:tracePt t="12263" x="1265238" y="3771900"/>
          <p14:tracePt t="12279" x="1265238" y="3697288"/>
          <p14:tracePt t="12287" x="1260475" y="3632200"/>
          <p14:tracePt t="12302" x="1250950" y="3557588"/>
          <p14:tracePt t="12308" x="1250950" y="3517900"/>
          <p14:tracePt t="12325" x="1236663" y="3463925"/>
          <p14:tracePt t="12330" x="1225550" y="3408363"/>
          <p14:tracePt t="12348" x="1225550" y="3368675"/>
          <p14:tracePt t="12349" x="1216025" y="3349625"/>
          <p14:tracePt t="12356" x="1211263" y="3305175"/>
          <p14:tracePt t="12372" x="1201738" y="3249613"/>
          <p14:tracePt t="12377" x="1201738" y="3221038"/>
          <p14:tracePt t="12397" x="1190625" y="3170238"/>
          <p14:tracePt t="12402" x="1190625" y="3130550"/>
          <p14:tracePt t="12419" x="1185863" y="3076575"/>
          <p14:tracePt t="12424" x="1185863" y="3046413"/>
          <p14:tracePt t="12444" x="1176338" y="2997200"/>
          <p14:tracePt t="12446" x="1171575" y="2971800"/>
          <p14:tracePt t="12465" x="1171575" y="2938463"/>
          <p14:tracePt t="12471" x="1162050" y="2903538"/>
          <p14:tracePt t="12486" x="1162050" y="2868613"/>
          <p14:tracePt t="12491" x="1157288" y="2838450"/>
          <p14:tracePt t="12513" x="1150938" y="2813050"/>
          <p14:tracePt t="12517" x="1150938" y="2789238"/>
          <p14:tracePt t="12533" x="1141413" y="2768600"/>
          <p14:tracePt t="12541" x="1141413" y="2759075"/>
          <p14:tracePt t="12554" x="1136650" y="2733675"/>
          <p14:tracePt t="12559" x="1136650" y="2719388"/>
          <p14:tracePt t="12577" x="1127125" y="2693988"/>
          <p14:tracePt t="12580" x="1122363" y="2670175"/>
          <p14:tracePt t="12602" x="1117600" y="2659063"/>
          <p14:tracePt t="12606" x="1106488" y="2640013"/>
          <p14:tracePt t="12624" x="1101725" y="2605088"/>
          <p14:tracePt t="12627" x="1096963" y="2586038"/>
          <p14:tracePt t="12645" x="1087438" y="2555875"/>
          <p14:tracePt t="12649" x="1087438" y="2535238"/>
          <p14:tracePt t="12671" x="1071563" y="2506663"/>
          <p14:tracePt t="12680" x="1062038" y="2486025"/>
          <p14:tracePt t="12686" x="1052513" y="2466975"/>
          <p14:tracePt t="12699" x="1027113" y="2420938"/>
          <p14:tracePt t="12710" x="1022350" y="2406650"/>
          <p14:tracePt t="12711" x="1017588" y="2406650"/>
          <p14:tracePt t="12733" x="1008063" y="2397125"/>
          <p14:tracePt t="12740" x="1003300" y="2397125"/>
          <p14:tracePt t="12755" x="998538" y="2392363"/>
          <p14:tracePt t="12758" x="992188" y="2392363"/>
          <p14:tracePt t="12760" x="987425" y="2392363"/>
          <p14:tracePt t="12777" x="963613" y="2381250"/>
          <p14:tracePt t="12784" x="958850" y="2381250"/>
          <p14:tracePt t="12799" x="938213" y="2376488"/>
          <p14:tracePt t="12804" x="933450" y="2376488"/>
          <p14:tracePt t="12812" x="912813" y="2371725"/>
          <p14:tracePt t="12826" x="868363" y="2357438"/>
          <p14:tracePt t="12827" x="863600" y="2357438"/>
          <p14:tracePt t="12846" x="838200" y="2341563"/>
          <p14:tracePt t="12853" x="823913" y="2341563"/>
          <p14:tracePt t="12876" x="793750" y="2332038"/>
          <p14:tracePt t="12888" x="784225" y="2332038"/>
          <p14:tracePt t="12896" x="769938" y="2327275"/>
          <p14:tracePt t="12917" x="754063" y="2322513"/>
          <p14:tracePt t="12919" x="744538" y="2322513"/>
          <p14:tracePt t="12933" x="735013" y="2312988"/>
          <p14:tracePt t="12937" x="719138" y="2312988"/>
          <p14:tracePt t="12939" x="709613" y="2312988"/>
          <p14:tracePt t="12960" x="695325" y="2312988"/>
          <p14:tracePt t="12966" x="674688" y="2308225"/>
          <p14:tracePt t="12981" x="650875" y="2308225"/>
          <p14:tracePt t="12983" x="625475" y="2308225"/>
          <p14:tracePt t="12987" x="615950" y="2308225"/>
          <p14:tracePt t="13006" x="595313" y="2301875"/>
          <p14:tracePt t="13011" x="585788" y="2301875"/>
          <p14:tracePt t="13028" x="571500" y="2301875"/>
          <p14:tracePt t="13031" x="560388" y="2301875"/>
          <p14:tracePt t="13049" x="536575" y="2301875"/>
          <p14:tracePt t="13055" x="515938" y="2301875"/>
          <p14:tracePt t="13070" x="511175" y="2301875"/>
          <p14:tracePt t="13072" x="492125" y="2301875"/>
          <p14:tracePt t="13081" x="471488" y="2301875"/>
          <p14:tracePt t="13094" x="446088" y="2301875"/>
          <p14:tracePt t="13100" x="422275" y="2301875"/>
          <p14:tracePt t="13121" x="396875" y="2308225"/>
          <p14:tracePt t="13130" x="373063" y="2317750"/>
          <p14:tracePt t="13140" x="342900" y="2322513"/>
          <p14:tracePt t="13145" x="327025" y="2332038"/>
          <p14:tracePt t="13163" x="307975" y="2336800"/>
          <p14:tracePt t="13176" x="292100" y="2352675"/>
          <p14:tracePt t="13193" x="268288" y="2362200"/>
          <p14:tracePt t="13197" x="252413" y="2376488"/>
          <p14:tracePt t="13206" x="238125" y="2392363"/>
          <p14:tracePt t="13210" x="223838" y="2397125"/>
          <p14:tracePt t="13231" x="212725" y="2416175"/>
          <p14:tracePt t="13234" x="198438" y="2427288"/>
          <p14:tracePt t="13252" x="188913" y="2446338"/>
          <p14:tracePt t="13259" x="173038" y="2476500"/>
          <p14:tracePt t="13275" x="158750" y="2500313"/>
          <p14:tracePt t="13280" x="153988" y="2530475"/>
          <p14:tracePt t="13296" x="144463" y="2565400"/>
          <p14:tracePt t="13304" x="139700" y="2590800"/>
          <p14:tracePt t="13329" x="128588" y="2654300"/>
          <p14:tracePt t="13342" x="128588" y="2689225"/>
          <p14:tracePt t="13347" x="128588" y="2705100"/>
          <p14:tracePt t="13363" x="128588" y="2728913"/>
          <p14:tracePt t="13371" x="128588" y="2754313"/>
          <p14:tracePt t="13388" x="128588" y="2789238"/>
          <p14:tracePt t="13392" x="128588" y="2813050"/>
          <p14:tracePt t="13410" x="128588" y="2838450"/>
          <p14:tracePt t="13414" x="128588" y="2859088"/>
          <p14:tracePt t="13431" x="128588" y="2892425"/>
          <p14:tracePt t="13439" x="133350" y="2913063"/>
          <p14:tracePt t="13456" x="133350" y="2957513"/>
          <p14:tracePt t="13460" x="139700" y="2978150"/>
          <p14:tracePt t="13478" x="149225" y="3027363"/>
          <p14:tracePt t="13481" x="149225" y="3051175"/>
          <p14:tracePt t="13502" x="153988" y="3062288"/>
          <p14:tracePt t="13507" x="153988" y="3097213"/>
          <p14:tracePt t="13530" x="163513" y="3116263"/>
          <p14:tracePt t="13532" x="163513" y="3125788"/>
          <p14:tracePt t="13541" x="163513" y="3146425"/>
          <p14:tracePt t="13546" x="163513" y="3160713"/>
          <p14:tracePt t="13562" x="168275" y="3195638"/>
          <p14:tracePt t="13575" x="173038" y="3205163"/>
          <p14:tracePt t="13587" x="173038" y="3230563"/>
          <p14:tracePt t="13588" x="179388" y="3235325"/>
          <p14:tracePt t="13591" x="179388" y="3244850"/>
          <p14:tracePt t="13609" x="188913" y="3279775"/>
          <p14:tracePt t="13613" x="188913" y="3295650"/>
          <p14:tracePt t="13632" x="193675" y="3300413"/>
          <p14:tracePt t="13633" x="193675" y="3305175"/>
          <p14:tracePt t="13639" x="193675" y="3324225"/>
          <p14:tracePt t="13660" x="207963" y="3349625"/>
          <p14:tracePt t="13666" x="207963" y="3354388"/>
          <p14:tracePt t="13683" x="212725" y="3389313"/>
          <p14:tracePt t="13685" x="219075" y="3403600"/>
          <p14:tracePt t="13700" x="219075" y="3414713"/>
          <p14:tracePt t="13701" x="228600" y="3429000"/>
          <p14:tracePt t="13705" x="233363" y="3443288"/>
          <p14:tracePt t="13730" x="247650" y="3489325"/>
          <p14:tracePt t="13744" x="268288" y="3533775"/>
          <p14:tracePt t="13756" x="268288" y="3538538"/>
          <p14:tracePt t="13767" x="277813" y="3573463"/>
          <p14:tracePt t="13776" x="282575" y="3592513"/>
          <p14:tracePt t="13793" x="292100" y="3636963"/>
          <p14:tracePt t="13796" x="298450" y="3652838"/>
          <p14:tracePt t="13811" x="303213" y="3676650"/>
          <p14:tracePt t="13818" x="303213" y="3697288"/>
          <p14:tracePt t="13837" x="317500" y="3741738"/>
          <p14:tracePt t="13841" x="322263" y="3751263"/>
          <p14:tracePt t="13858" x="333375" y="3781425"/>
          <p14:tracePt t="13862" x="338138" y="3790950"/>
          <p14:tracePt t="13883" x="347663" y="3816350"/>
          <p14:tracePt t="13886" x="361950" y="3840163"/>
          <p14:tracePt t="13914" x="373063" y="3895725"/>
          <p14:tracePt t="13928" x="387350" y="3919538"/>
          <p14:tracePt t="13931" x="392113" y="3949700"/>
          <p14:tracePt t="13947" x="401638" y="3965575"/>
          <p14:tracePt t="13953" x="406400" y="3965575"/>
          <p14:tracePt t="13977" x="406400" y="3970338"/>
          <p14:tracePt t="13981" x="406400" y="3975100"/>
          <p14:tracePt t="14082" x="412750" y="3975100"/>
          <p14:tracePt t="14090" x="417513" y="3975100"/>
          <p14:tracePt t="14108" x="427038" y="3975100"/>
          <p14:tracePt t="14118" x="441325" y="3975100"/>
          <p14:tracePt t="14131" x="457200" y="3975100"/>
          <p14:tracePt t="14136" x="476250" y="3975100"/>
          <p14:tracePt t="14152" x="506413" y="3975100"/>
          <p14:tracePt t="14156" x="525463" y="3975100"/>
          <p14:tracePt t="14174" x="560388" y="3975100"/>
          <p14:tracePt t="14177" x="581025" y="3975100"/>
          <p14:tracePt t="14193" x="604838" y="3975100"/>
          <p14:tracePt t="14202" x="625475" y="3965575"/>
          <p14:tracePt t="14215" x="650875" y="3959225"/>
          <p14:tracePt t="14219" x="660400" y="3959225"/>
          <p14:tracePt t="14223" x="674688" y="3949700"/>
          <p14:tracePt t="14239" x="700088" y="3944938"/>
          <p14:tracePt t="14244" x="714375" y="3940175"/>
          <p14:tracePt t="14260" x="739775" y="3935413"/>
          <p14:tracePt t="14269" x="744538" y="3930650"/>
          <p14:tracePt t="14286" x="765175" y="3914775"/>
          <p14:tracePt t="14291" x="779463" y="3900488"/>
          <p14:tracePt t="14308" x="798513" y="3890963"/>
          <p14:tracePt t="14313" x="804863" y="3886200"/>
          <p14:tracePt t="14330" x="819150" y="3865563"/>
          <p14:tracePt t="14335" x="828675" y="3860800"/>
          <p14:tracePt t="14352" x="838200" y="3840163"/>
          <p14:tracePt t="14359" x="854075" y="3825875"/>
          <p14:tracePt t="14376" x="858838" y="3811588"/>
          <p14:tracePt t="14380" x="863600" y="3795713"/>
          <p14:tracePt t="14397" x="877888" y="3771900"/>
          <p14:tracePt t="14403" x="884238" y="3756025"/>
          <p14:tracePt t="14419" x="884238" y="3741738"/>
          <p14:tracePt t="14421" x="893763" y="3732213"/>
          <p14:tracePt t="14426" x="908050" y="3706813"/>
          <p14:tracePt t="14443" x="912813" y="3671888"/>
          <p14:tracePt t="14448" x="923925" y="3652838"/>
          <p14:tracePt t="14465" x="928688" y="3627438"/>
          <p14:tracePt t="14468" x="928688" y="3622675"/>
          <p14:tracePt t="14471" x="933450" y="3597275"/>
          <p14:tracePt t="14488" x="942975" y="3562350"/>
          <p14:tracePt t="14493" x="947738" y="3533775"/>
          <p14:tracePt t="14510" x="947738" y="3489325"/>
          <p14:tracePt t="14518" x="958850" y="3459163"/>
          <p14:tracePt t="14532" x="958850" y="3438525"/>
          <p14:tracePt t="14536" x="958850" y="3424238"/>
          <p14:tracePt t="14539" x="958850" y="3394075"/>
          <p14:tracePt t="14556" x="958850" y="3314700"/>
          <p14:tracePt t="14560" x="958850" y="3295650"/>
          <p14:tracePt t="14577" x="958850" y="3260725"/>
          <p14:tracePt t="14585" x="958850" y="3230563"/>
          <p14:tracePt t="14602" x="958850" y="3205163"/>
          <p14:tracePt t="14606" x="958850" y="3176588"/>
          <p14:tracePt t="14624" x="968375" y="3130550"/>
          <p14:tracePt t="14645" x="973138" y="3046413"/>
          <p14:tracePt t="14652" x="973138" y="3017838"/>
          <p14:tracePt t="14669" x="987425" y="2978150"/>
          <p14:tracePt t="14674" x="987425" y="2938463"/>
          <p14:tracePt t="14692" x="998538" y="2892425"/>
          <p14:tracePt t="14696" x="1003300" y="2878138"/>
          <p14:tracePt t="14712" x="1008063" y="2833688"/>
          <p14:tracePt t="14718" x="1008063" y="2813050"/>
          <p14:tracePt t="14735" x="1008063" y="2789238"/>
          <p14:tracePt t="14741" x="1008063" y="2773363"/>
          <p14:tracePt t="14758" x="1008063" y="2749550"/>
          <p14:tracePt t="14763" x="1008063" y="2738438"/>
          <p14:tracePt t="14779" x="1008063" y="2719388"/>
          <p14:tracePt t="14785" x="1008063" y="2714625"/>
          <p14:tracePt t="14801" x="1008063" y="2693988"/>
          <p14:tracePt t="14807" x="1008063" y="2689225"/>
          <p14:tracePt t="14824" x="1008063" y="2674938"/>
          <p14:tracePt t="14829" x="1008063" y="2654300"/>
          <p14:tracePt t="14868" x="1003300" y="2635250"/>
          <p14:tracePt t="14870" x="987425" y="2600325"/>
          <p14:tracePt t="14876" x="973138" y="2555875"/>
          <p14:tracePt t="14890" x="963613" y="2546350"/>
          <p14:tracePt t="14896" x="947738" y="2530475"/>
          <p14:tracePt t="14915" x="942975" y="2516188"/>
          <p14:tracePt t="14919" x="938213" y="2500313"/>
          <p14:tracePt t="14921" x="928688" y="2490788"/>
          <p14:tracePt t="14939" x="919163" y="2476500"/>
          <p14:tracePt t="14943" x="912813" y="2471738"/>
          <p14:tracePt t="14961" x="898525" y="2455863"/>
          <p14:tracePt t="14969" x="893763" y="2446338"/>
          <p14:tracePt t="14985" x="884238" y="2436813"/>
          <p14:tracePt t="14989" x="877888" y="2427288"/>
          <p14:tracePt t="15006" x="863600" y="2406650"/>
          <p14:tracePt t="15011" x="858838" y="2401888"/>
          <p14:tracePt t="15028" x="838200" y="2381250"/>
          <p14:tracePt t="15035" x="833438" y="2376488"/>
          <p14:tracePt t="15052" x="823913" y="2357438"/>
          <p14:tracePt t="15057" x="819150" y="2352675"/>
          <p14:tracePt t="15071" x="819150" y="2347913"/>
          <p14:tracePt t="15078" x="814388" y="2341563"/>
          <p14:tracePt t="15094" x="809625" y="2336800"/>
          <p14:tracePt t="15102" x="798513" y="2332038"/>
          <p14:tracePt t="15120" x="788988" y="2317750"/>
          <p14:tracePt t="15125" x="784225" y="2312988"/>
          <p14:tracePt t="15141" x="774700" y="2301875"/>
          <p14:tracePt t="15145" x="769938" y="2297113"/>
          <p14:tracePt t="15162" x="754063" y="2278063"/>
          <p14:tracePt t="15169" x="749300" y="2273300"/>
          <p14:tracePt t="15185" x="744538" y="2268538"/>
          <p14:tracePt t="15192" x="739775" y="2262188"/>
          <p14:tracePt t="15209" x="704850" y="2238375"/>
          <p14:tracePt t="15213" x="690563" y="2233613"/>
          <p14:tracePt t="15230" x="679450" y="2233613"/>
          <p14:tracePt t="15235" x="669925" y="2233613"/>
          <p14:tracePt t="15253" x="655638" y="2233613"/>
          <p14:tracePt t="15259" x="639763" y="2233613"/>
          <p14:tracePt t="15277" x="615950" y="2233613"/>
          <p14:tracePt t="15281" x="595313" y="2233613"/>
          <p14:tracePt t="15298" x="550863" y="2233613"/>
          <p14:tracePt t="15304" x="541338" y="2233613"/>
          <p14:tracePt t="15320" x="520700" y="2233613"/>
          <p14:tracePt t="15322" x="506413" y="2243138"/>
          <p14:tracePt t="15327" x="485775" y="2243138"/>
          <p14:tracePt t="15344" x="452438" y="2247900"/>
          <p14:tracePt t="15349" x="436563" y="2247900"/>
          <p14:tracePt t="15365" x="427038" y="2247900"/>
          <p14:tracePt t="15369" x="412750" y="2247900"/>
          <p14:tracePt t="15372" x="406400" y="2252663"/>
          <p14:tracePt t="15388" x="373063" y="2268538"/>
          <p14:tracePt t="15394" x="357188" y="2273300"/>
          <p14:tracePt t="15411" x="347663" y="2287588"/>
          <p14:tracePt t="15419" x="342900" y="2292350"/>
          <p14:tracePt t="15435" x="307975" y="2327275"/>
          <p14:tracePt t="15439" x="292100" y="2332038"/>
          <p14:tracePt t="15453" x="263525" y="2371725"/>
          <p14:tracePt t="15460" x="258763" y="2381250"/>
          <p14:tracePt t="15476" x="228600" y="2427288"/>
          <p14:tracePt t="15482" x="212725" y="2451100"/>
          <p14:tracePt t="15497" x="198438" y="2486025"/>
          <p14:tracePt t="15504" x="184150" y="2516188"/>
          <p14:tracePt t="15521" x="158750" y="2570163"/>
          <p14:tracePt t="15527" x="158750" y="2586038"/>
          <p14:tracePt t="15544" x="144463" y="2630488"/>
          <p14:tracePt t="15551" x="144463" y="2640013"/>
          <p14:tracePt t="15568" x="139700" y="2670175"/>
          <p14:tracePt t="15573" x="139700" y="2679700"/>
          <p14:tracePt t="15591" x="133350" y="2709863"/>
          <p14:tracePt t="15595" x="133350" y="2728913"/>
          <p14:tracePt t="15612" x="133350" y="2768600"/>
          <p14:tracePt t="15618" x="133350" y="2773363"/>
          <p14:tracePt t="15635" x="133350" y="2813050"/>
          <p14:tracePt t="15641" x="133350" y="2833688"/>
          <p14:tracePt t="15658" x="133350" y="2868613"/>
          <p14:tracePt t="15663" x="133350" y="2882900"/>
          <p14:tracePt t="15679" x="139700" y="2917825"/>
          <p14:tracePt t="15686" x="139700" y="2938463"/>
          <p14:tracePt t="15702" x="153988" y="2982913"/>
          <p14:tracePt t="15708" x="153988" y="2997200"/>
          <p14:tracePt t="15726" x="163513" y="3022600"/>
          <p14:tracePt t="15731" x="168275" y="3067050"/>
          <p14:tracePt t="15747" x="184150" y="3111500"/>
          <p14:tracePt t="15753" x="184150" y="3116263"/>
          <p14:tracePt t="15770" x="198438" y="3151188"/>
          <p14:tracePt t="15776" x="203200" y="3165475"/>
          <p14:tracePt t="15792" x="219075" y="3221038"/>
          <p14:tracePt t="15798" x="219075" y="3230563"/>
          <p14:tracePt t="15815" x="223838" y="3260725"/>
          <p14:tracePt t="15821" x="233363" y="3279775"/>
          <p14:tracePt t="15838" x="247650" y="3324225"/>
          <p14:tracePt t="15843" x="247650" y="3328988"/>
          <p14:tracePt t="15859" x="258763" y="3368675"/>
          <p14:tracePt t="15867" x="258763" y="3394075"/>
          <p14:tracePt t="15882" x="273050" y="3433763"/>
          <p14:tracePt t="15888" x="282575" y="3449638"/>
          <p14:tracePt t="15905" x="287338" y="3494088"/>
          <p14:tracePt t="15910" x="298450" y="3522663"/>
          <p14:tracePt t="15928" x="317500" y="3557588"/>
          <p14:tracePt t="15934" x="317500" y="3573463"/>
          <p14:tracePt t="15951" x="327025" y="3592513"/>
          <p14:tracePt t="15956" x="327025" y="3602038"/>
          <p14:tracePt t="15973" x="333375" y="3622675"/>
          <p14:tracePt t="15977" x="338138" y="3627438"/>
          <p14:tracePt t="15994" x="338138" y="3636963"/>
          <p14:tracePt t="16001" x="338138" y="3648075"/>
          <p14:tracePt t="16018" x="352425" y="3687763"/>
          <p14:tracePt t="16023" x="357188" y="3692525"/>
          <p14:tracePt t="16040" x="366713" y="3721100"/>
          <p14:tracePt t="16045" x="377825" y="3736975"/>
          <p14:tracePt t="16061" x="392113" y="3760788"/>
          <p14:tracePt t="16068" x="396875" y="3771900"/>
          <p14:tracePt t="16084" x="401638" y="3781425"/>
          <p14:tracePt t="16089" x="406400" y="3786188"/>
          <p14:tracePt t="16106" x="412750" y="3795713"/>
          <p14:tracePt t="16111" x="412750" y="3800475"/>
          <p14:tracePt t="16134" x="417513" y="3800475"/>
          <p14:tracePt t="16149" x="417513" y="3811588"/>
          <p14:tracePt t="16196" x="422275" y="3811588"/>
          <p14:tracePt t="16203" x="431800" y="3811588"/>
          <p14:tracePt t="16220" x="446088" y="3811588"/>
          <p14:tracePt t="16226" x="452438" y="3806825"/>
          <p14:tracePt t="16243" x="461963" y="3800475"/>
          <p14:tracePt t="16248" x="471488" y="3795713"/>
          <p14:tracePt t="16265" x="476250" y="3790950"/>
          <p14:tracePt t="16268" x="481013" y="3786188"/>
          <p14:tracePt t="16271" x="485775" y="3771900"/>
          <p14:tracePt t="16288" x="492125" y="3767138"/>
          <p14:tracePt t="17794" x="560388" y="3767138"/>
          <p14:tracePt t="17800" x="604838" y="3771900"/>
          <p14:tracePt t="17817" x="665163" y="3781425"/>
          <p14:tracePt t="17823" x="725488" y="3786188"/>
          <p14:tracePt t="17840" x="774700" y="3795713"/>
          <p14:tracePt t="17845" x="804863" y="3795713"/>
          <p14:tracePt t="17862" x="838200" y="3806825"/>
          <p14:tracePt t="17868" x="854075" y="3806825"/>
          <p14:tracePt t="17885" x="889000" y="3811588"/>
          <p14:tracePt t="17891" x="908050" y="3811588"/>
          <p14:tracePt t="17906" x="923925" y="3811588"/>
          <p14:tracePt t="17914" x="952500" y="3811588"/>
          <p14:tracePt t="17916" x="982663" y="3811588"/>
          <p14:tracePt t="17933" x="1031875" y="3821113"/>
          <p14:tracePt t="17936" x="1077913" y="3825875"/>
          <p14:tracePt t="17952" x="1117600" y="3825875"/>
          <p14:tracePt t="17958" x="1146175" y="3825875"/>
          <p14:tracePt t="17975" x="1201738" y="3835400"/>
          <p14:tracePt t="17980" x="1241425" y="3835400"/>
          <p14:tracePt t="17996" x="1325563" y="3835400"/>
          <p14:tracePt t="18003" x="1374775" y="3835400"/>
          <p14:tracePt t="18020" x="1458913" y="3835400"/>
          <p14:tracePt t="18025" x="1528763" y="3835400"/>
          <p14:tracePt t="18041" x="1608138" y="3856038"/>
          <p14:tracePt t="18046" x="1657350" y="3865563"/>
          <p14:tracePt t="18062" x="1717675" y="3870325"/>
          <p14:tracePt t="18069" x="1743075" y="3870325"/>
          <p14:tracePt t="18085" x="1801813" y="3870325"/>
          <p14:tracePt t="18091" x="1831975" y="3870325"/>
          <p14:tracePt t="18109" x="1890713" y="3879850"/>
          <p14:tracePt t="18116" x="1916113" y="3879850"/>
          <p14:tracePt t="18133" x="1965325" y="3879850"/>
          <p14:tracePt t="18138" x="1985963" y="3879850"/>
          <p14:tracePt t="18155" x="2039938" y="3879850"/>
          <p14:tracePt t="18160" x="2060575" y="3879850"/>
          <p14:tracePt t="18177" x="2084388" y="3879850"/>
          <p14:tracePt t="18183" x="2100263" y="3879850"/>
          <p14:tracePt t="18200" x="2124075" y="3879850"/>
          <p14:tracePt t="18206" x="2135188" y="3879850"/>
          <p14:tracePt t="18223" x="2149475" y="3879850"/>
          <p14:tracePt t="18228" x="2154238" y="3879850"/>
          <p14:tracePt t="18244" x="2170113" y="3879850"/>
          <p14:tracePt t="18250" x="2179638" y="3879850"/>
          <p14:tracePt t="18267" x="2193925" y="3879850"/>
          <p14:tracePt t="18273" x="2209800" y="3879850"/>
          <p14:tracePt t="18290" x="2219325" y="3879850"/>
          <p14:tracePt t="18295" x="2224088" y="3879850"/>
          <p14:tracePt t="18493" x="2228850" y="3886200"/>
          <p14:tracePt t="18498" x="2228850" y="3890963"/>
          <p14:tracePt t="18513" x="2233613" y="3895725"/>
          <p14:tracePt t="18521" x="2233613" y="3900488"/>
          <p14:tracePt t="18536" x="2233613" y="3905250"/>
          <p14:tracePt t="18543" x="2238375" y="3905250"/>
          <p14:tracePt t="18559" x="2243138" y="3919538"/>
          <p14:tracePt t="18566" x="2263775" y="3930650"/>
          <p14:tracePt t="18583" x="2293938" y="3954463"/>
          <p14:tracePt t="18588" x="2308225" y="3970338"/>
          <p14:tracePt t="18605" x="2317750" y="3984625"/>
          <p14:tracePt t="18610" x="2333625" y="4010025"/>
          <p14:tracePt t="18626" x="2347913" y="4038600"/>
          <p14:tracePt t="18633" x="2362200" y="4064000"/>
          <p14:tracePt t="18650" x="2378075" y="4098925"/>
          <p14:tracePt t="18654" x="2392363" y="4129088"/>
          <p14:tracePt t="18671" x="2408238" y="4159250"/>
          <p14:tracePt t="18676" x="2413000" y="4178300"/>
          <p14:tracePt t="18692" x="2413000" y="4187825"/>
          <p14:tracePt t="18700" x="2417763" y="4203700"/>
          <p14:tracePt t="18716" x="2422525" y="4213225"/>
          <p14:tracePt t="18722" x="2432050" y="4217988"/>
          <p14:tracePt t="18738" x="2432050" y="4238625"/>
          <p14:tracePt t="18746" x="2436813" y="4257675"/>
          <p14:tracePt t="18762" x="2443163" y="4271963"/>
          <p14:tracePt t="18768" x="2443163" y="4283075"/>
          <p14:tracePt t="18784" x="2452688" y="4302125"/>
          <p14:tracePt t="18791" x="2452688" y="4311650"/>
          <p14:tracePt t="18807" x="2457450" y="4332288"/>
          <p14:tracePt t="18813" x="2462213" y="4346575"/>
          <p14:tracePt t="18830" x="2462213" y="4362450"/>
          <p14:tracePt t="18836" x="2471738" y="4376738"/>
          <p14:tracePt t="18853" x="2471738" y="4386263"/>
          <p14:tracePt t="18858" x="2476500" y="4402138"/>
          <p14:tracePt t="18874" x="2482850" y="4411663"/>
          <p14:tracePt t="18876" x="2482850" y="4421188"/>
          <p14:tracePt t="18880" x="2482850" y="4430713"/>
          <p14:tracePt t="18897" x="2492375" y="4451350"/>
          <p14:tracePt t="18917" x="2497138" y="4460875"/>
          <p14:tracePt t="18921" x="2501900" y="4491038"/>
          <p14:tracePt t="18925" x="2501900" y="4495800"/>
          <p14:tracePt t="18943" x="2506663" y="4521200"/>
          <p14:tracePt t="18949" x="2506663" y="4525963"/>
          <p14:tracePt t="18964" x="2516188" y="4540250"/>
          <p14:tracePt t="18966" x="2516188" y="4545013"/>
          <p14:tracePt t="18971" x="2516188" y="4556125"/>
          <p14:tracePt t="18988" x="2522538" y="4579938"/>
          <p14:tracePt t="18992" x="2522538" y="4605338"/>
          <p14:tracePt t="19009" x="2522538" y="4619625"/>
          <p14:tracePt t="19016" x="2522538" y="4640263"/>
          <p14:tracePt t="19030" x="2522538" y="4645025"/>
          <p14:tracePt t="19039" x="2522538" y="4659313"/>
          <p14:tracePt t="19055" x="2532063" y="4684713"/>
          <p14:tracePt t="19060" x="2532063" y="4699000"/>
          <p14:tracePt t="19077" x="2532063" y="4714875"/>
          <p14:tracePt t="19083" x="2532063" y="4719638"/>
          <p14:tracePt t="19100" x="2532063" y="4738688"/>
          <p14:tracePt t="19106" x="2532063" y="4764088"/>
          <p14:tracePt t="19123" x="2527300" y="4787900"/>
          <p14:tracePt t="19128" x="2527300" y="4803775"/>
          <p14:tracePt t="19144" x="2527300" y="4822825"/>
          <p14:tracePt t="19151" x="2522538" y="4843463"/>
          <p14:tracePt t="19167" x="2522538" y="4873625"/>
          <p14:tracePt t="19174" x="2522538" y="4883150"/>
          <p14:tracePt t="19190" x="2522538" y="4897438"/>
          <p14:tracePt t="19195" x="2522538" y="4913313"/>
          <p14:tracePt t="19212" x="2522538" y="4927600"/>
          <p14:tracePt t="19218" x="2522538" y="4932363"/>
          <p14:tracePt t="19233" x="2522538" y="4953000"/>
          <p14:tracePt t="19241" x="2522538" y="4957763"/>
          <p14:tracePt t="19257" x="2522538" y="4976813"/>
          <p14:tracePt t="19278" x="2522538" y="4981575"/>
          <p14:tracePt t="19284" x="2522538" y="4987925"/>
          <p14:tracePt t="19322" x="2522538" y="4992688"/>
          <p14:tracePt t="19531" x="2541588" y="4992688"/>
          <p14:tracePt t="19538" x="2571750" y="4992688"/>
          <p14:tracePt t="19549" x="2601913" y="4992688"/>
          <p14:tracePt t="19550" x="2620963" y="4992688"/>
          <p14:tracePt t="19556" x="2660650" y="4992688"/>
          <p14:tracePt t="19573" x="2705100" y="4992688"/>
          <p14:tracePt t="19578" x="2735263" y="4992688"/>
          <p14:tracePt t="19595" x="2760663" y="4992688"/>
          <p14:tracePt t="19600" x="2770188" y="4992688"/>
          <p14:tracePt t="19617" x="2789238" y="4992688"/>
          <p14:tracePt t="19624" x="2805113" y="4992688"/>
          <p14:tracePt t="19640" x="2819400" y="4992688"/>
          <p14:tracePt t="19646" x="2835275" y="4992688"/>
          <p14:tracePt t="19662" x="2863850" y="4992688"/>
          <p14:tracePt t="19668" x="2889250" y="5002213"/>
          <p14:tracePt t="19685" x="2938463" y="5002213"/>
          <p14:tracePt t="19691" x="2968625" y="5002213"/>
          <p14:tracePt t="19707" x="3003550" y="5002213"/>
          <p14:tracePt t="19713" x="3022600" y="5002213"/>
          <p14:tracePt t="19730" x="3057525" y="5002213"/>
          <p14:tracePt t="19736" x="3092450" y="5002213"/>
          <p14:tracePt t="19753" x="3148013" y="5002213"/>
          <p14:tracePt t="19758" x="3187700" y="5002213"/>
          <p14:tracePt t="19774" x="3236913" y="5002213"/>
          <p14:tracePt t="19781" x="3295650" y="5002213"/>
          <p14:tracePt t="19797" x="3355975" y="5002213"/>
          <p14:tracePt t="19804" x="3414713" y="5002213"/>
          <p14:tracePt t="19821" x="3519488" y="5002213"/>
          <p14:tracePt t="19825" x="3589338" y="5002213"/>
          <p14:tracePt t="19842" x="3648075" y="5002213"/>
          <p14:tracePt t="19849" x="3687763" y="5002213"/>
          <p14:tracePt t="19866" x="3762375" y="5002213"/>
          <p14:tracePt t="19871" x="3802063" y="5002213"/>
          <p14:tracePt t="19888" x="3857625" y="5002213"/>
          <p14:tracePt t="19893" x="3916363" y="5002213"/>
          <p14:tracePt t="19915" x="4040188" y="5011738"/>
          <p14:tracePt t="19932" x="4125913" y="5016500"/>
          <p14:tracePt t="19936" x="4184650" y="5027613"/>
          <p14:tracePt t="19954" x="4264025" y="5037138"/>
          <p14:tracePt t="19959" x="4313238" y="5037138"/>
          <p14:tracePt t="19975" x="4333875" y="5037138"/>
          <p14:tracePt t="19983" x="4378325" y="5037138"/>
          <p14:tracePt t="19997" x="4418013" y="5037138"/>
          <p14:tracePt t="19999" x="4448175" y="5037138"/>
          <p14:tracePt t="20005" x="4478338" y="5037138"/>
          <p14:tracePt t="20021" x="4518025" y="5037138"/>
          <p14:tracePt t="20028" x="4532313" y="5037138"/>
          <p14:tracePt t="20045" x="4557713" y="5037138"/>
          <p14:tracePt t="20050" x="4586288" y="5037138"/>
          <p14:tracePt t="20067" x="4637088" y="5037138"/>
          <p14:tracePt t="20074" x="4665663" y="5037138"/>
          <p14:tracePt t="20091" x="4725988" y="5037138"/>
          <p14:tracePt t="20096" x="4765675" y="5037138"/>
          <p14:tracePt t="20112" x="4849813" y="5037138"/>
          <p14:tracePt t="20118" x="4854575" y="5037138"/>
          <p14:tracePt t="20134" x="4894263" y="5037138"/>
          <p14:tracePt t="20141" x="4905375" y="5037138"/>
          <p14:tracePt t="20156" x="4919663" y="5037138"/>
          <p14:tracePt t="20163" x="4924425" y="5037138"/>
          <p14:tracePt t="20180" x="4949825" y="5037138"/>
          <p14:tracePt t="20203" x="4964113" y="5037138"/>
          <p14:tracePt t="20208" x="4968875" y="5037138"/>
          <p14:tracePt t="20225" x="4984750" y="5037138"/>
          <p14:tracePt t="20232" x="4989513" y="5037138"/>
          <p14:tracePt t="20247" x="4999038" y="5032375"/>
          <p14:tracePt t="20249" x="5008563" y="5032375"/>
          <p14:tracePt t="20254" x="5018088" y="5021263"/>
          <p14:tracePt t="20271" x="5038725" y="5021263"/>
          <p14:tracePt t="20275" x="5043488" y="5021263"/>
          <p14:tracePt t="20292" x="5057775" y="5021263"/>
          <p14:tracePt t="20299" x="5073650" y="5021263"/>
          <p14:tracePt t="20316" x="5083175" y="5021263"/>
          <p14:tracePt t="20321" x="5087938" y="5021263"/>
          <p14:tracePt t="20336" x="5092700" y="5021263"/>
          <p14:tracePt t="20414" x="5092700" y="5016500"/>
          <p14:tracePt t="20431" x="5103813" y="5002213"/>
          <p14:tracePt t="20434" x="5108575" y="4987925"/>
          <p14:tracePt t="20450" x="5122863" y="4941888"/>
          <p14:tracePt t="20457" x="5127625" y="4922838"/>
          <p14:tracePt t="20474" x="5137150" y="4878388"/>
          <p14:tracePt t="20478" x="5143500" y="4857750"/>
          <p14:tracePt t="20495" x="5157788" y="4803775"/>
          <p14:tracePt t="20501" x="5167313" y="4773613"/>
          <p14:tracePt t="20517" x="5172075" y="4743450"/>
          <p14:tracePt t="20524" x="5176838" y="4719638"/>
          <p14:tracePt t="20541" x="5187950" y="4679950"/>
          <p14:tracePt t="20546" x="5202238" y="4645025"/>
          <p14:tracePt t="20562" x="5207000" y="4624388"/>
          <p14:tracePt t="20567" x="5207000" y="4614863"/>
          <p14:tracePt t="20583" x="5211763" y="4589463"/>
          <p14:tracePt t="20590" x="5211763" y="4584700"/>
          <p14:tracePt t="20606" x="5222875" y="4560888"/>
          <p14:tracePt t="20612" x="5227638" y="4545013"/>
          <p14:tracePt t="20627" x="5227638" y="4525963"/>
          <p14:tracePt t="20634" x="5227638" y="4521200"/>
          <p14:tracePt t="20650" x="5232400" y="4505325"/>
          <p14:tracePt t="20657" x="5232400" y="4495800"/>
          <p14:tracePt t="20675" x="5232400" y="4486275"/>
          <p14:tracePt t="20682" x="5232400" y="4481513"/>
          <p14:tracePt t="20706" x="5232400" y="4470400"/>
          <p14:tracePt t="20741" x="5232400" y="4465638"/>
          <p14:tracePt t="21038" x="5227638" y="4495800"/>
          <p14:tracePt t="21046" x="5222875" y="4495800"/>
          <p14:tracePt t="21058" x="5211763" y="4516438"/>
          <p14:tracePt t="21064" x="5211763" y="4521200"/>
          <p14:tracePt t="21080" x="5207000" y="4535488"/>
          <p14:tracePt t="21086" x="5207000" y="4545013"/>
          <p14:tracePt t="21103" x="5202238" y="4556125"/>
          <p14:tracePt t="21108" x="5202238" y="4565650"/>
          <p14:tracePt t="21125" x="5187950" y="4595813"/>
          <p14:tracePt t="21132" x="5183188" y="4600575"/>
          <p14:tracePt t="21147" x="5176838" y="4619625"/>
          <p14:tracePt t="21149" x="5176838" y="4624388"/>
          <p14:tracePt t="21154" x="5172075" y="4635500"/>
          <p14:tracePt t="21171" x="5157788" y="4675188"/>
          <p14:tracePt t="21176" x="5157788" y="4679950"/>
          <p14:tracePt t="21192" x="5153025" y="4689475"/>
          <p14:tracePt t="21199" x="5148263" y="4694238"/>
          <p14:tracePt t="21217" x="5132388" y="4719638"/>
          <p14:tracePt t="21221" x="5127625" y="4733925"/>
          <p14:tracePt t="21236" x="5127625" y="4738688"/>
          <p14:tracePt t="21242" x="5118100" y="4743450"/>
          <p14:tracePt t="21258" x="5118100" y="4759325"/>
          <p14:tracePt t="21266" x="5118100" y="4764088"/>
          <p14:tracePt t="21283" x="5108575" y="4778375"/>
          <p14:tracePt t="21287" x="5103813" y="4787900"/>
          <p14:tracePt t="21304" x="5097463" y="4799013"/>
          <p14:tracePt t="21311" x="5097463" y="4803775"/>
          <p14:tracePt t="21327" x="5092700" y="4813300"/>
          <p14:tracePt t="21333" x="5083175" y="4818063"/>
          <p14:tracePt t="21350" x="5083175" y="4829175"/>
          <p14:tracePt t="21373" x="5078413" y="4833938"/>
          <p14:tracePt t="21417" x="5073650" y="4838700"/>
          <p14:tracePt t="21427" x="5068888" y="4838700"/>
          <p14:tracePt t="21441" x="5068888" y="4843463"/>
          <p14:tracePt t="21461" x="5064125" y="4843463"/>
          <p14:tracePt t="21469" x="5057775" y="4848225"/>
          <p14:tracePt t="21515" x="5038725" y="4848225"/>
          <p14:tracePt t="21539" x="5029200" y="4848225"/>
          <p14:tracePt t="21540" x="5024438" y="4848225"/>
          <p14:tracePt t="21551" x="5018088" y="4848225"/>
          <p14:tracePt t="21558" x="5013325" y="4852988"/>
          <p14:tracePt t="21575" x="4994275" y="4852988"/>
          <p14:tracePt t="21581" x="4973638" y="4852988"/>
          <p14:tracePt t="21597" x="4964113" y="4862513"/>
          <p14:tracePt t="21598" x="4924425" y="4862513"/>
          <p14:tracePt t="21621" x="4889500" y="4868863"/>
          <p14:tracePt t="21623" x="4875213" y="4873625"/>
          <p14:tracePt t="21626" x="4824413" y="4873625"/>
          <p14:tracePt t="21642" x="4800600" y="4883150"/>
          <p14:tracePt t="21650" x="4784725" y="4883150"/>
          <p14:tracePt t="21666" x="4770438" y="4887913"/>
          <p14:tracePt t="21671" x="4760913" y="4887913"/>
          <p14:tracePt t="21689" x="4735513" y="4892675"/>
          <p14:tracePt t="21710" x="4721225" y="4892675"/>
          <p14:tracePt t="21733" x="4695825" y="4892675"/>
          <p14:tracePt t="21739" x="4691063" y="4897438"/>
          <p14:tracePt t="21756" x="4681538" y="4908550"/>
          <p14:tracePt t="21761" x="4672013" y="4908550"/>
          <p14:tracePt t="21778" x="4646613" y="4913313"/>
          <p14:tracePt t="21783" x="4641850" y="4913313"/>
          <p14:tracePt t="21800" x="4625975" y="4913313"/>
          <p14:tracePt t="21807" x="4606925" y="4918075"/>
          <p14:tracePt t="21824" x="4562475" y="4927600"/>
          <p14:tracePt t="21828" x="4546600" y="4927600"/>
          <p14:tracePt t="21845" x="4511675" y="4932363"/>
          <p14:tracePt t="21851" x="4483100" y="4932363"/>
          <p14:tracePt t="21867" x="4432300" y="4932363"/>
          <p14:tracePt t="21872" x="4413250" y="4932363"/>
          <p14:tracePt t="21888" x="4383088" y="4932363"/>
          <p14:tracePt t="21895" x="4338638" y="4932363"/>
          <p14:tracePt t="21910" x="4268788" y="4932363"/>
          <p14:tracePt t="21917" x="4249738" y="4932363"/>
          <p14:tracePt t="21933" x="4198938" y="4932363"/>
          <p14:tracePt t="21940" x="4159250" y="4932363"/>
          <p14:tracePt t="21958" x="4065588" y="4932363"/>
          <p14:tracePt t="21963" x="4046538" y="4932363"/>
          <p14:tracePt t="21980" x="3960813" y="4932363"/>
          <p14:tracePt t="21986" x="3911600" y="4927600"/>
          <p14:tracePt t="22003" x="3738563" y="4918075"/>
          <p14:tracePt t="22008" x="3708400" y="4913313"/>
          <p14:tracePt t="22025" x="3584575" y="4902200"/>
          <p14:tracePt t="22033" x="3500438" y="4892675"/>
          <p14:tracePt t="22048" x="3325813" y="4883150"/>
          <p14:tracePt t="22054" x="3271838" y="4883150"/>
          <p14:tracePt t="22071" x="3176588" y="4883150"/>
          <p14:tracePt t="22076" x="3127375" y="4883150"/>
          <p14:tracePt t="22092" x="2987675" y="4873625"/>
          <p14:tracePt t="22100" x="2959100" y="4873625"/>
          <p14:tracePt t="22117" x="2868613" y="4873625"/>
          <p14:tracePt t="22139" x="2740025" y="4873625"/>
          <p14:tracePt t="22140" x="2670175" y="4873625"/>
          <p14:tracePt t="22143" x="2641600" y="4873625"/>
          <p14:tracePt t="22160" x="2546350" y="4873625"/>
          <p14:tracePt t="22167" x="2516188" y="4873625"/>
          <p14:tracePt t="22183" x="2497138" y="4873625"/>
          <p14:tracePt t="22189" x="2492375" y="4873625"/>
          <p14:tracePt t="22204" x="2487613" y="4873625"/>
          <p14:tracePt t="22393" x="2487613" y="4868863"/>
          <p14:tracePt t="22410" x="2487613" y="4838700"/>
          <p14:tracePt t="22418" x="2492375" y="4818063"/>
          <p14:tracePt t="22430" x="2497138" y="4783138"/>
          <p14:tracePt t="22437" x="2506663" y="4764088"/>
          <p14:tracePt t="22453" x="2506663" y="4738688"/>
          <p14:tracePt t="22458" x="2511425" y="4724400"/>
          <p14:tracePt t="22475" x="2511425" y="4703763"/>
          <p14:tracePt t="22483" x="2516188" y="4699000"/>
          <p14:tracePt t="22499" x="2516188" y="4675188"/>
          <p14:tracePt t="22503" x="2516188" y="4649788"/>
          <p14:tracePt t="22516" x="2516188" y="4635500"/>
          <p14:tracePt t="22525" x="2522538" y="4610100"/>
          <p14:tracePt t="22541" x="2522538" y="4584700"/>
          <p14:tracePt t="22547" x="2522538" y="4575175"/>
          <p14:tracePt t="22563" x="2532063" y="4545013"/>
          <p14:tracePt t="22570" x="2532063" y="4540250"/>
          <p14:tracePt t="22589" x="2532063" y="4530725"/>
          <p14:tracePt t="22593" x="2536825" y="4530725"/>
          <p14:tracePt t="22610" x="2536825" y="4521200"/>
          <p14:tracePt t="22616" x="2536825" y="4510088"/>
          <p14:tracePt t="22815" x="2536825" y="4521200"/>
          <p14:tracePt t="22817" x="2541588" y="4549775"/>
          <p14:tracePt t="22822" x="2541588" y="4565650"/>
          <p14:tracePt t="22836" x="2551113" y="4589463"/>
          <p14:tracePt t="22841" x="2551113" y="4619625"/>
          <p14:tracePt t="22857" x="2555875" y="4635500"/>
          <p14:tracePt t="22863" x="2555875" y="4659313"/>
          <p14:tracePt t="22880" x="2562225" y="4675188"/>
          <p14:tracePt t="22886" x="2562225" y="4689475"/>
          <p14:tracePt t="22904" x="2562225" y="4703763"/>
          <p14:tracePt t="22908" x="2562225" y="4719638"/>
          <p14:tracePt t="22925" x="2566988" y="4743450"/>
          <p14:tracePt t="22932" x="2566988" y="4764088"/>
          <p14:tracePt t="22947" x="2576513" y="4799013"/>
          <p14:tracePt t="22954" x="2576513" y="4818063"/>
          <p14:tracePt t="22971" x="2576513" y="4852988"/>
          <p14:tracePt t="22976" x="2581275" y="4878388"/>
          <p14:tracePt t="22992" x="2581275" y="4902200"/>
          <p14:tracePt t="22999" x="2581275" y="4913313"/>
          <p14:tracePt t="23016" x="2586038" y="4932363"/>
          <p14:tracePt t="23021" x="2595563" y="4948238"/>
          <p14:tracePt t="23038" x="2595563" y="4962525"/>
          <p14:tracePt t="23060" x="2601913" y="4981575"/>
          <p14:tracePt t="23061" x="2601913" y="4987925"/>
          <p14:tracePt t="23066" x="2606675" y="4992688"/>
          <p14:tracePt t="23082" x="2611438" y="5006975"/>
          <p14:tracePt t="23085" x="2611438" y="5011738"/>
          <p14:tracePt t="23089" x="2616200" y="5016500"/>
          <p14:tracePt t="23106" x="2625725" y="5037138"/>
          <p14:tracePt t="23111" x="2635250" y="5046663"/>
          <p14:tracePt t="23127" x="2651125" y="5067300"/>
          <p14:tracePt t="23134" x="2655888" y="5072063"/>
          <p14:tracePt t="23149" x="2686050" y="5091113"/>
          <p14:tracePt t="23155" x="2720975" y="5100638"/>
          <p14:tracePt t="23171" x="2760663" y="5106988"/>
          <p14:tracePt t="23176" x="2784475" y="5106988"/>
          <p14:tracePt t="23193" x="2835275" y="5106988"/>
          <p14:tracePt t="23199" x="2884488" y="5116513"/>
          <p14:tracePt t="23216" x="2963863" y="5116513"/>
          <p14:tracePt t="23222" x="3022600" y="5116513"/>
          <p14:tracePt t="23241" x="3092450" y="5116513"/>
          <p14:tracePt t="23246" x="3141663" y="5116513"/>
          <p14:tracePt t="23262" x="3221038" y="5111750"/>
          <p14:tracePt t="23269" x="3325813" y="5111750"/>
          <p14:tracePt t="23286" x="3435350" y="5100638"/>
          <p14:tracePt t="23291" x="3514725" y="5100638"/>
          <p14:tracePt t="23308" x="3624263" y="5100638"/>
          <p14:tracePt t="23313" x="3694113" y="5100638"/>
          <p14:tracePt t="23330" x="3757613" y="5100638"/>
          <p14:tracePt t="23332" x="3778250" y="5100638"/>
          <p14:tracePt t="23336" x="3841750" y="5100638"/>
          <p14:tracePt t="23353" x="3897313" y="5111750"/>
          <p14:tracePt t="23358" x="3946525" y="5121275"/>
          <p14:tracePt t="23375" x="4030663" y="5121275"/>
          <p14:tracePt t="23382" x="4086225" y="5130800"/>
          <p14:tracePt t="23399" x="4184650" y="5140325"/>
          <p14:tracePt t="23404" x="4244975" y="5140325"/>
          <p14:tracePt t="23421" x="4352925" y="5140325"/>
          <p14:tracePt t="23426" x="4403725" y="5140325"/>
          <p14:tracePt t="23442" x="4487863" y="5140325"/>
          <p14:tracePt t="23449" x="4537075" y="5140325"/>
          <p14:tracePt t="23466" x="4611688" y="5140325"/>
          <p14:tracePt t="23471" x="4665663" y="5140325"/>
          <p14:tracePt t="23488" x="4725988" y="5140325"/>
          <p14:tracePt t="23493" x="4765675" y="5135563"/>
          <p14:tracePt t="23510" x="4819650" y="5135563"/>
          <p14:tracePt t="23516" x="4849813" y="5121275"/>
          <p14:tracePt t="23533" x="4905375" y="5111750"/>
          <p14:tracePt t="23539" x="4933950" y="5111750"/>
          <p14:tracePt t="23556" x="4978400" y="5095875"/>
          <p14:tracePt t="23561" x="4999038" y="5095875"/>
          <p14:tracePt t="23577" x="5024438" y="5091113"/>
          <p14:tracePt t="23584" x="5048250" y="5086350"/>
          <p14:tracePt t="23600" x="5068888" y="5076825"/>
          <p14:tracePt t="23607" x="5083175" y="5072063"/>
          <p14:tracePt t="23623" x="5103813" y="5056188"/>
          <p14:tracePt t="23628" x="5118100" y="5051425"/>
          <p14:tracePt t="23645" x="5143500" y="5037138"/>
          <p14:tracePt t="23669" x="5183188" y="5016500"/>
          <p14:tracePt t="23670" x="5187950" y="5011738"/>
          <p14:tracePt t="23674" x="5207000" y="4997450"/>
          <p14:tracePt t="23691" x="5227638" y="4976813"/>
          <p14:tracePt t="23696" x="5246688" y="4957763"/>
          <p14:tracePt t="23712" x="5251450" y="4953000"/>
          <p14:tracePt t="23722" x="5297488" y="4918075"/>
          <p14:tracePt t="23736" x="5316538" y="4887913"/>
          <p14:tracePt t="23741" x="5321300" y="4883150"/>
          <p14:tracePt t="23757" x="5321300" y="4873625"/>
          <p14:tracePt t="23762" x="5326063" y="4873625"/>
          <p14:tracePt t="23777" x="5326063" y="4868863"/>
          <p14:tracePt t="23800" x="5330825" y="4868863"/>
          <p14:tracePt t="23823" x="5346700" y="4868863"/>
          <p14:tracePt t="23830" x="5365750" y="4857750"/>
          <p14:tracePt t="23845" x="5395913" y="4852988"/>
          <p14:tracePt t="23853" x="5426075" y="4843463"/>
          <p14:tracePt t="23871" x="5491163" y="4838700"/>
          <p14:tracePt t="23876" x="5559425" y="4838700"/>
          <p14:tracePt t="23892" x="5678488" y="4838700"/>
          <p14:tracePt t="23899" x="5813425" y="4838700"/>
          <p14:tracePt t="23917" x="6011863" y="4838700"/>
          <p14:tracePt t="23922" x="6130925" y="4838700"/>
          <p14:tracePt t="23945" x="6315075" y="4838700"/>
          <p14:tracePt t="23945" x="6408738" y="4838700"/>
          <p14:tracePt t="23960" x="6502400" y="4829175"/>
          <p14:tracePt t="23965" x="6557963" y="4829175"/>
          <p14:tracePt t="23983" x="6588125" y="4818063"/>
          <p14:tracePt t="23989" x="6611938" y="4813300"/>
          <p14:tracePt t="24006" x="6651625" y="4808538"/>
          <p14:tracePt t="24011" x="6686550" y="4787900"/>
          <p14:tracePt t="24027" x="6751638" y="4783138"/>
          <p14:tracePt t="24034" x="6781800" y="4783138"/>
          <p14:tracePt t="24050" x="6805613" y="4768850"/>
          <p14:tracePt t="24057" x="6826250" y="4768850"/>
          <p14:tracePt t="24075" x="6861175" y="4754563"/>
          <p14:tracePt t="24078" x="6889750" y="4748213"/>
          <p14:tracePt t="24098" x="6934200" y="4724400"/>
          <p14:tracePt t="24108" x="6980238" y="4719638"/>
          <p14:tracePt t="24124" x="7043738" y="4703763"/>
          <p14:tracePt t="24129" x="7088188" y="4694238"/>
          <p14:tracePt t="24142" x="7143750" y="4675188"/>
          <p14:tracePt t="24146" x="7167563" y="4668838"/>
          <p14:tracePt t="24166" x="7178675" y="4659313"/>
          <p14:tracePt t="24193" x="7202488" y="4649788"/>
          <p14:tracePt t="24197" x="7223125" y="4645025"/>
          <p14:tracePt t="24209" x="7246938" y="4640263"/>
          <p14:tracePt t="24214" x="7253288" y="4629150"/>
          <p14:tracePt t="24238" x="7272338" y="4619625"/>
          <p14:tracePt t="24241" x="7292975" y="4614863"/>
          <p14:tracePt t="24258" x="7321550" y="4589463"/>
          <p14:tracePt t="24261" x="7327900" y="4584700"/>
          <p14:tracePt t="24278" x="7332663" y="4579938"/>
          <p14:tracePt t="24289" x="7342188" y="4575175"/>
          <p14:tracePt t="24300" x="7361238" y="4570413"/>
          <p14:tracePt t="24305" x="7377113" y="4560888"/>
          <p14:tracePt t="24321" x="7386638" y="4556125"/>
          <p14:tracePt t="24326" x="7391400" y="4556125"/>
          <p14:tracePt t="24357" x="7416800" y="4549775"/>
          <p14:tracePt t="24370" x="7426325" y="4545013"/>
          <p14:tracePt t="24373" x="7431088" y="4545013"/>
          <p14:tracePt t="24442" x="7446963" y="4560888"/>
          <p14:tracePt t="24458" x="7451725" y="4584700"/>
          <p14:tracePt t="24462" x="7451725" y="4589463"/>
          <p14:tracePt t="24481" x="7456488" y="4624388"/>
          <p14:tracePt t="24488" x="7466013" y="4645025"/>
          <p14:tracePt t="24500" x="7466013" y="4668838"/>
          <p14:tracePt t="24508" x="7466013" y="4679950"/>
          <p14:tracePt t="24526" x="7466013" y="4694238"/>
          <p14:tracePt t="24530" x="7466013" y="4703763"/>
          <p14:tracePt t="24546" x="7466013" y="4714875"/>
          <p14:tracePt t="24551" x="7466013" y="4724400"/>
          <p14:tracePt t="24570" x="7466013" y="4738688"/>
          <p14:tracePt t="24577" x="7466013" y="4754563"/>
          <p14:tracePt t="24597" x="7470775" y="4764088"/>
          <p14:tracePt t="24602" x="7470775" y="4783138"/>
          <p14:tracePt t="24616" x="7475538" y="4803775"/>
          <p14:tracePt t="24621" x="7475538" y="4808538"/>
          <p14:tracePt t="24645" x="7480300" y="4857750"/>
          <p14:tracePt t="24660" x="7480300" y="4878388"/>
          <p14:tracePt t="24664" x="7486650" y="4883150"/>
          <p14:tracePt t="24683" x="7486650" y="4887913"/>
          <p14:tracePt t="24694" x="7486650" y="4897438"/>
          <p14:tracePt t="24704" x="7496175" y="4902200"/>
          <p14:tracePt t="24706" x="7496175" y="4908550"/>
          <p14:tracePt t="24710" x="7500938" y="4913313"/>
          <p14:tracePt t="24728" x="7505700" y="4932363"/>
          <p14:tracePt t="24734" x="7505700" y="4937125"/>
          <p14:tracePt t="24759" x="7515225" y="4957763"/>
          <p14:tracePt t="24776" x="7531100" y="4976813"/>
          <p14:tracePt t="24779" x="7535863" y="4981575"/>
          <p14:tracePt t="24793" x="7540625" y="5002213"/>
          <p14:tracePt t="24805" x="7545388" y="5006975"/>
          <p14:tracePt t="24828" x="7566025" y="5032375"/>
          <p14:tracePt t="24842" x="7570788" y="5041900"/>
          <p14:tracePt t="24845" x="7570788" y="5046663"/>
          <p14:tracePt t="24860" x="7575550" y="5051425"/>
          <p14:tracePt t="24870" x="7580313" y="5060950"/>
          <p14:tracePt t="24914" x="7599363" y="5076825"/>
          <p14:tracePt t="24927" x="7605713" y="5076825"/>
          <p14:tracePt t="24934" x="7610475" y="5081588"/>
          <p14:tracePt t="24954" x="7615238" y="5081588"/>
          <p14:tracePt t="24957" x="7620000" y="5081588"/>
          <p14:tracePt t="24976" x="7645400" y="5081588"/>
          <p14:tracePt t="24978" x="7664450" y="5081588"/>
          <p14:tracePt t="24982" x="7708900" y="5091113"/>
          <p14:tracePt t="24997" x="7748588" y="5091113"/>
          <p14:tracePt t="25007" x="7804150" y="5095875"/>
          <p14:tracePt t="25021" x="7872413" y="5106988"/>
          <p14:tracePt t="25026" x="7912100" y="5106988"/>
          <p14:tracePt t="25043" x="7981950" y="5106988"/>
          <p14:tracePt t="25063" x="8086725" y="5116513"/>
          <p14:tracePt t="25069" x="8145463" y="5116513"/>
          <p14:tracePt t="25084" x="8175625" y="5116513"/>
          <p14:tracePt t="25086" x="8196263" y="5116513"/>
          <p14:tracePt t="25094" x="8224838" y="5116513"/>
          <p14:tracePt t="25108" x="8289925" y="5116513"/>
          <p14:tracePt t="25134" x="8378825" y="5116513"/>
          <p14:tracePt t="25139" x="8429625" y="5116513"/>
          <p14:tracePt t="25155" x="8493125" y="5116513"/>
          <p14:tracePt t="25160" x="8562975" y="5116513"/>
          <p14:tracePt t="25177" x="8647113" y="5116513"/>
          <p14:tracePt t="25187" x="8707438" y="5116513"/>
          <p14:tracePt t="25203" x="8782050" y="5116513"/>
          <p14:tracePt t="25206" x="8821738" y="5116513"/>
          <p14:tracePt t="25226" x="8896350" y="5116513"/>
          <p14:tracePt t="25231" x="8955088" y="5116513"/>
          <p14:tracePt t="25244" x="9029700" y="5116513"/>
          <p14:tracePt t="25251" x="9078913" y="5116513"/>
          <p14:tracePt t="25267" x="9153525" y="5116513"/>
          <p14:tracePt t="25272" x="9188450" y="5116513"/>
          <p14:tracePt t="25295" x="9244013" y="5116513"/>
          <p14:tracePt t="25317" x="9272588" y="5116513"/>
          <p14:tracePt t="25321" x="9337675" y="5111750"/>
          <p14:tracePt t="25338" x="9382125" y="5111750"/>
          <p14:tracePt t="25342" x="9451975" y="5100638"/>
          <p14:tracePt t="25357" x="9575800" y="5100638"/>
          <p14:tracePt t="25362" x="9659938" y="5100638"/>
          <p14:tracePt t="25382" x="9853613" y="5100638"/>
          <p14:tracePt t="25387" x="10002838" y="5100638"/>
          <p14:tracePt t="25405" x="10186988" y="5100638"/>
          <p14:tracePt t="25408" x="10275888" y="5100638"/>
          <p14:tracePt t="25424" x="10380663" y="5100638"/>
          <p14:tracePt t="25429" x="10409238" y="5100638"/>
          <p14:tracePt t="25451" x="10425113" y="5100638"/>
          <p14:tracePt t="25479" x="10434638" y="5100638"/>
          <p14:tracePt t="25604" x="10439400" y="5095875"/>
          <p14:tracePt t="25611" x="10444163" y="5091113"/>
          <p14:tracePt t="25629" x="10444163" y="5076825"/>
          <p14:tracePt t="25633" x="10448925" y="5060950"/>
          <p14:tracePt t="25652" x="10448925" y="5037138"/>
          <p14:tracePt t="25660" x="10448925" y="5032375"/>
          <p14:tracePt t="25672" x="10448925" y="5011738"/>
          <p14:tracePt t="25677" x="10448925" y="4992688"/>
          <p14:tracePt t="25693" x="10448925" y="4967288"/>
          <p14:tracePt t="25700" x="10448925" y="4957763"/>
          <p14:tracePt t="25714" x="10448925" y="4932363"/>
          <p14:tracePt t="25717" x="10448925" y="4927600"/>
          <p14:tracePt t="25721" x="10448925" y="4918075"/>
          <p14:tracePt t="25738" x="10460038" y="4873625"/>
          <p14:tracePt t="25758" x="10460038" y="4838700"/>
          <p14:tracePt t="25759" x="10460038" y="4833938"/>
          <p14:tracePt t="25765" x="10460038" y="4808538"/>
          <p14:tracePt t="25782" x="10460038" y="4787900"/>
          <p14:tracePt t="25789" x="10460038" y="4783138"/>
          <p14:tracePt t="25807" x="10460038" y="4759325"/>
          <p14:tracePt t="25811" x="10460038" y="4748213"/>
          <p14:tracePt t="25828" x="10460038" y="4714875"/>
          <p14:tracePt t="25834" x="10460038" y="4703763"/>
          <p14:tracePt t="25852" x="10460038" y="4664075"/>
          <p14:tracePt t="25857" x="10460038" y="4649788"/>
          <p14:tracePt t="25875" x="10460038" y="4614863"/>
          <p14:tracePt t="25879" x="10464800" y="4614863"/>
          <p14:tracePt t="25926" x="10464800" y="4584700"/>
          <p14:tracePt t="25927" x="10464800" y="4570413"/>
          <p14:tracePt t="25940" x="10464800" y="4549775"/>
          <p14:tracePt t="25947" x="10464800" y="4545013"/>
          <p14:tracePt t="25962" x="10464800" y="4540250"/>
          <p14:tracePt t="26281" x="10464800" y="4556125"/>
          <p14:tracePt t="26284" x="10464800" y="4570413"/>
          <p14:tracePt t="26301" x="10464800" y="4584700"/>
          <p14:tracePt t="26306" x="10464800" y="4600575"/>
          <p14:tracePt t="26323" x="10464800" y="4614863"/>
          <p14:tracePt t="26329" x="10469563" y="4624388"/>
          <p14:tracePt t="26345" x="10469563" y="4635500"/>
          <p14:tracePt t="26352" x="10469563" y="4640263"/>
          <p14:tracePt t="26366" x="10474325" y="4649788"/>
          <p14:tracePt t="26373" x="10474325" y="4664075"/>
          <p14:tracePt t="26387" x="10479088" y="4668838"/>
          <p14:tracePt t="26394" x="10479088" y="4675188"/>
          <p14:tracePt t="26411" x="10479088" y="4684713"/>
          <p14:tracePt t="26418" x="10479088" y="4694238"/>
          <p14:tracePt t="26436" x="10483850" y="4708525"/>
          <p14:tracePt t="26441" x="10483850" y="4714875"/>
          <p14:tracePt t="26458" x="10483850" y="4729163"/>
          <p14:tracePt t="26465" x="10483850" y="4738688"/>
          <p14:tracePt t="26482" x="10494963" y="4748213"/>
          <p14:tracePt t="26487" x="10494963" y="4754563"/>
          <p14:tracePt t="26504" x="10499725" y="4768850"/>
          <p14:tracePt t="26508" x="10499725" y="4773613"/>
          <p14:tracePt t="26525" x="10499725" y="4787900"/>
          <p14:tracePt t="26532" x="10499725" y="4799013"/>
          <p14:tracePt t="26548" x="10499725" y="4808538"/>
          <p14:tracePt t="26554" x="10499725" y="4813300"/>
          <p14:tracePt t="26571" x="10499725" y="4818063"/>
          <p14:tracePt t="26572" x="10499725" y="4822825"/>
          <p14:tracePt t="26576" x="10499725" y="4829175"/>
          <p14:tracePt t="26593" x="10499725" y="4843463"/>
          <p14:tracePt t="26598" x="10499725" y="4848225"/>
          <p14:tracePt t="26616" x="10499725" y="4862513"/>
          <p14:tracePt t="26622" x="10499725" y="4868863"/>
          <p14:tracePt t="26637" x="10499725" y="4878388"/>
          <p14:tracePt t="26644" x="10499725" y="4883150"/>
          <p14:tracePt t="26659" x="10499725" y="4887913"/>
          <p14:tracePt t="26666" x="10499725" y="4892675"/>
          <p14:tracePt t="26682" x="10499725" y="4897438"/>
          <p14:tracePt t="26689" x="10499725" y="4902200"/>
          <p14:tracePt t="26707" x="10499725" y="4918075"/>
          <p14:tracePt t="26711" x="10499725" y="4927600"/>
          <p14:tracePt t="26726" x="10499725" y="4932363"/>
          <p14:tracePt t="26734" x="10499725" y="4937125"/>
          <p14:tracePt t="26751" x="10499725" y="4957763"/>
          <p14:tracePt t="26757" x="10499725" y="4962525"/>
          <p14:tracePt t="26773" x="10499725" y="4972050"/>
          <p14:tracePt t="26779" x="10499725" y="4976813"/>
          <p14:tracePt t="26795" x="10488613" y="4992688"/>
          <p14:tracePt t="26802" x="10488613" y="5002213"/>
          <p14:tracePt t="26818" x="10483850" y="5011738"/>
          <p14:tracePt t="26824" x="10479088" y="5011738"/>
          <p14:tracePt t="26841" x="10474325" y="5027613"/>
          <p14:tracePt t="26861" x="10469563" y="5032375"/>
          <p14:tracePt t="26886" x="10464800" y="5041900"/>
          <p14:tracePt t="26891" x="10460038" y="5041900"/>
          <p14:tracePt t="26907" x="10448925" y="5046663"/>
          <p14:tracePt t="26915" x="10448925" y="5051425"/>
          <p14:tracePt t="26939" x="10439400" y="5056188"/>
          <p14:tracePt t="26940" x="10439400" y="5067300"/>
          <p14:tracePt t="26961" x="10429875" y="5072063"/>
          <p14:tracePt t="26961" x="10425113" y="5076825"/>
          <p14:tracePt t="26974" x="10399713" y="5081588"/>
          <p14:tracePt t="26980" x="10375900" y="5091113"/>
          <p14:tracePt t="26996" x="10355263" y="5095875"/>
          <p14:tracePt t="27003" x="10345738" y="5100638"/>
          <p14:tracePt t="27019" x="10320338" y="5111750"/>
          <p14:tracePt t="27024" x="10315575" y="5116513"/>
          <p14:tracePt t="27040" x="10290175" y="5121275"/>
          <p14:tracePt t="27048" x="10271125" y="5121275"/>
          <p14:tracePt t="27073" x="10240963" y="5126038"/>
          <p14:tracePt t="27074" x="10221913" y="5135563"/>
          <p14:tracePt t="27089" x="10175875" y="5140325"/>
          <p14:tracePt t="27094" x="10136188" y="5151438"/>
          <p14:tracePt t="27110" x="10067925" y="5151438"/>
          <p14:tracePt t="27116" x="10056813" y="5151438"/>
          <p14:tracePt t="27132" x="10002838" y="5151438"/>
          <p14:tracePt t="27133" x="9982200" y="5151438"/>
          <p14:tracePt t="27139" x="9932988" y="5151438"/>
          <p14:tracePt t="27156" x="9879013" y="5151438"/>
          <p14:tracePt t="27156" x="9823450" y="5151438"/>
          <p14:tracePt t="27161" x="9783763" y="5151438"/>
          <p14:tracePt t="27177" x="9720263" y="5151438"/>
          <p14:tracePt t="27186" x="9596438" y="5151438"/>
          <p14:tracePt t="27200" x="9386888" y="5151438"/>
          <p14:tracePt t="27207" x="9356725" y="5151438"/>
          <p14:tracePt t="27223" x="9297988" y="5151438"/>
          <p14:tracePt t="27229" x="9272588" y="5151438"/>
          <p14:tracePt t="27245" x="9223375" y="5151438"/>
          <p14:tracePt t="27252" x="9218613" y="5151438"/>
          <p14:tracePt t="27269" x="9169400" y="5151438"/>
          <p14:tracePt t="27274" x="9148763" y="5151438"/>
          <p14:tracePt t="27290" x="9078913" y="5151438"/>
          <p14:tracePt t="27296" x="9059863" y="5151438"/>
          <p14:tracePt t="27313" x="9020175" y="5151438"/>
          <p14:tracePt t="27315" x="8990013" y="5151438"/>
          <p14:tracePt t="27319" x="8950325" y="5151438"/>
          <p14:tracePt t="27358" x="8831263" y="5151438"/>
          <p14:tracePt t="27364" x="8707438" y="5151438"/>
          <p14:tracePt t="27381" x="8677275" y="5151438"/>
          <p14:tracePt t="27387" x="8647113" y="5151438"/>
          <p14:tracePt t="27404" x="8597900" y="5151438"/>
          <p14:tracePt t="27409" x="8578850" y="5151438"/>
          <p14:tracePt t="27426" x="8523288" y="5151438"/>
          <p14:tracePt t="27432" x="8474075" y="5151438"/>
          <p14:tracePt t="27449" x="8404225" y="5151438"/>
          <p14:tracePt t="27454" x="8350250" y="5151438"/>
          <p14:tracePt t="27472" x="8280400" y="5151438"/>
          <p14:tracePt t="27476" x="8235950" y="5151438"/>
          <p14:tracePt t="27502" x="8196263" y="5151438"/>
          <p14:tracePt t="27503" x="8156575" y="5146675"/>
          <p14:tracePt t="27515" x="8126413" y="5146675"/>
          <p14:tracePt t="27515" x="8101013" y="5140325"/>
          <p14:tracePt t="27539" x="8051800" y="5130800"/>
          <p14:tracePt t="27540" x="8037513" y="5130800"/>
          <p14:tracePt t="27560" x="7962900" y="5106988"/>
          <p14:tracePt t="27561" x="7947025" y="5100638"/>
          <p14:tracePt t="27566" x="7918450" y="5091113"/>
          <p14:tracePt t="27583" x="7858125" y="5067300"/>
          <p14:tracePt t="27589" x="7839075" y="5051425"/>
          <p14:tracePt t="27606" x="7799388" y="5021263"/>
          <p14:tracePt t="27610" x="7788275" y="5011738"/>
          <p14:tracePt t="27626" x="7783513" y="4992688"/>
          <p14:tracePt t="27632" x="7783513" y="4972050"/>
          <p14:tracePt t="27649" x="7769225" y="4953000"/>
          <p14:tracePt t="27656" x="7769225" y="4932363"/>
          <p14:tracePt t="27672" x="7764463" y="4908550"/>
          <p14:tracePt t="27677" x="7753350" y="4887913"/>
          <p14:tracePt t="27693" x="7739063" y="4848225"/>
          <p14:tracePt t="27700" x="7734300" y="4829175"/>
          <p14:tracePt t="27718" x="7729538" y="4813300"/>
          <p14:tracePt t="27726" x="7729538" y="4787900"/>
          <p14:tracePt t="27740" x="7729538" y="4778375"/>
          <p14:tracePt t="27763" x="7729538" y="4768850"/>
          <p14:tracePt t="27764" x="7729538" y="4759325"/>
          <p14:tracePt t="27769" x="7729538" y="4754563"/>
          <p14:tracePt t="27784" x="7729538" y="4748213"/>
          <p14:tracePt t="27791" x="7729538" y="4743450"/>
          <p14:tracePt t="27814" x="7729538" y="4738688"/>
          <p14:tracePt t="27829" x="7729538" y="4733925"/>
          <p14:tracePt t="27875" x="7729538" y="4729163"/>
          <p14:tracePt t="27899" x="7729538" y="4719638"/>
          <p14:tracePt t="31541" x="7708900" y="4719638"/>
          <p14:tracePt t="31542" x="7704138" y="4719638"/>
          <p14:tracePt t="31572" x="7699375" y="4719638"/>
          <p14:tracePt t="31589" x="7689850" y="4719638"/>
          <p14:tracePt t="31594" x="7673975" y="4724400"/>
          <p14:tracePt t="31611" x="7640638" y="4733925"/>
          <p14:tracePt t="31618" x="7620000" y="4743450"/>
          <p14:tracePt t="31641" x="7599363" y="4759325"/>
          <p14:tracePt t="31642" x="7585075" y="4759325"/>
          <p14:tracePt t="31656" x="7575550" y="4759325"/>
          <p14:tracePt t="31678" x="7566025" y="4764088"/>
          <p14:tracePt t="31700" x="7559675" y="4764088"/>
          <p14:tracePt t="31723" x="7540625" y="4764088"/>
          <p14:tracePt t="31730" x="7535863" y="4764088"/>
          <p14:tracePt t="31755" x="7466013" y="4754563"/>
          <p14:tracePt t="31755" x="7431088" y="4743450"/>
          <p14:tracePt t="31769" x="7207250" y="4733925"/>
          <p14:tracePt t="31774" x="7088188" y="4708525"/>
          <p14:tracePt t="31791" x="6835775" y="4684713"/>
          <p14:tracePt t="31814" x="6542088" y="4675188"/>
          <p14:tracePt t="31815" x="6399213" y="4675188"/>
          <p14:tracePt t="31820" x="6196013" y="4659313"/>
          <p14:tracePt t="31836" x="6130925" y="4659313"/>
          <p14:tracePt t="31839" x="5967413" y="4659313"/>
          <p14:tracePt t="31842" x="5862638" y="4659313"/>
          <p14:tracePt t="31868" x="5703888" y="4659313"/>
          <p14:tracePt t="31869" x="5638800" y="4659313"/>
          <p14:tracePt t="31881" x="5554663" y="4659313"/>
          <p14:tracePt t="31887" x="5514975" y="4659313"/>
          <p14:tracePt t="31905" x="5480050" y="4659313"/>
          <p14:tracePt t="31914" x="5440363" y="4659313"/>
          <p14:tracePt t="31925" x="5386388" y="4659313"/>
          <p14:tracePt t="31933" x="5227638" y="4659313"/>
          <p14:tracePt t="31957" x="4973638" y="4659313"/>
          <p14:tracePt t="31972" x="4805363" y="4659313"/>
          <p14:tracePt t="31977" x="4711700" y="4659313"/>
          <p14:tracePt t="31993" x="4551363" y="4649788"/>
          <p14:tracePt t="32000" x="4432300" y="4640263"/>
          <p14:tracePt t="32016" x="4268788" y="4614863"/>
          <p14:tracePt t="32023" x="4175125" y="4595813"/>
          <p14:tracePt t="32039" x="4011613" y="4556125"/>
          <p14:tracePt t="32044" x="3876675" y="4530725"/>
          <p14:tracePt t="32061" x="3687763" y="4491038"/>
          <p14:tracePt t="32068" x="3594100" y="4456113"/>
          <p14:tracePt t="32084" x="3484563" y="4421188"/>
          <p14:tracePt t="32090" x="3444875" y="4402138"/>
          <p14:tracePt t="32105" x="3409950" y="4386263"/>
          <p14:tracePt t="32110" x="3390900" y="4386263"/>
          <p14:tracePt t="32126" x="3381375" y="4376738"/>
          <p14:tracePt t="32133" x="3381375" y="4371975"/>
          <p14:tracePt t="32156" x="3381375" y="4357688"/>
          <p14:tracePt t="32172" x="3381375" y="4322763"/>
          <p14:tracePt t="32178" x="3395663" y="4278313"/>
          <p14:tracePt t="32196" x="3421063" y="4203700"/>
          <p14:tracePt t="32202" x="3430588" y="4173538"/>
          <p14:tracePt t="32219" x="3454400" y="4103688"/>
          <p14:tracePt t="32224" x="3475038" y="4044950"/>
          <p14:tracePt t="32241" x="3500438" y="3930650"/>
          <p14:tracePt t="32248" x="3509963" y="3905250"/>
          <p14:tracePt t="32265" x="3529013" y="3811588"/>
          <p14:tracePt t="32270" x="3533775" y="3760788"/>
          <p14:tracePt t="32287" x="3533775" y="3641725"/>
          <p14:tracePt t="32292" x="3533775" y="3622675"/>
          <p14:tracePt t="32308" x="3533775" y="3538538"/>
          <p14:tracePt t="32314" x="3533775" y="3513138"/>
          <p14:tracePt t="32331" x="3533775" y="3473450"/>
          <p14:tracePt t="32337" x="3533775" y="3449638"/>
          <p14:tracePt t="32354" x="3533775" y="3414713"/>
          <p14:tracePt t="32360" x="3533775" y="3394075"/>
          <p14:tracePt t="32377" x="3533775" y="3354388"/>
          <p14:tracePt t="32382" x="3533775" y="3340100"/>
          <p14:tracePt t="32398" x="3533775" y="3314700"/>
          <p14:tracePt t="32405" x="3533775" y="3295650"/>
          <p14:tracePt t="32422" x="3533775" y="3260725"/>
          <p14:tracePt t="32427" x="3533775" y="3255963"/>
          <p14:tracePt t="32443" x="3529013" y="3221038"/>
          <p14:tracePt t="32450" x="3519488" y="3190875"/>
          <p14:tracePt t="32466" x="3505200" y="3146425"/>
          <p14:tracePt t="32473" x="3505200" y="3136900"/>
          <p14:tracePt t="32489" x="3489325" y="3101975"/>
          <p14:tracePt t="32494" x="3465513" y="3067050"/>
          <p14:tracePt t="32511" x="3425825" y="3011488"/>
          <p14:tracePt t="32517" x="3400425" y="2987675"/>
          <p14:tracePt t="32534" x="3365500" y="2952750"/>
          <p14:tracePt t="32539" x="3340100" y="2927350"/>
          <p14:tracePt t="32556" x="3306763" y="2892425"/>
          <p14:tracePt t="32562" x="3290888" y="2882900"/>
          <p14:tracePt t="32578" x="3260725" y="2863850"/>
          <p14:tracePt t="32585" x="3241675" y="2847975"/>
          <p14:tracePt t="32602" x="3197225" y="2828925"/>
          <p14:tracePt t="32607" x="3192463" y="2824163"/>
          <p14:tracePt t="32623" x="3176588" y="2819400"/>
          <p14:tracePt t="32631" x="3162300" y="2808288"/>
          <p14:tracePt t="32647" x="3148013" y="2808288"/>
          <p14:tracePt t="32652" x="3136900" y="2808288"/>
          <p14:tracePt t="32669" x="3132138" y="2808288"/>
          <p14:tracePt t="32676" x="3122613" y="2808288"/>
          <p14:tracePt t="32691" x="3097213" y="2808288"/>
          <p14:tracePt t="32698" x="3092450" y="2803525"/>
          <p14:tracePt t="32714" x="3057525" y="2803525"/>
          <p14:tracePt t="32720" x="3038475" y="2798763"/>
          <p14:tracePt t="32735" x="2982913" y="2789238"/>
          <p14:tracePt t="32740" x="2973388" y="2789238"/>
          <p14:tracePt t="32756" x="2938463" y="2789238"/>
          <p14:tracePt t="32764" x="2919413" y="2784475"/>
          <p14:tracePt t="32779" x="2874963" y="2773363"/>
          <p14:tracePt t="32786" x="2854325" y="2773363"/>
          <p14:tracePt t="32802" x="2828925" y="2773363"/>
          <p14:tracePt t="32808" x="2805113" y="2773363"/>
          <p14:tracePt t="32824" x="2755900" y="2768600"/>
          <p14:tracePt t="32832" x="2740025" y="2768600"/>
          <p14:tracePt t="32849" x="2700338" y="2768600"/>
          <p14:tracePt t="32855" x="2681288" y="2768600"/>
          <p14:tracePt t="32872" x="2625725" y="2768600"/>
          <p14:tracePt t="32877" x="2620963" y="2768600"/>
          <p14:tracePt t="32894" x="2606675" y="2768600"/>
          <p14:tracePt t="32900" x="2601913" y="2768600"/>
          <p14:tracePt t="32916" x="2566988" y="2784475"/>
          <p14:tracePt t="32940" x="2536825" y="2803525"/>
          <p14:tracePt t="32941" x="2522538" y="2813050"/>
          <p14:tracePt t="32944" x="2476500" y="2859088"/>
          <p14:tracePt t="32961" x="2443163" y="2882900"/>
          <p14:tracePt t="32967" x="2427288" y="2908300"/>
          <p14:tracePt t="32984" x="2392363" y="2971800"/>
          <p14:tracePt t="32989" x="2378075" y="3011488"/>
          <p14:tracePt t="33006" x="2328863" y="3130550"/>
          <p14:tracePt t="33012" x="2328863" y="3141663"/>
          <p14:tracePt t="33028" x="2312988" y="3225800"/>
          <p14:tracePt t="33035" x="2312988" y="3275013"/>
          <p14:tracePt t="33052" x="2312988" y="3408363"/>
          <p14:tracePt t="33057" x="2312988" y="3438525"/>
          <p14:tracePt t="33073" x="2312988" y="3508375"/>
          <p14:tracePt t="33081" x="2312988" y="3557588"/>
          <p14:tracePt t="33096" x="2312988" y="3627438"/>
          <p14:tracePt t="33097" x="2312988" y="3667125"/>
          <p14:tracePt t="33102" x="2312988" y="3697288"/>
          <p14:tracePt t="33120" x="2312988" y="3767138"/>
          <p14:tracePt t="33124" x="2312988" y="3806825"/>
          <p14:tracePt t="33141" x="2312988" y="3890963"/>
          <p14:tracePt t="33148" x="2312988" y="3910013"/>
          <p14:tracePt t="33164" x="2312988" y="3965575"/>
          <p14:tracePt t="33170" x="2312988" y="4014788"/>
          <p14:tracePt t="33187" x="2312988" y="4084638"/>
          <p14:tracePt t="33192" x="2312988" y="4103688"/>
          <p14:tracePt t="33209" x="2312988" y="4178300"/>
          <p14:tracePt t="33214" x="2312988" y="4227513"/>
          <p14:tracePt t="33231" x="2317750" y="4346575"/>
          <p14:tracePt t="33237" x="2328863" y="4391025"/>
          <p14:tracePt t="33254" x="2333625" y="4476750"/>
          <p14:tracePt t="33260" x="2343150" y="4530725"/>
          <p14:tracePt t="33276" x="2382838" y="4668838"/>
          <p14:tracePt t="33283" x="2392363" y="4703763"/>
          <p14:tracePt t="33299" x="2422525" y="4794250"/>
          <p14:tracePt t="33305" x="2436813" y="4848225"/>
          <p14:tracePt t="33322" x="2487613" y="4937125"/>
          <p14:tracePt t="33327" x="2487613" y="4953000"/>
          <p14:tracePt t="33344" x="2527300" y="5037138"/>
          <p14:tracePt t="33350" x="2541588" y="5060950"/>
          <p14:tracePt t="33366" x="2581275" y="5116513"/>
          <p14:tracePt t="33371" x="2595563" y="5130800"/>
          <p14:tracePt t="33387" x="2630488" y="5165725"/>
          <p14:tracePt t="33393" x="2646363" y="5191125"/>
          <p14:tracePt t="33409" x="2686050" y="5226050"/>
          <p14:tracePt t="33415" x="2700338" y="5235575"/>
          <p14:tracePt t="33431" x="2725738" y="5245100"/>
          <p14:tracePt t="33439" x="2740025" y="5249863"/>
          <p14:tracePt t="33455" x="2779713" y="5259388"/>
          <p14:tracePt t="33460" x="2784475" y="5259388"/>
          <p14:tracePt t="33479" x="2809875" y="5265738"/>
          <p14:tracePt t="33485" x="2835275" y="5265738"/>
          <p14:tracePt t="33502" x="2868613" y="5265738"/>
          <p14:tracePt t="33507" x="2879725" y="5265738"/>
          <p14:tracePt t="33523" x="2933700" y="5240338"/>
          <p14:tracePt t="33530" x="2963863" y="5226050"/>
          <p14:tracePt t="33546" x="3057525" y="5180013"/>
          <p14:tracePt t="33552" x="3087688" y="5170488"/>
          <p14:tracePt t="33570" x="3148013" y="5130800"/>
          <p14:tracePt t="33574" x="3171825" y="5116513"/>
          <p14:tracePt t="33591" x="3236913" y="5072063"/>
          <p14:tracePt t="33597" x="3251200" y="5056188"/>
          <p14:tracePt t="33614" x="3286125" y="5037138"/>
          <p14:tracePt t="33620" x="3311525" y="5016500"/>
          <p14:tracePt t="33637" x="3355975" y="4967288"/>
          <p14:tracePt t="33642" x="3370263" y="4948238"/>
          <p14:tracePt t="33658" x="3400425" y="4918075"/>
          <p14:tracePt t="33664" x="3430588" y="4892675"/>
          <p14:tracePt t="33681" x="3444875" y="4868863"/>
          <p14:tracePt t="33688" x="3454400" y="4848225"/>
          <p14:tracePt t="33705" x="3494088" y="4799013"/>
          <p14:tracePt t="33710" x="3509963" y="4768850"/>
          <p14:tracePt t="33726" x="3549650" y="4714875"/>
          <p14:tracePt t="33732" x="3568700" y="4668838"/>
          <p14:tracePt t="33749" x="3598863" y="4556125"/>
          <p14:tracePt t="33755" x="3598863" y="4491038"/>
          <p14:tracePt t="33771" x="3598863" y="4446588"/>
          <p14:tracePt t="33773" x="3598863" y="4367213"/>
          <p14:tracePt t="33777" x="3598863" y="4346575"/>
          <p14:tracePt t="33794" x="3598863" y="4257675"/>
          <p14:tracePt t="33817" x="3598863" y="4143375"/>
          <p14:tracePt t="33819" x="3598863" y="4113213"/>
          <p14:tracePt t="33822" x="3598863" y="4084638"/>
          <p14:tracePt t="33839" x="3598863" y="4019550"/>
          <p14:tracePt t="33845" x="3598863" y="3970338"/>
          <p14:tracePt t="33861" x="3598863" y="3910013"/>
          <p14:tracePt t="33867" x="3598863" y="3860800"/>
          <p14:tracePt t="33885" x="3598863" y="3756025"/>
          <p14:tracePt t="33889" x="3603625" y="3727450"/>
          <p14:tracePt t="33906" x="3613150" y="3692525"/>
          <p14:tracePt t="33914" x="3619500" y="3671888"/>
          <p14:tracePt t="33929" x="3633788" y="3652838"/>
          <p14:tracePt t="33935" x="3638550" y="3641725"/>
          <p14:tracePt t="33952" x="3643313" y="3622675"/>
          <p14:tracePt t="33957" x="3648075" y="3617913"/>
          <p14:tracePt t="33974" x="3663950" y="3602038"/>
          <p14:tracePt t="33981" x="3663950" y="3597275"/>
          <p14:tracePt t="33997" x="3668713" y="3592513"/>
          <p14:tracePt t="34001" x="3673475" y="3587750"/>
          <p14:tracePt t="34016" x="3673475" y="3578225"/>
          <p14:tracePt t="34108" x="3673475" y="3582988"/>
          <p14:tracePt t="34117" x="3673475" y="3597275"/>
          <p14:tracePt t="34131" x="3673475" y="3613150"/>
          <p14:tracePt t="34132" x="3673475" y="3617913"/>
          <p14:tracePt t="34138" x="3673475" y="3636963"/>
          <p14:tracePt t="34155" x="3673475" y="3671888"/>
          <p14:tracePt t="34159" x="3673475" y="3702050"/>
          <p14:tracePt t="34176" x="3673475" y="3751263"/>
          <p14:tracePt t="34182" x="3683000" y="3795713"/>
          <p14:tracePt t="34198" x="3713163" y="3851275"/>
          <p14:tracePt t="34206" x="3743325" y="3914775"/>
          <p14:tracePt t="34222" x="3817938" y="4033838"/>
          <p14:tracePt t="34227" x="3867150" y="4094163"/>
          <p14:tracePt t="34244" x="3981450" y="4267200"/>
          <p14:tracePt t="34250" x="4011613" y="4302125"/>
          <p14:tracePt t="34267" x="4119563" y="4425950"/>
          <p14:tracePt t="34272" x="4210050" y="4510088"/>
          <p14:tracePt t="34289" x="4368800" y="4664075"/>
          <p14:tracePt t="34295" x="4432300" y="4714875"/>
          <p14:tracePt t="34311" x="4537075" y="4803775"/>
          <p14:tracePt t="34318" x="4637088" y="4878388"/>
          <p14:tracePt t="34335" x="4933950" y="5046663"/>
          <p14:tracePt t="34339" x="5018088" y="5076825"/>
          <p14:tracePt t="34356" x="5211763" y="5130800"/>
          <p14:tracePt t="34364" x="5330825" y="5160963"/>
          <p14:tracePt t="34379" x="5475288" y="5219700"/>
          <p14:tracePt t="34380" x="5610225" y="5254625"/>
          <p14:tracePt t="34387" x="5673725" y="5265738"/>
          <p14:tracePt t="34402" x="5853113" y="5305425"/>
          <p14:tracePt t="34407" x="5932488" y="5314950"/>
          <p14:tracePt t="34424" x="6056313" y="5334000"/>
          <p14:tracePt t="34446" x="6165850" y="5334000"/>
          <p14:tracePt t="34447" x="6196013" y="5334000"/>
          <p14:tracePt t="34453" x="6334125" y="5334000"/>
          <p14:tracePt t="34470" x="6469063" y="5334000"/>
          <p14:tracePt t="34474" x="6548438" y="5334000"/>
          <p14:tracePt t="34491" x="6721475" y="5334000"/>
          <p14:tracePt t="34497" x="6826250" y="5334000"/>
          <p14:tracePt t="34514" x="6959600" y="5334000"/>
          <p14:tracePt t="34520" x="6969125" y="5334000"/>
          <p14:tracePt t="34537" x="7043738" y="5329238"/>
          <p14:tracePt t="34542" x="7094538" y="5329238"/>
          <p14:tracePt t="34559" x="7178675" y="5329238"/>
          <p14:tracePt t="34565" x="7207250" y="5329238"/>
          <p14:tracePt t="34581" x="7246938" y="5329238"/>
          <p14:tracePt t="34588" x="7312025" y="5334000"/>
          <p14:tracePt t="34605" x="7416800" y="5334000"/>
          <p14:tracePt t="34627" x="7500938" y="5334000"/>
          <p14:tracePt t="34628" x="7531100" y="5334000"/>
          <p14:tracePt t="34632" x="7599363" y="5334000"/>
          <p14:tracePt t="34650" x="7673975" y="5334000"/>
          <p14:tracePt t="34654" x="7694613" y="5334000"/>
          <p14:tracePt t="34670" x="7759700" y="5310188"/>
          <p14:tracePt t="34676" x="7804150" y="5284788"/>
          <p14:tracePt t="34692" x="7923213" y="5191125"/>
          <p14:tracePt t="34698" x="7947025" y="5170488"/>
          <p14:tracePt t="34723" x="8056563" y="5011738"/>
          <p14:tracePt t="34738" x="8145463" y="4818063"/>
          <p14:tracePt t="34743" x="8161338" y="4759325"/>
          <p14:tracePt t="34761" x="8215313" y="4605338"/>
          <p14:tracePt t="34768" x="8245475" y="4510088"/>
          <p14:tracePt t="34785" x="8289925" y="4306888"/>
          <p14:tracePt t="34789" x="8289925" y="4278313"/>
          <p14:tracePt t="34806" x="8305800" y="4192588"/>
          <p14:tracePt t="34829" x="8378825" y="4014788"/>
          <p14:tracePt t="34835" x="8404225" y="3994150"/>
          <p14:tracePt t="34853" x="8413750" y="3949700"/>
          <p14:tracePt t="34857" x="8418513" y="3910013"/>
          <p14:tracePt t="34874" x="8448675" y="3830638"/>
          <p14:tracePt t="34881" x="8464550" y="3776663"/>
          <p14:tracePt t="34899" x="8478838" y="3716338"/>
          <p14:tracePt t="34903" x="8488363" y="3671888"/>
          <p14:tracePt t="34919" x="8504238" y="3608388"/>
          <p14:tracePt t="34926" x="8504238" y="3548063"/>
          <p14:tracePt t="34941" x="8513763" y="3459163"/>
          <p14:tracePt t="34948" x="8513763" y="3394075"/>
          <p14:tracePt t="34965" x="8513763" y="3314700"/>
          <p14:tracePt t="34970" x="8513763" y="3275013"/>
          <p14:tracePt t="34988" x="8513763" y="3176588"/>
          <p14:tracePt t="34992" x="8504238" y="3097213"/>
          <p14:tracePt t="35009" x="8478838" y="2992438"/>
          <p14:tracePt t="35015" x="8453438" y="2908300"/>
          <p14:tracePt t="35031" x="8378825" y="2724150"/>
          <p14:tracePt t="35038" x="8334375" y="2640013"/>
          <p14:tracePt t="35055" x="8280400" y="2546350"/>
          <p14:tracePt t="35060" x="8245475" y="2481263"/>
          <p14:tracePt t="35077" x="8185150" y="2376488"/>
          <p14:tracePt t="35083" x="8170863" y="2317750"/>
          <p14:tracePt t="35099" x="8135938" y="2252663"/>
          <p14:tracePt t="35106" x="8126413" y="2217738"/>
          <p14:tracePt t="35123" x="8091488" y="2154238"/>
          <p14:tracePt t="35127" x="8047038" y="2089150"/>
          <p14:tracePt t="35144" x="8012113" y="2039938"/>
          <p14:tracePt t="35150" x="7993063" y="2014538"/>
          <p14:tracePt t="35167" x="7962900" y="1989138"/>
          <p14:tracePt t="35173" x="7942263" y="1974850"/>
          <p14:tracePt t="35189" x="7918450" y="1960563"/>
          <p14:tracePt t="35195" x="7902575" y="1944688"/>
          <p14:tracePt t="35212" x="7867650" y="1939925"/>
          <p14:tracePt t="35218" x="7843838" y="1935163"/>
          <p14:tracePt t="35235" x="7818438" y="1925638"/>
          <p14:tracePt t="35240" x="7793038" y="1925638"/>
          <p14:tracePt t="35256" x="7739063" y="1920875"/>
          <p14:tracePt t="35264" x="7720013" y="1920875"/>
          <p14:tracePt t="35280" x="7654925" y="1920875"/>
          <p14:tracePt t="35284" x="7624763" y="1920875"/>
          <p14:tracePt t="35300" x="7554913" y="1920875"/>
          <p14:tracePt t="35306" x="7526338" y="1925638"/>
          <p14:tracePt t="35323" x="7486650" y="1935163"/>
          <p14:tracePt t="35345" x="7431088" y="1949450"/>
          <p14:tracePt t="35346" x="7416800" y="1960563"/>
          <p14:tracePt t="35351" x="7386638" y="1965325"/>
          <p14:tracePt t="35367" x="7342188" y="1979613"/>
          <p14:tracePt t="35373" x="7302500" y="1995488"/>
          <p14:tracePt t="35391" x="7253288" y="2019300"/>
          <p14:tracePt t="35398" x="7223125" y="2035175"/>
          <p14:tracePt t="35416" x="7178675" y="2074863"/>
          <p14:tracePt t="35421" x="7153275" y="2089150"/>
          <p14:tracePt t="35438" x="7113588" y="2133600"/>
          <p14:tracePt t="35443" x="7078663" y="2168525"/>
          <p14:tracePt t="35459" x="7048500" y="2217738"/>
          <p14:tracePt t="35465" x="7029450" y="2257425"/>
          <p14:tracePt t="35482" x="7015163" y="2312988"/>
          <p14:tracePt t="35488" x="7015163" y="2352675"/>
          <p14:tracePt t="35505" x="7008813" y="2416175"/>
          <p14:tracePt t="35510" x="7008813" y="2466975"/>
          <p14:tracePt t="35527" x="7008813" y="2516188"/>
          <p14:tracePt t="35533" x="7008813" y="2574925"/>
          <p14:tracePt t="35549" x="7008813" y="2619375"/>
          <p14:tracePt t="35550" x="7008813" y="2649538"/>
          <p14:tracePt t="35555" x="7008813" y="2689225"/>
          <p14:tracePt t="35572" x="7015163" y="2779713"/>
          <p14:tracePt t="35577" x="7015163" y="2828925"/>
          <p14:tracePt t="35594" x="7019925" y="2903538"/>
          <p14:tracePt t="35601" x="7029450" y="2957513"/>
          <p14:tracePt t="35618" x="7043738" y="3027363"/>
          <p14:tracePt t="35623" x="7054850" y="3062288"/>
          <p14:tracePt t="35639" x="7078663" y="3130550"/>
          <p14:tracePt t="35645" x="7088188" y="3181350"/>
          <p14:tracePt t="35662" x="7108825" y="3244850"/>
          <p14:tracePt t="35668" x="7123113" y="3289300"/>
          <p14:tracePt t="35685" x="7138988" y="3349625"/>
          <p14:tracePt t="35690" x="7148513" y="3379788"/>
          <p14:tracePt t="35706" x="7153275" y="3424238"/>
          <p14:tracePt t="35709" x="7162800" y="3449638"/>
          <p14:tracePt t="35715" x="7167563" y="3489325"/>
          <p14:tracePt t="35731" x="7178675" y="3562350"/>
          <p14:tracePt t="35736" x="7197725" y="3608388"/>
          <p14:tracePt t="35753" x="7223125" y="3671888"/>
          <p14:tracePt t="35757" x="7227888" y="3711575"/>
          <p14:tracePt t="35782" x="7246938" y="3790950"/>
          <p14:tracePt t="35783" x="7258050" y="3830638"/>
          <p14:tracePt t="35797" x="7272338" y="3890963"/>
          <p14:tracePt t="35803" x="7292975" y="3919538"/>
          <p14:tracePt t="35820" x="7307263" y="3994150"/>
          <p14:tracePt t="35825" x="7307263" y="4014788"/>
          <p14:tracePt t="35842" x="7321550" y="4084638"/>
          <p14:tracePt t="35849" x="7342188" y="4143375"/>
          <p14:tracePt t="35865" x="7356475" y="4208463"/>
          <p14:tracePt t="35871" x="7356475" y="4227513"/>
          <p14:tracePt t="35897" x="7381875" y="4322763"/>
          <p14:tracePt t="35909" x="7407275" y="4386263"/>
          <p14:tracePt t="35915" x="7426325" y="4421188"/>
          <p14:tracePt t="35932" x="7446963" y="4476750"/>
          <p14:tracePt t="35937" x="7456488" y="4495800"/>
          <p14:tracePt t="35953" x="7470775" y="4545013"/>
          <p14:tracePt t="35959" x="7470775" y="4556125"/>
          <p14:tracePt t="35975" x="7480300" y="4579938"/>
          <p14:tracePt t="35982" x="7496175" y="4600575"/>
          <p14:tracePt t="35998" x="7500938" y="4619625"/>
          <p14:tracePt t="36021" x="7515225" y="4649788"/>
          <p14:tracePt t="36023" x="7535863" y="4679950"/>
          <p14:tracePt t="36026" x="7550150" y="4703763"/>
          <p14:tracePt t="36045" x="7575550" y="4729163"/>
          <p14:tracePt t="36051" x="7580313" y="4743450"/>
          <p14:tracePt t="36068" x="7599363" y="4759325"/>
          <p14:tracePt t="36072" x="7610475" y="4768850"/>
          <p14:tracePt t="36090" x="7640638" y="4799013"/>
          <p14:tracePt t="36096" x="7673975" y="4833938"/>
          <p14:tracePt t="36112" x="7685088" y="4838700"/>
          <p14:tracePt t="36115" x="7694613" y="4843463"/>
          <p14:tracePt t="36118" x="7699375" y="4848225"/>
          <p14:tracePt t="36135" x="7729538" y="4862513"/>
          <p14:tracePt t="36140" x="7743825" y="4868863"/>
          <p14:tracePt t="36156" x="7764463" y="4878388"/>
          <p14:tracePt t="36165" x="7778750" y="4883150"/>
          <p14:tracePt t="36181" x="7793038" y="4887913"/>
          <p14:tracePt t="36186" x="7799388" y="4887913"/>
          <p14:tracePt t="36203" x="7813675" y="4887913"/>
          <p14:tracePt t="36207" x="7823200" y="4887913"/>
          <p14:tracePt t="36232" x="7878763" y="4892675"/>
          <p14:tracePt t="36233" x="7888288" y="4902200"/>
          <p14:tracePt t="36247" x="7958138" y="4902200"/>
          <p14:tracePt t="36253" x="7981950" y="4902200"/>
          <p14:tracePt t="36270" x="8021638" y="4902200"/>
          <p14:tracePt t="36275" x="8061325" y="4897438"/>
          <p14:tracePt t="36292" x="8126413" y="4873625"/>
          <p14:tracePt t="36298" x="8151813" y="4868863"/>
          <p14:tracePt t="36316" x="8196263" y="4843463"/>
          <p14:tracePt t="36321" x="8215313" y="4829175"/>
          <p14:tracePt t="36344" x="8275638" y="4768850"/>
          <p14:tracePt t="36346" x="8280400" y="4764088"/>
          <p14:tracePt t="36359" x="8339138" y="4694238"/>
          <p14:tracePt t="36365" x="8355013" y="4659313"/>
          <p14:tracePt t="36382" x="8399463" y="4579938"/>
          <p14:tracePt t="36388" x="8413750" y="4556125"/>
          <p14:tracePt t="36403" x="8439150" y="4495800"/>
          <p14:tracePt t="36412" x="8469313" y="4411663"/>
          <p14:tracePt t="36415" x="8478838" y="4386263"/>
          <p14:tracePt t="36427" x="8513763" y="4267200"/>
          <p14:tracePt t="36434" x="8532813" y="4238625"/>
          <p14:tracePt t="36449" x="8558213" y="4143375"/>
          <p14:tracePt t="36456" x="8578850" y="4103688"/>
          <p14:tracePt t="36473" x="8612188" y="3989388"/>
          <p14:tracePt t="36477" x="8612188" y="3975100"/>
          <p14:tracePt t="36495" x="8637588" y="3900488"/>
          <p14:tracePt t="36501" x="8647113" y="3860800"/>
          <p14:tracePt t="36519" x="8658225" y="3767138"/>
          <p14:tracePt t="36523" x="8658225" y="3736975"/>
          <p14:tracePt t="36540" x="8658225" y="3652838"/>
          <p14:tracePt t="36545" x="8658225" y="3592513"/>
          <p14:tracePt t="36562" x="8658225" y="3513138"/>
          <p14:tracePt t="36565" x="8658225" y="3459163"/>
          <p14:tracePt t="36567" x="8658225" y="3419475"/>
          <p14:tracePt t="36581" x="8658225" y="3363913"/>
          <p14:tracePt t="36583" x="8651875" y="3319463"/>
          <p14:tracePt t="36606" x="8651875" y="3216275"/>
          <p14:tracePt t="36607" x="8651875" y="3146425"/>
          <p14:tracePt t="36611" x="8651875" y="3125788"/>
          <p14:tracePt t="36627" x="8651875" y="3036888"/>
          <p14:tracePt t="36634" x="8642350" y="2982913"/>
          <p14:tracePt t="36652" x="8632825" y="2892425"/>
          <p14:tracePt t="36674" x="8607425" y="2789238"/>
          <p14:tracePt t="36675" x="8597900" y="2768600"/>
          <p14:tracePt t="36682" x="8593138" y="2714625"/>
          <p14:tracePt t="36699" x="8562975" y="2635250"/>
          <p14:tracePt t="36703" x="8558213" y="2595563"/>
          <p14:tracePt t="36720" x="8539163" y="2525713"/>
          <p14:tracePt t="36725" x="8513763" y="2481263"/>
          <p14:tracePt t="36742" x="8488363" y="2446338"/>
          <p14:tracePt t="36748" x="8478838" y="2416175"/>
          <p14:tracePt t="36765" x="8439150" y="2366963"/>
          <p14:tracePt t="36771" x="8404225" y="2336800"/>
          <p14:tracePt t="36788" x="8359775" y="2308225"/>
          <p14:tracePt t="36793" x="8324850" y="2273300"/>
          <p14:tracePt t="36810" x="8275638" y="2238375"/>
          <p14:tracePt t="36815" x="8255000" y="2222500"/>
          <p14:tracePt t="36832" x="8205788" y="2198688"/>
          <p14:tracePt t="36838" x="8196263" y="2193925"/>
          <p14:tracePt t="36855" x="8180388" y="2189163"/>
          <p14:tracePt t="36860" x="8175625" y="2182813"/>
          <p14:tracePt t="36877" x="8166100" y="2182813"/>
          <p14:tracePt t="36883" x="8156575" y="2182813"/>
          <p14:tracePt t="36900" x="8135938" y="2182813"/>
          <p14:tracePt t="36905" x="8131175" y="2182813"/>
          <p14:tracePt t="36930" x="8091488" y="2182813"/>
          <p14:tracePt t="36945" x="8066088" y="2182813"/>
          <p14:tracePt t="36950" x="8047038" y="2182813"/>
          <p14:tracePt t="36967" x="7993063" y="2193925"/>
          <p14:tracePt t="36973" x="7947025" y="2208213"/>
          <p14:tracePt t="36990" x="7848600" y="2252663"/>
          <p14:tracePt t="36998" x="7773988" y="2297113"/>
          <p14:tracePt t="37012" x="7629525" y="2366963"/>
          <p14:tracePt t="37016" x="7570788" y="2397125"/>
          <p14:tracePt t="37018" x="7421563" y="2495550"/>
          <p14:tracePt t="37036" x="7237413" y="2614613"/>
          <p14:tracePt t="37040" x="7083425" y="2728913"/>
          <p14:tracePt t="37057" x="6915150" y="2859088"/>
          <p14:tracePt t="37064" x="6800850" y="2938463"/>
          <p14:tracePt t="37081" x="6691313" y="3036888"/>
          <p14:tracePt t="37086" x="6632575" y="3086100"/>
          <p14:tracePt t="37103" x="6567488" y="3160713"/>
          <p14:tracePt t="37108" x="6532563" y="3205163"/>
          <p14:tracePt t="37128" x="6483350" y="3255963"/>
          <p14:tracePt t="37132" x="6448425" y="3295650"/>
          <p14:tracePt t="37151" x="6434138" y="3309938"/>
          <p14:tracePt t="37162" x="6373813" y="3359150"/>
          <p14:tracePt t="37171" x="6315075" y="3403600"/>
          <p14:tracePt t="37175" x="6284913" y="3429000"/>
          <p14:tracePt t="37192" x="6224588" y="3468688"/>
          <p14:tracePt t="37198" x="6215063" y="3473450"/>
          <p14:tracePt t="37212" x="6189663" y="3482975"/>
          <p14:tracePt t="37215" x="6170613" y="3489325"/>
          <p14:tracePt t="37236" x="6116638" y="3522663"/>
          <p14:tracePt t="37238" x="6061075" y="3538538"/>
          <p14:tracePt t="37241" x="6042025" y="3552825"/>
          <p14:tracePt t="37257" x="6007100" y="3568700"/>
          <p14:tracePt t="37264" x="5991225" y="3568700"/>
          <p14:tracePt t="37288" x="5981700" y="3573463"/>
          <p14:tracePt t="37304" x="5972175" y="3573463"/>
          <p14:tracePt t="37310" x="5962650" y="3578225"/>
          <p14:tracePt t="37327" x="5951538" y="3578225"/>
          <p14:tracePt t="37336" x="5932488" y="3582988"/>
          <p14:tracePt t="37349" x="5911850" y="3582988"/>
          <p14:tracePt t="37356" x="5902325" y="3592513"/>
          <p14:tracePt t="37373" x="5872163" y="3597275"/>
          <p14:tracePt t="37374" x="5862638" y="3597275"/>
          <p14:tracePt t="37395" x="5853113" y="3597275"/>
          <p14:tracePt t="37424" x="5843588" y="3597275"/>
          <p14:tracePt t="37463" x="5837238" y="3597275"/>
          <p14:tracePt t="37473" x="5832475" y="3578225"/>
          <p14:tracePt t="37488" x="5827713" y="3552825"/>
          <p14:tracePt t="37498" x="5827713" y="3538538"/>
          <p14:tracePt t="37512" x="5813425" y="3522663"/>
          <p14:tracePt t="37515" x="5813425" y="3508375"/>
          <p14:tracePt t="37530" x="5803900" y="3494088"/>
          <p14:tracePt t="37537" x="5797550" y="3482975"/>
          <p14:tracePt t="37554" x="5788025" y="3468688"/>
          <p14:tracePt t="37558" x="5778500" y="3463925"/>
          <p14:tracePt t="37575" x="5778500" y="3449638"/>
          <p14:tracePt t="37598" x="5773738" y="3438525"/>
          <p14:tracePt t="37604" x="5773738" y="3433763"/>
          <p14:tracePt t="37621" x="5768975" y="3424238"/>
          <p14:tracePt t="37625" x="5768975" y="3419475"/>
          <p14:tracePt t="37642" x="5762625" y="3408363"/>
          <p14:tracePt t="37649" x="5762625" y="3403600"/>
          <p14:tracePt t="37666" x="5757863" y="3389313"/>
          <p14:tracePt t="37671" x="5757863" y="3384550"/>
          <p14:tracePt t="37686" x="5757863" y="3379788"/>
          <p14:tracePt t="37693" x="5753100" y="3368675"/>
          <p14:tracePt t="37710" x="5748338" y="3363913"/>
          <p14:tracePt t="37716" x="5748338" y="3359150"/>
          <p14:tracePt t="37733" x="5738813" y="3349625"/>
          <p14:tracePt t="37739" x="5734050" y="3344863"/>
          <p14:tracePt t="37755" x="5729288" y="3340100"/>
          <p14:tracePt t="37757" x="5722938" y="3340100"/>
          <p14:tracePt t="37761" x="5718175" y="3324225"/>
          <p14:tracePt t="37778" x="5699125" y="3319463"/>
          <p14:tracePt t="37784" x="5694363" y="3314700"/>
          <p14:tracePt t="37799" x="5689600" y="3309938"/>
          <p14:tracePt t="37802" x="5683250" y="3309938"/>
          <p14:tracePt t="37806" x="5678488" y="3300413"/>
          <p14:tracePt t="37824" x="5659438" y="3289300"/>
          <p14:tracePt t="37828" x="5654675" y="3289300"/>
          <p14:tracePt t="37845" x="5638800" y="3284538"/>
          <p14:tracePt t="37849" x="5624513" y="3279775"/>
          <p14:tracePt t="37866" x="5594350" y="3265488"/>
          <p14:tracePt t="37872" x="5589588" y="3260725"/>
          <p14:tracePt t="37889" x="5570538" y="3244850"/>
          <p14:tracePt t="37894" x="5549900" y="3244850"/>
          <p14:tracePt t="37910" x="5514975" y="3230563"/>
          <p14:tracePt t="37930" x="5505450" y="3230563"/>
          <p14:tracePt t="37935" x="5491163" y="3225800"/>
          <p14:tracePt t="37940" x="5480050" y="3225800"/>
          <p14:tracePt t="37959" x="5445125" y="3221038"/>
          <p14:tracePt t="37965" x="5430838" y="3216275"/>
          <p14:tracePt t="37982" x="5405438" y="3216275"/>
          <p14:tracePt t="37986" x="5386388" y="3216275"/>
          <p14:tracePt t="38003" x="5330825" y="3205163"/>
          <p14:tracePt t="38008" x="5321300" y="3205163"/>
          <p14:tracePt t="38025" x="5311775" y="3205163"/>
          <p14:tracePt t="38032" x="5291138" y="3205163"/>
          <p14:tracePt t="38049" x="5246688" y="3205163"/>
          <p14:tracePt t="38054" x="5237163" y="3205163"/>
          <p14:tracePt t="38071" x="5202238" y="3216275"/>
          <p14:tracePt t="38076" x="5176838" y="3221038"/>
          <p14:tracePt t="38101" x="5092700" y="3260725"/>
          <p14:tracePt t="38103" x="5078413" y="3275013"/>
          <p14:tracePt t="38115" x="5033963" y="3309938"/>
          <p14:tracePt t="38121" x="5018088" y="3344863"/>
          <p14:tracePt t="38138" x="4989513" y="3368675"/>
          <p14:tracePt t="38143" x="4973638" y="3403600"/>
          <p14:tracePt t="38160" x="4959350" y="3429000"/>
          <p14:tracePt t="38165" x="4954588" y="3449638"/>
          <p14:tracePt t="38182" x="4938713" y="3482975"/>
          <p14:tracePt t="38189" x="4924425" y="3503613"/>
          <p14:tracePt t="38206" x="4919663" y="3529013"/>
          <p14:tracePt t="38211" x="4914900" y="3543300"/>
          <p14:tracePt t="38227" x="4889500" y="3578225"/>
          <p14:tracePt t="38234" x="4884738" y="3592513"/>
          <p14:tracePt t="38249" x="4884738" y="3597275"/>
          <p14:tracePt t="38251" x="4879975" y="3613150"/>
          <p14:tracePt t="38273" x="4849813" y="3657600"/>
          <p14:tracePt t="38278" x="4845050" y="3681413"/>
          <p14:tracePt t="38295" x="4830763" y="3716338"/>
          <p14:tracePt t="38302" x="4814888" y="3736975"/>
          <p14:tracePt t="38318" x="4800600" y="3767138"/>
          <p14:tracePt t="38324" x="4791075" y="3786188"/>
          <p14:tracePt t="38340" x="4765675" y="3830638"/>
          <p14:tracePt t="38348" x="4751388" y="3851275"/>
          <p14:tracePt t="38363" x="4735513" y="3895725"/>
          <p14:tracePt t="38369" x="4721225" y="3925888"/>
          <p14:tracePt t="38386" x="4686300" y="4014788"/>
          <p14:tracePt t="38391" x="4676775" y="4059238"/>
          <p14:tracePt t="38407" x="4676775" y="4124325"/>
          <p14:tracePt t="38415" x="4665663" y="4152900"/>
          <p14:tracePt t="38432" x="4665663" y="4213225"/>
          <p14:tracePt t="38437" x="4665663" y="4252913"/>
          <p14:tracePt t="38454" x="4665663" y="4302125"/>
          <p14:tracePt t="38458" x="4672013" y="4337050"/>
          <p14:tracePt t="38475" x="4672013" y="4376738"/>
          <p14:tracePt t="38482" x="4672013" y="4406900"/>
          <p14:tracePt t="38496" x="4676775" y="4430713"/>
          <p14:tracePt t="38499" x="4686300" y="4451350"/>
          <p14:tracePt t="38502" x="4691063" y="4470400"/>
          <p14:tracePt t="38519" x="4705350" y="4505325"/>
          <p14:tracePt t="38524" x="4721225" y="4540250"/>
          <p14:tracePt t="38541" x="4745038" y="4584700"/>
          <p14:tracePt t="38548" x="4779963" y="4619625"/>
          <p14:tracePt t="38562" x="4795838" y="4654550"/>
          <p14:tracePt t="38564" x="4810125" y="4668838"/>
          <p14:tracePt t="38570" x="4835525" y="4699000"/>
          <p14:tracePt t="38594" x="4889500" y="4768850"/>
          <p14:tracePt t="38623" x="4945063" y="4833938"/>
          <p14:tracePt t="38634" x="4978400" y="4868863"/>
          <p14:tracePt t="38640" x="4989513" y="4883150"/>
          <p14:tracePt t="38656" x="5018088" y="4913313"/>
          <p14:tracePt t="38660" x="5024438" y="4913313"/>
          <p14:tracePt t="38682" x="5029200" y="4922838"/>
          <p14:tracePt t="38686" x="5053013" y="4937125"/>
          <p14:tracePt t="38710" x="5083175" y="4948238"/>
          <p14:tracePt t="38712" x="5113338" y="4967288"/>
          <p14:tracePt t="38724" x="5167313" y="4981575"/>
          <p14:tracePt t="38729" x="5197475" y="4987925"/>
          <p14:tracePt t="38753" x="5251450" y="5011738"/>
          <p14:tracePt t="38769" x="5307013" y="5016500"/>
          <p14:tracePt t="38776" x="5311775" y="5016500"/>
          <p14:tracePt t="38793" x="5341938" y="5016500"/>
          <p14:tracePt t="38800" x="5356225" y="5016500"/>
          <p14:tracePt t="38825" x="5395913" y="5016500"/>
          <p14:tracePt t="38829" x="5410200" y="5016500"/>
          <p14:tracePt t="38838" x="5456238" y="5016500"/>
          <p14:tracePt t="38843" x="5461000" y="5016500"/>
          <p14:tracePt t="38861" x="5500688" y="5002213"/>
          <p14:tracePt t="38867" x="5530850" y="4992688"/>
          <p14:tracePt t="38882" x="5594350" y="4972050"/>
          <p14:tracePt t="38888" x="5610225" y="4962525"/>
          <p14:tracePt t="38903" x="5654675" y="4948238"/>
          <p14:tracePt t="38907" x="5683250" y="4941888"/>
          <p14:tracePt t="38937" x="5729288" y="4913313"/>
          <p14:tracePt t="38940" x="5738813" y="4902200"/>
          <p14:tracePt t="38948" x="5792788" y="4862513"/>
          <p14:tracePt t="38953" x="5808663" y="4852988"/>
          <p14:tracePt t="38974" x="5843588" y="4787900"/>
          <p14:tracePt t="38979" x="5848350" y="4764088"/>
          <p14:tracePt t="38993" x="5872163" y="4694238"/>
          <p14:tracePt t="38999" x="5883275" y="4649788"/>
          <p14:tracePt t="39025" x="5907088" y="4556125"/>
          <p14:tracePt t="39039" x="5922963" y="4481513"/>
          <p14:tracePt t="39044" x="5922963" y="4470400"/>
          <p14:tracePt t="39059" x="5937250" y="4416425"/>
          <p14:tracePt t="39066" x="5937250" y="4386263"/>
          <p14:tracePt t="39091" x="5951538" y="4311650"/>
          <p14:tracePt t="39109" x="5967413" y="4257675"/>
          <p14:tracePt t="39112" x="5976938" y="4238625"/>
          <p14:tracePt t="39136" x="5981700" y="4192588"/>
          <p14:tracePt t="39138" x="5986463" y="4187825"/>
          <p14:tracePt t="39146" x="5991225" y="4168775"/>
          <p14:tracePt t="39156" x="6002338" y="4143375"/>
          <p14:tracePt t="39172" x="6007100" y="4113213"/>
          <p14:tracePt t="39180" x="6026150" y="4044950"/>
          <p14:tracePt t="39197" x="6026150" y="4029075"/>
          <p14:tracePt t="39199" x="6026150" y="3959225"/>
          <p14:tracePt t="39219" x="6030913" y="3919538"/>
          <p14:tracePt t="39232" x="6030913" y="3890963"/>
          <p14:tracePt t="39241" x="6042025" y="3846513"/>
          <p14:tracePt t="39248" x="6042025" y="3816350"/>
          <p14:tracePt t="39276" x="6046788" y="3736975"/>
          <p14:tracePt t="39287" x="6046788" y="3702050"/>
          <p14:tracePt t="39292" x="6046788" y="3671888"/>
          <p14:tracePt t="39306" x="6046788" y="3636963"/>
          <p14:tracePt t="39336" x="6021388" y="3573463"/>
          <p14:tracePt t="39338" x="6002338" y="3548063"/>
          <p14:tracePt t="39355" x="5976938" y="3508375"/>
          <p14:tracePt t="39360" x="5956300" y="3482975"/>
          <p14:tracePt t="39378" x="5937250" y="3443288"/>
          <p14:tracePt t="39382" x="5916613" y="3414713"/>
          <p14:tracePt t="39399" x="5897563" y="3384550"/>
          <p14:tracePt t="39406" x="5892800" y="3363913"/>
          <p14:tracePt t="39422" x="5872163" y="3344863"/>
          <p14:tracePt t="39425" x="5857875" y="3324225"/>
          <p14:tracePt t="39445" x="5837238" y="3305175"/>
          <p14:tracePt t="39451" x="5832475" y="3289300"/>
          <p14:tracePt t="39475" x="5773738" y="3255963"/>
          <p14:tracePt t="39490" x="5762625" y="3244850"/>
          <p14:tracePt t="39493" x="5748338" y="3235325"/>
          <p14:tracePt t="39513" x="5718175" y="3230563"/>
          <p14:tracePt t="39519" x="5683250" y="3216275"/>
          <p14:tracePt t="39533" x="5619750" y="3190875"/>
          <p14:tracePt t="39539" x="5549900" y="3170238"/>
          <p14:tracePt t="39555" x="5475288" y="3160713"/>
          <p14:tracePt t="39560" x="5445125" y="3155950"/>
          <p14:tracePt t="39582" x="5405438" y="3155950"/>
          <p14:tracePt t="39586" x="5360988" y="3155950"/>
          <p14:tracePt t="39602" x="5346700" y="3155950"/>
          <p14:tracePt t="39606" x="5337175" y="3155950"/>
          <p14:tracePt t="39615" x="5321300" y="3155950"/>
          <p14:tracePt t="39631" x="5291138" y="3155950"/>
          <p14:tracePt t="39650" x="5272088" y="3170238"/>
          <p14:tracePt t="39654" x="5257800" y="3186113"/>
          <p14:tracePt t="39673" x="5202238" y="3221038"/>
          <p14:tracePt t="39676" x="5197475" y="3235325"/>
          <p14:tracePt t="39689" x="5162550" y="3270250"/>
          <p14:tracePt t="39692" x="5157788" y="3284538"/>
          <p14:tracePt t="39703" x="5132388" y="3305175"/>
          <p14:tracePt t="39719" x="5083175" y="3389313"/>
          <p14:tracePt t="39722" x="5068888" y="3408363"/>
          <p14:tracePt t="39742" x="5033963" y="3473450"/>
          <p14:tracePt t="39743" x="5008563" y="3529013"/>
          <p14:tracePt t="39771" x="4999038" y="3582988"/>
          <p14:tracePt t="39787" x="5003800" y="3652838"/>
          <p14:tracePt t="39802" x="5078413" y="3756025"/>
          <p14:tracePt t="39831" x="5143500" y="3825875"/>
          <p14:tracePt t="39835" x="5251450" y="3925888"/>
          <p14:tracePt t="39847" x="5365750" y="3989388"/>
          <p14:tracePt t="39853" x="5426075" y="4033838"/>
          <p14:tracePt t="39871" x="5694363" y="4173538"/>
          <p14:tracePt t="39872" x="5792788" y="4217988"/>
          <p14:tracePt t="39875" x="5972175" y="4283075"/>
          <p14:tracePt t="39897" x="6324600" y="4381500"/>
          <p14:tracePt t="39902" x="6537325" y="4430713"/>
          <p14:tracePt t="39918" x="6821488" y="4510088"/>
          <p14:tracePt t="39953" x="7202488" y="4595813"/>
          <p14:tracePt t="39968" x="7470775" y="4649788"/>
          <p14:tracePt t="39983" x="7685088" y="4689475"/>
          <p14:tracePt t="39989" x="7867650" y="4703763"/>
          <p14:tracePt t="40010" x="8091488" y="4703763"/>
          <p14:tracePt t="40017" x="8280400" y="4714875"/>
          <p14:tracePt t="40032" x="8424863" y="4714875"/>
          <p14:tracePt t="40043" x="8593138" y="4714875"/>
          <p14:tracePt t="40051" x="8716963" y="4714875"/>
          <p14:tracePt t="40057" x="8786813" y="4714875"/>
          <p14:tracePt t="40073" x="8880475" y="4714875"/>
          <p14:tracePt t="40078" x="8975725" y="4714875"/>
          <p14:tracePt t="40107" x="9228138" y="4714875"/>
          <p14:tracePt t="40127" x="9482138" y="4738688"/>
          <p14:tracePt t="40141" x="9575800" y="4738688"/>
          <p14:tracePt t="40151" x="9709150" y="4738688"/>
          <p14:tracePt t="40176" x="9928225" y="4738688"/>
          <p14:tracePt t="40187" x="10047288" y="4738688"/>
          <p14:tracePt t="40192" x="10102850" y="4743450"/>
          <p14:tracePt t="40208" x="10142538" y="4754563"/>
          <p14:tracePt t="40216" x="10156825" y="4754563"/>
          <p14:tracePt t="40238" x="10161588" y="4754563"/>
          <p14:tracePt t="40241" x="10166350" y="4754563"/>
          <p14:tracePt t="40260" x="10166350" y="4759325"/>
          <p14:tracePt t="40277" x="10182225" y="4759325"/>
          <p14:tracePt t="40283" x="10186988" y="4764088"/>
          <p14:tracePt t="40309" x="10226675" y="4778375"/>
          <p14:tracePt t="40322" x="10245725" y="4778375"/>
          <p14:tracePt t="40329" x="10315575" y="4778375"/>
          <p14:tracePt t="40343" x="10375900" y="4778375"/>
          <p14:tracePt t="40348" x="10404475" y="4778375"/>
          <p14:tracePt t="40369" x="10448925" y="4778375"/>
          <p14:tracePt t="40374" x="10460038" y="4778375"/>
          <p14:tracePt t="40389" x="10479088" y="4764088"/>
          <p14:tracePt t="40393" x="10494963" y="4754563"/>
          <p14:tracePt t="40413" x="10494963" y="4748213"/>
          <p14:tracePt t="40417" x="10509250" y="4714875"/>
          <p14:tracePt t="40436" x="10534650" y="4629150"/>
          <p14:tracePt t="40438" x="10563225" y="4521200"/>
          <p14:tracePt t="40456" x="10614025" y="4391025"/>
          <p14:tracePt t="40462" x="10647363" y="4306888"/>
          <p14:tracePt t="40480" x="10693400" y="4217988"/>
          <p14:tracePt t="40485" x="10717213" y="4183063"/>
          <p14:tracePt t="40508" x="10733088" y="4138613"/>
          <p14:tracePt t="40509" x="10747375" y="4113213"/>
          <p14:tracePt t="40524" x="10752138" y="4078288"/>
          <p14:tracePt t="40530" x="10761663" y="4059238"/>
          <p14:tracePt t="40549" x="10768013" y="4024313"/>
          <p14:tracePt t="40554" x="10768013" y="3989388"/>
          <p14:tracePt t="40569" x="10777538" y="3925888"/>
          <p14:tracePt t="40575" x="10791825" y="3895725"/>
          <p14:tracePt t="40591" x="10807700" y="3806825"/>
          <p14:tracePt t="40600" x="10807700" y="3767138"/>
          <p14:tracePt t="40624" x="10836275" y="3602038"/>
          <p14:tracePt t="40640" x="10836275" y="3508375"/>
          <p14:tracePt t="40643" x="10836275" y="3433763"/>
          <p14:tracePt t="40672" x="10836275" y="3284538"/>
          <p14:tracePt t="40688" x="10836275" y="3101975"/>
          <p14:tracePt t="40702" x="10821988" y="2987675"/>
          <p14:tracePt t="40708" x="10821988" y="2967038"/>
          <p14:tracePt t="40729" x="10796588" y="2892425"/>
          <p14:tracePt t="40733" x="10782300" y="2852738"/>
          <p14:tracePt t="40749" x="10747375" y="2773363"/>
          <p14:tracePt t="40774" x="10717213" y="2728913"/>
          <p14:tracePt t="40778" x="10668000" y="2654300"/>
          <p14:tracePt t="40800" x="10623550" y="2595563"/>
          <p14:tracePt t="40815" x="10574338" y="2551113"/>
          <p14:tracePt t="40821" x="10518775" y="2511425"/>
          <p14:tracePt t="40843" x="10460038" y="2455863"/>
          <p14:tracePt t="40860" x="10415588" y="2420938"/>
          <p14:tracePt t="40861" x="10399713" y="2406650"/>
          <p14:tracePt t="40867" x="10345738" y="2381250"/>
          <p14:tracePt t="40891" x="10329863" y="2357438"/>
          <p14:tracePt t="40908" x="10325100" y="2352675"/>
          <p14:tracePt t="40916" x="10320338" y="2352675"/>
          <p14:tracePt t="40932" x="10310813" y="2352675"/>
          <p14:tracePt t="40942" x="10306050" y="2347913"/>
          <p14:tracePt t="40954" x="10290175" y="2347913"/>
          <p14:tracePt t="40977" x="10255250" y="2347913"/>
          <p14:tracePt t="40981" x="10226675" y="2347913"/>
          <p14:tracePt t="40989" x="10206038" y="2347913"/>
          <p14:tracePt t="41003" x="10131425" y="2347913"/>
          <p14:tracePt t="41025" x="10082213" y="2347913"/>
          <p14:tracePt t="41029" x="10042525" y="2347913"/>
          <p14:tracePt t="41039" x="10017125" y="2347913"/>
          <p14:tracePt t="41063" x="9982200" y="2347913"/>
          <p14:tracePt t="41064" x="9942513" y="2362200"/>
          <p14:tracePt t="41069" x="9918700" y="2376488"/>
          <p14:tracePt t="41085" x="9883775" y="2397125"/>
          <p14:tracePt t="41090" x="9869488" y="2406650"/>
          <p14:tracePt t="41109" x="9834563" y="2441575"/>
          <p14:tracePt t="41116" x="9823450" y="2455863"/>
          <p14:tracePt t="41141" x="9794875" y="2506663"/>
          <p14:tracePt t="41154" x="9779000" y="2525713"/>
          <p14:tracePt t="41158" x="9769475" y="2546350"/>
          <p14:tracePt t="41179" x="9739313" y="2609850"/>
          <p14:tracePt t="41183" x="9729788" y="2619375"/>
          <p14:tracePt t="41202" x="9720263" y="2665413"/>
          <p14:tracePt t="41206" x="9699625" y="2698750"/>
          <p14:tracePt t="41220" x="9680575" y="2754313"/>
          <p14:tracePt t="41225" x="9669463" y="2773363"/>
          <p14:tracePt t="41248" x="9655175" y="2803525"/>
          <p14:tracePt t="41252" x="9629775" y="2859088"/>
          <p14:tracePt t="41270" x="9610725" y="2987675"/>
          <p14:tracePt t="41275" x="9601200" y="3006725"/>
          <p14:tracePt t="41314" x="9601200" y="3046413"/>
          <p14:tracePt t="41318" x="9601200" y="3221038"/>
          <p14:tracePt t="41337" x="9605963" y="3265488"/>
          <p14:tracePt t="41342" x="9605963" y="3305175"/>
          <p14:tracePt t="41358" x="9610725" y="3335338"/>
          <p14:tracePt t="41361" x="9620250" y="3368675"/>
          <p14:tracePt t="41377" x="9625013" y="3408363"/>
          <p14:tracePt t="41383" x="9625013" y="3438525"/>
          <p14:tracePt t="41403" x="9636125" y="3463925"/>
          <p14:tracePt t="41416" x="9650413" y="3517900"/>
          <p14:tracePt t="41425" x="9664700" y="3557588"/>
          <p14:tracePt t="41428" x="9669463" y="3592513"/>
          <p14:tracePt t="41456" x="9669463" y="3597275"/>
          <p14:tracePt t="41462" x="9694863" y="3652838"/>
          <p14:tracePt t="41472" x="9709150" y="3697288"/>
          <p14:tracePt t="41475" x="9715500" y="3721100"/>
          <p14:tracePt t="41490" x="9720263" y="3732213"/>
          <p14:tracePt t="41504" x="9729788" y="3756025"/>
          <p14:tracePt t="41521" x="9739313" y="3806825"/>
          <p14:tracePt t="41537" x="9748838" y="3840163"/>
          <p14:tracePt t="41542" x="9755188" y="3860800"/>
          <p14:tracePt t="41557" x="9764713" y="3895725"/>
          <p14:tracePt t="41564" x="9769475" y="3925888"/>
          <p14:tracePt t="41592" x="9794875" y="4010025"/>
          <p14:tracePt t="41608" x="9809163" y="4054475"/>
          <p14:tracePt t="41612" x="9829800" y="4098925"/>
          <p14:tracePt t="41625" x="9834563" y="4108450"/>
          <p14:tracePt t="41626" x="9844088" y="4152900"/>
          <p14:tracePt t="41631" x="9858375" y="4183063"/>
          <p14:tracePt t="41649" x="9874250" y="4217988"/>
          <p14:tracePt t="41654" x="9898063" y="4262438"/>
          <p14:tracePt t="41673" x="9909175" y="4278313"/>
          <p14:tracePt t="41679" x="9937750" y="4341813"/>
          <p14:tracePt t="41697" x="9963150" y="4386263"/>
          <p14:tracePt t="41699" x="9977438" y="4411663"/>
          <p14:tracePt t="41715" x="10017125" y="4476750"/>
          <p14:tracePt t="41720" x="10067925" y="4525963"/>
          <p14:tracePt t="41737" x="10102850" y="4556125"/>
          <p14:tracePt t="41742" x="10126663" y="4575175"/>
          <p14:tracePt t="41762" x="10161588" y="4605338"/>
          <p14:tracePt t="41767" x="10175875" y="4619625"/>
          <p14:tracePt t="41811" x="10210800" y="4664075"/>
          <p14:tracePt t="41814" x="10255250" y="4754563"/>
          <p14:tracePt t="41833" x="10271125" y="4787900"/>
          <p14:tracePt t="41836" x="10271125" y="4799013"/>
          <p14:tracePt t="41851" x="10294938" y="4838700"/>
          <p14:tracePt t="41856" x="10310813" y="4857750"/>
          <p14:tracePt t="41873" x="10329863" y="4892675"/>
          <p14:tracePt t="41878" x="10334625" y="4897438"/>
          <p14:tracePt t="41908" x="10340975" y="4913313"/>
          <p14:tracePt t="41921" x="10350500" y="4922838"/>
          <p14:tracePt t="41924" x="10350500" y="4927600"/>
          <p14:tracePt t="42009" x="10355263" y="4927600"/>
          <p14:tracePt t="42018" x="10364788" y="4927600"/>
          <p14:tracePt t="42034" x="10385425" y="4927600"/>
          <p14:tracePt t="42038" x="10390188" y="4927600"/>
          <p14:tracePt t="42055" x="10479088" y="4892675"/>
          <p14:tracePt t="42063" x="10523538" y="4878388"/>
          <p14:tracePt t="42075" x="10583863" y="4843463"/>
          <p14:tracePt t="42081" x="10628313" y="4808538"/>
          <p14:tracePt t="42108" x="10677525" y="4754563"/>
          <p14:tracePt t="42122" x="10702925" y="4733925"/>
          <p14:tracePt t="42126" x="10707688" y="4719638"/>
          <p14:tracePt t="42129" x="10761663" y="4654550"/>
          <p14:tracePt t="42143" x="10817225" y="4589463"/>
          <p14:tracePt t="42148" x="10841038" y="4549775"/>
          <p14:tracePt t="42174" x="10891838" y="4446588"/>
          <p14:tracePt t="42191" x="10915650" y="4381500"/>
          <p14:tracePt t="42196" x="10926763" y="4341813"/>
          <p14:tracePt t="42210" x="10941050" y="4297363"/>
          <p14:tracePt t="42216" x="10945813" y="4257675"/>
          <p14:tracePt t="42241" x="10971213" y="4187825"/>
          <p14:tracePt t="42260" x="10975975" y="4148138"/>
          <p14:tracePt t="42266" x="10985500" y="4103688"/>
          <p14:tracePt t="42277" x="10985500" y="4044950"/>
          <p14:tracePt t="42284" x="10985500" y="4005263"/>
          <p14:tracePt t="42308" x="10985500" y="3940175"/>
          <p14:tracePt t="42312" x="10985500" y="3900488"/>
          <p14:tracePt t="42325" x="10985500" y="3825875"/>
          <p14:tracePt t="42329" x="10990263" y="3806825"/>
          <p14:tracePt t="42342" x="10990263" y="3756025"/>
          <p14:tracePt t="42349" x="11001375" y="3711575"/>
          <p14:tracePt t="42375" x="11015663" y="3622675"/>
          <p14:tracePt t="42389" x="11025188" y="3578225"/>
          <p14:tracePt t="42392" x="11025188" y="3557588"/>
          <p14:tracePt t="42400" x="11029950" y="3508375"/>
          <p14:tracePt t="42410" x="11029950" y="3443288"/>
          <p14:tracePt t="42417" x="11029950" y="3403600"/>
          <p14:tracePt t="42438" x="11029950" y="3309938"/>
          <p14:tracePt t="42443" x="11029950" y="3265488"/>
          <p14:tracePt t="42471" x="10975975" y="3155950"/>
          <p14:tracePt t="42485" x="10950575" y="3081338"/>
          <p14:tracePt t="42490" x="10936288" y="3046413"/>
          <p14:tracePt t="42504" x="10901363" y="2947988"/>
          <p14:tracePt t="42530" x="10875963" y="2892425"/>
          <p14:tracePt t="42534" x="10852150" y="2808288"/>
          <p14:tracePt t="42550" x="10826750" y="2744788"/>
          <p14:tracePt t="42556" x="10826750" y="2724150"/>
          <p14:tracePt t="42571" x="10817225" y="2670175"/>
          <p14:tracePt t="42576" x="10812463" y="2630488"/>
          <p14:tracePt t="42599" x="10812463" y="2600325"/>
          <p14:tracePt t="42602" x="10801350" y="2546350"/>
          <p14:tracePt t="42615" x="10796588" y="2540000"/>
          <p14:tracePt t="42639" x="10796588" y="2535238"/>
          <p14:tracePt t="42666" x="10787063" y="2530475"/>
          <p14:tracePt t="42669" x="10772775" y="2525713"/>
          <p14:tracePt t="42682" x="10756900" y="2516188"/>
          <p14:tracePt t="42689" x="10737850" y="2511425"/>
          <p14:tracePt t="42707" x="10712450" y="2495550"/>
          <p14:tracePt t="42733" x="10677525" y="2481263"/>
          <p14:tracePt t="42738" x="10633075" y="2460625"/>
          <p14:tracePt t="42752" x="10602913" y="2451100"/>
          <p14:tracePt t="42754" x="10588625" y="2446338"/>
          <p14:tracePt t="42762" x="10574338" y="2441575"/>
          <p14:tracePt t="42772" x="10558463" y="2432050"/>
          <p14:tracePt t="42778" x="10553700" y="2432050"/>
          <p14:tracePt t="42795" x="10544175" y="2427288"/>
          <p14:tracePt t="42798" x="10539413" y="2427288"/>
          <p14:tracePt t="42801" x="10534650" y="2420938"/>
          <p14:tracePt t="42822" x="10523538" y="2416175"/>
          <p14:tracePt t="42829" x="10509250" y="2411413"/>
          <p14:tracePt t="42847" x="10474325" y="2381250"/>
          <p14:tracePt t="42850" x="10434638" y="2362200"/>
          <p14:tracePt t="42865" x="10385425" y="2347913"/>
          <p14:tracePt t="42869" x="10355263" y="2332038"/>
          <p14:tracePt t="42889" x="10320338" y="2322513"/>
          <p14:tracePt t="42898" x="10315575" y="2317750"/>
          <p14:tracePt t="42908" x="10310813" y="2312988"/>
          <p14:tracePt t="42915" x="10306050" y="2312988"/>
          <p14:tracePt t="42941" x="10285413" y="2312988"/>
          <p14:tracePt t="42956" x="10280650" y="2308225"/>
          <p14:tracePt t="42960" x="10271125" y="2308225"/>
          <p14:tracePt t="42979" x="10255250" y="2301875"/>
          <p14:tracePt t="42983" x="10245725" y="2301875"/>
          <p14:tracePt t="42998" x="10236200" y="2297113"/>
          <p14:tracePt t="43020" x="10231438" y="2297113"/>
          <p14:tracePt t="43227" x="10221913" y="2282825"/>
          <p14:tracePt t="43231" x="10215563" y="2273300"/>
          <p14:tracePt t="43250" x="10196513" y="2243138"/>
          <p14:tracePt t="43260" x="10182225" y="2222500"/>
          <p14:tracePt t="43278" x="10086975" y="2163763"/>
          <p14:tracePt t="43293" x="10017125" y="2143125"/>
          <p14:tracePt t="43299" x="9967913" y="2133600"/>
          <p14:tracePt t="43315" x="9918700" y="2128838"/>
          <p14:tracePt t="43320" x="9883775" y="2119313"/>
          <p14:tracePt t="43337" x="9848850" y="2119313"/>
          <p14:tracePt t="43341" x="9839325" y="2119313"/>
          <p14:tracePt t="43358" x="9818688" y="2119313"/>
          <p14:tracePt t="43365" x="9813925" y="2119313"/>
          <p14:tracePt t="43382" x="9804400" y="2119313"/>
          <p14:tracePt t="43387" x="9790113" y="2119313"/>
          <p14:tracePt t="43404" x="9755188" y="2128838"/>
          <p14:tracePt t="43408" x="9725025" y="2133600"/>
          <p14:tracePt t="43426" x="9659938" y="2149475"/>
          <p14:tracePt t="43431" x="9610725" y="2159000"/>
          <p14:tracePt t="43449" x="9531350" y="2168525"/>
          <p14:tracePt t="43454" x="9482138" y="2168525"/>
          <p14:tracePt t="43472" x="9396413" y="2168525"/>
          <p14:tracePt t="43476" x="9317038" y="2168525"/>
          <p14:tracePt t="43502" x="9144000" y="2168525"/>
          <p14:tracePt t="43504" x="8980488" y="2163763"/>
          <p14:tracePt t="43515" x="8707438" y="2133600"/>
          <p14:tracePt t="43523" x="8378825" y="2074863"/>
          <p14:tracePt t="43539" x="7773988" y="2044700"/>
          <p14:tracePt t="43544" x="7624763" y="2019300"/>
          <p14:tracePt t="43559" x="7342188" y="1989138"/>
          <p14:tracePt t="43569" x="7113588" y="1955800"/>
          <p14:tracePt t="43584" x="6861175" y="1925638"/>
          <p14:tracePt t="43589" x="6831013" y="1925638"/>
          <p14:tracePt t="43606" x="6756400" y="1909763"/>
          <p14:tracePt t="43612" x="6726238" y="1909763"/>
          <p14:tracePt t="43626" x="6691313" y="1900238"/>
          <p14:tracePt t="43633" x="6677025" y="1900238"/>
          <p14:tracePt t="43649" x="6651625" y="1900238"/>
          <p14:tracePt t="43672" x="6616700" y="1885950"/>
          <p14:tracePt t="43674" x="6592888" y="1870075"/>
          <p14:tracePt t="43677" x="6572250" y="1865313"/>
          <p14:tracePt t="43694" x="6497638" y="1825625"/>
          <p14:tracePt t="43700" x="6423025" y="1797050"/>
          <p14:tracePt t="43726" x="6319838" y="1736725"/>
          <p14:tracePt t="43727" x="6235700" y="1697038"/>
          <p14:tracePt t="43740" x="6075363" y="1622425"/>
          <p14:tracePt t="43748" x="5981700" y="1592263"/>
          <p14:tracePt t="43765" x="5818188" y="1552575"/>
          <p14:tracePt t="43787" x="5703888" y="1524000"/>
          <p14:tracePt t="43789" x="5673725" y="1512888"/>
          <p14:tracePt t="43791" x="5589588" y="1493838"/>
          <p14:tracePt t="43808" x="5564188" y="1489075"/>
          <p14:tracePt t="43815" x="5554663" y="1489075"/>
          <p14:tracePt t="43840" x="5540375" y="1484313"/>
          <p14:tracePt t="43951" x="5540375" y="1479550"/>
          <p14:tracePt t="43967" x="5540375" y="1468438"/>
          <p14:tracePt t="43977" x="5540375" y="1463675"/>
          <p14:tracePt t="43987" x="5540375" y="1458913"/>
          <p14:tracePt t="43995" x="5535613" y="1454150"/>
          <p14:tracePt t="43997" x="5535613" y="1449388"/>
          <p14:tracePt t="44010" x="5535613" y="1439863"/>
          <p14:tracePt t="44016" x="5535613" y="1428750"/>
          <p14:tracePt t="44038" x="5535613" y="1423988"/>
          <p14:tracePt t="44054" x="5535613" y="1419225"/>
          <p14:tracePt t="44061" x="5535613" y="1414463"/>
          <p14:tracePt t="44078" x="5535613" y="1409700"/>
          <p14:tracePt t="44080" x="5530850" y="1393825"/>
          <p14:tracePt t="44084" x="5524500" y="1384300"/>
          <p14:tracePt t="44100" x="5524500" y="1379538"/>
          <p14:tracePt t="44107" x="5514975" y="1358900"/>
          <p14:tracePt t="44123" x="5510213" y="1349375"/>
          <p14:tracePt t="44131" x="5510213" y="1339850"/>
          <p14:tracePt t="44147" x="5505450" y="1330325"/>
          <p14:tracePt t="44151" x="5491163" y="1319213"/>
          <p14:tracePt t="44168" x="5480050" y="1304925"/>
          <p14:tracePt t="44173" x="5475288" y="1300163"/>
          <p14:tracePt t="44190" x="5465763" y="1290638"/>
          <p14:tracePt t="44197" x="5461000" y="1285875"/>
          <p14:tracePt t="44214" x="5456238" y="1279525"/>
          <p14:tracePt t="44236" x="5445125" y="1274763"/>
          <p14:tracePt t="44241" x="5440363" y="1265238"/>
          <p14:tracePt t="44257" x="5435600" y="1260475"/>
          <p14:tracePt t="44264" x="5430838" y="1260475"/>
          <p14:tracePt t="44277" x="5426075" y="1260475"/>
          <p14:tracePt t="44596" x="5421313" y="1260475"/>
          <p14:tracePt t="44603" x="5405438" y="1260475"/>
          <p14:tracePt t="44617" x="5405438" y="1255713"/>
          <p14:tracePt t="63659" x="5316538" y="1335088"/>
          <p14:tracePt t="63662" x="5187950" y="1528763"/>
          <p14:tracePt t="63663" x="5068888" y="1671638"/>
          <p14:tracePt t="63664" x="4989513" y="1790700"/>
          <p14:tracePt t="63665" x="4949825" y="1865313"/>
          <p14:tracePt t="63678" x="4905375" y="1970088"/>
          <p14:tracePt t="63684" x="4859338" y="2039938"/>
          <p14:tracePt t="63701" x="4805363" y="2143125"/>
          <p14:tracePt t="63706" x="4775200" y="2217738"/>
          <p14:tracePt t="63723" x="4716463" y="2297113"/>
          <p14:tracePt t="63729" x="4691063" y="2352675"/>
          <p14:tracePt t="63746" x="4637088" y="2420938"/>
          <p14:tracePt t="63752" x="4611688" y="2476500"/>
          <p14:tracePt t="63768" x="4572000" y="2520950"/>
          <p14:tracePt t="63770" x="4557713" y="2546350"/>
          <p14:tracePt t="63791" x="4551363" y="2586038"/>
          <p14:tracePt t="63791" x="4527550" y="2605088"/>
          <p14:tracePt t="63797" x="4506913" y="2619375"/>
          <p14:tracePt t="63814" x="4492625" y="2625725"/>
          <p14:tracePt t="63819" x="4478338" y="2635250"/>
          <p14:tracePt t="63835" x="4448175" y="2649538"/>
          <p14:tracePt t="63841" x="4427538" y="2649538"/>
          <p14:tracePt t="63857" x="4408488" y="2654300"/>
          <p14:tracePt t="63864" x="4403725" y="2654300"/>
          <p14:tracePt t="63881" x="4392613" y="2654300"/>
          <p14:tracePt t="63886" x="4392613" y="2659063"/>
          <p14:tracePt t="63902" x="4383088" y="2659063"/>
          <p14:tracePt t="63910" x="4378325" y="2659063"/>
          <p14:tracePt t="63924" x="4368800" y="2659063"/>
          <p14:tracePt t="63934" x="4343400" y="2630488"/>
          <p14:tracePt t="63949" x="4289425" y="2614613"/>
          <p14:tracePt t="63953" x="4259263" y="2600325"/>
          <p14:tracePt t="63970" x="4198938" y="2590800"/>
          <p14:tracePt t="63977" x="4159250" y="2579688"/>
          <p14:tracePt t="63993" x="4105275" y="2574925"/>
          <p14:tracePt t="64001" x="4051300" y="2565400"/>
          <p14:tracePt t="64016" x="4016375" y="2565400"/>
          <p14:tracePt t="64021" x="3986213" y="2555875"/>
          <p14:tracePt t="64038" x="3960813" y="2555875"/>
          <p14:tracePt t="64043" x="3941763" y="2555875"/>
          <p14:tracePt t="64061" x="3906838" y="2551113"/>
          <p14:tracePt t="64067" x="3892550" y="2551113"/>
          <p14:tracePt t="64084" x="3876675" y="2551113"/>
          <p14:tracePt t="64089" x="3862388" y="2551113"/>
          <p14:tracePt t="64111" x="3852863" y="2551113"/>
          <p14:tracePt t="64113" x="3846513" y="2551113"/>
          <p14:tracePt t="64126" x="3827463" y="2551113"/>
          <p14:tracePt t="64133" x="3817938" y="2546350"/>
          <p14:tracePt t="64149" x="3773488" y="2535238"/>
          <p14:tracePt t="64170" x="3748088" y="2535238"/>
          <p14:tracePt t="64171" x="3733800" y="2535238"/>
          <p14:tracePt t="64177" x="3694113" y="2530475"/>
          <p14:tracePt t="64196" x="3663950" y="2530475"/>
          <p14:tracePt t="64202" x="3648075" y="2530475"/>
          <p14:tracePt t="64218" x="3624263" y="2520950"/>
          <p14:tracePt t="64224" x="3603625" y="2520950"/>
          <p14:tracePt t="64239" x="3579813" y="2506663"/>
          <p14:tracePt t="64249" x="3544888" y="2500313"/>
          <p14:tracePt t="64264" x="3479800" y="2490788"/>
          <p14:tracePt t="64269" x="3454400" y="2486025"/>
          <p14:tracePt t="64285" x="3400425" y="2476500"/>
          <p14:tracePt t="64291" x="3360738" y="2471738"/>
          <p14:tracePt t="64307" x="3286125" y="2451100"/>
          <p14:tracePt t="64314" x="3276600" y="2451100"/>
          <p14:tracePt t="64331" x="3251200" y="2446338"/>
          <p14:tracePt t="64336" x="3221038" y="2446338"/>
          <p14:tracePt t="64353" x="3192463" y="2441575"/>
          <p14:tracePt t="64360" x="3171825" y="2441575"/>
          <p14:tracePt t="64377" x="3127375" y="2441575"/>
          <p14:tracePt t="64399" x="3078163" y="2441575"/>
          <p14:tracePt t="64400" x="3048000" y="2441575"/>
          <p14:tracePt t="64404" x="3038475" y="2441575"/>
          <p14:tracePt t="64420" x="3017838" y="2441575"/>
          <p14:tracePt t="64427" x="2998788" y="2441575"/>
          <p14:tracePt t="64444" x="2973388" y="2441575"/>
          <p14:tracePt t="64449" x="2943225" y="2441575"/>
          <p14:tracePt t="64467" x="2919413" y="2441575"/>
          <p14:tracePt t="64471" x="2894013" y="2441575"/>
          <p14:tracePt t="64488" x="2859088" y="2441575"/>
          <p14:tracePt t="64494" x="2835275" y="2441575"/>
          <p14:tracePt t="64518" x="2800350" y="2441575"/>
          <p14:tracePt t="64519" x="2779713" y="2446338"/>
          <p14:tracePt t="64534" x="2755900" y="2446338"/>
          <p14:tracePt t="64539" x="2744788" y="2451100"/>
          <p14:tracePt t="64554" x="2714625" y="2451100"/>
          <p14:tracePt t="64564" x="2681288" y="2451100"/>
          <p14:tracePt t="64578" x="2646363" y="2451100"/>
          <p14:tracePt t="64584" x="2630488" y="2451100"/>
          <p14:tracePt t="64601" x="2606675" y="2451100"/>
          <p14:tracePt t="64607" x="2586038" y="2451100"/>
          <p14:tracePt t="64623" x="2536825" y="2451100"/>
          <p14:tracePt t="64629" x="2522538" y="2451100"/>
          <p14:tracePt t="64646" x="2511425" y="2451100"/>
          <p14:tracePt t="64652" x="2492375" y="2451100"/>
          <p14:tracePt t="64668" x="2432050" y="2451100"/>
          <p14:tracePt t="64674" x="2427288" y="2460625"/>
          <p14:tracePt t="64689" x="2422525" y="2460625"/>
          <p14:tracePt t="64697" x="2417763" y="2460625"/>
          <p14:tracePt t="64714" x="2408238" y="2471738"/>
          <p14:tracePt t="64719" x="2401888" y="2476500"/>
          <p14:tracePt t="64735" x="2392363" y="2495550"/>
          <p14:tracePt t="64740" x="2387600" y="2500313"/>
          <p14:tracePt t="64756" x="2373313" y="2525713"/>
          <p14:tracePt t="64763" x="2368550" y="2540000"/>
          <p14:tracePt t="64779" x="2352675" y="2560638"/>
          <p14:tracePt t="64785" x="2347913" y="2570163"/>
          <p14:tracePt t="64801" x="2338388" y="2595563"/>
          <p14:tracePt t="64802" x="2333625" y="2605088"/>
          <p14:tracePt t="64807" x="2328863" y="2619375"/>
          <p14:tracePt t="64823" x="2317750" y="2654300"/>
          <p14:tracePt t="64832" x="2312988" y="2674938"/>
          <p14:tracePt t="64849" x="2312988" y="2705100"/>
          <p14:tracePt t="64854" x="2312988" y="2709863"/>
          <p14:tracePt t="64870" x="2308225" y="2724150"/>
          <p14:tracePt t="64877" x="2308225" y="2738438"/>
          <p14:tracePt t="64894" x="2308225" y="2749550"/>
          <p14:tracePt t="64899" x="2308225" y="2754313"/>
          <p14:tracePt t="64917" x="2312988" y="2779713"/>
          <p14:tracePt t="64921" x="2328863" y="2798763"/>
          <p14:tracePt t="64938" x="2387600" y="2859088"/>
          <p14:tracePt t="64944" x="2397125" y="2873375"/>
          <p14:tracePt t="64961" x="2476500" y="2913063"/>
          <p14:tracePt t="64967" x="2546350" y="2943225"/>
          <p14:tracePt t="64984" x="2714625" y="2992438"/>
          <p14:tracePt t="64989" x="2744788" y="3001963"/>
          <p14:tracePt t="65006" x="2874963" y="3041650"/>
          <p14:tracePt t="65011" x="2954338" y="3062288"/>
          <p14:tracePt t="65037" x="3052763" y="3086100"/>
          <p14:tracePt t="65038" x="3078163" y="3086100"/>
          <p14:tracePt t="65058" x="3117850" y="3097213"/>
          <p14:tracePt t="65059" x="3162300" y="3101975"/>
          <p14:tracePt t="65073" x="3246438" y="3121025"/>
          <p14:tracePt t="65079" x="3286125" y="3121025"/>
          <p14:tracePt t="65096" x="3421063" y="3141663"/>
          <p14:tracePt t="65102" x="3454400" y="3146425"/>
          <p14:tracePt t="65118" x="3643313" y="3190875"/>
          <p14:tracePt t="65124" x="3673475" y="3195638"/>
          <p14:tracePt t="65140" x="3836988" y="3230563"/>
          <p14:tracePt t="65147" x="3892550" y="3235325"/>
          <p14:tracePt t="65164" x="3967163" y="3244850"/>
          <p14:tracePt t="65169" x="3995738" y="3244850"/>
          <p14:tracePt t="65185" x="4040188" y="3244850"/>
          <p14:tracePt t="65193" x="4079875" y="3244850"/>
          <p14:tracePt t="65208" x="4119563" y="3244850"/>
          <p14:tracePt t="65211" x="4159250" y="3244850"/>
          <p14:tracePt t="65215" x="4184650" y="3244850"/>
          <p14:tracePt t="65232" x="4244975" y="3244850"/>
          <p14:tracePt t="65236" x="4273550" y="3244850"/>
          <p14:tracePt t="65253" x="4387850" y="3244850"/>
          <p14:tracePt t="65261" x="4413250" y="3244850"/>
          <p14:tracePt t="65278" x="4483100" y="3244850"/>
          <p14:tracePt t="65300" x="4562475" y="3244850"/>
          <p14:tracePt t="65302" x="4632325" y="3244850"/>
          <p14:tracePt t="65304" x="4672013" y="3255963"/>
          <p14:tracePt t="65321" x="4760913" y="3255963"/>
          <p14:tracePt t="65328" x="4810125" y="3260725"/>
          <p14:tracePt t="65345" x="4899025" y="3270250"/>
          <p14:tracePt t="65350" x="4954588" y="3270250"/>
          <p14:tracePt t="65368" x="5018088" y="3270250"/>
          <p14:tracePt t="65370" x="5068888" y="3270250"/>
          <p14:tracePt t="65387" x="5113338" y="3270250"/>
          <p14:tracePt t="65395" x="5162550" y="3270250"/>
          <p14:tracePt t="65412" x="5246688" y="3270250"/>
          <p14:tracePt t="65416" x="5311775" y="3279775"/>
          <p14:tracePt t="65433" x="5360988" y="3279775"/>
          <p14:tracePt t="65454" x="5426075" y="3289300"/>
          <p14:tracePt t="65455" x="5435600" y="3289300"/>
          <p14:tracePt t="65462" x="5461000" y="3289300"/>
          <p14:tracePt t="65479" x="5475288" y="3289300"/>
          <p14:tracePt t="65485" x="5495925" y="3289300"/>
          <p14:tracePt t="65502" x="5545138" y="3284538"/>
          <p14:tracePt t="65507" x="5589588" y="3279775"/>
          <p14:tracePt t="65524" x="5634038" y="3265488"/>
          <p14:tracePt t="65530" x="5664200" y="3265488"/>
          <p14:tracePt t="65554" x="5738813" y="3240088"/>
          <p14:tracePt t="65570" x="5792788" y="3225800"/>
          <p14:tracePt t="65575" x="5822950" y="3216275"/>
          <p14:tracePt t="65592" x="5937250" y="3190875"/>
          <p14:tracePt t="65598" x="5956300" y="3181350"/>
          <p14:tracePt t="65615" x="6042025" y="3155950"/>
          <p14:tracePt t="65637" x="6235700" y="3097213"/>
          <p14:tracePt t="65667" x="6359525" y="3057525"/>
          <p14:tracePt t="65669" x="6403975" y="3041650"/>
          <p14:tracePt t="65682" x="6691313" y="2887663"/>
          <p14:tracePt t="65687" x="6735763" y="2859088"/>
          <p14:tracePt t="65703" x="6786563" y="2819400"/>
          <p14:tracePt t="65705" x="6805613" y="2803525"/>
          <p14:tracePt t="65725" x="6861175" y="2768600"/>
          <p14:tracePt t="65734" x="6894513" y="2733675"/>
          <p14:tracePt t="65750" x="6945313" y="2693988"/>
          <p14:tracePt t="65753" x="7004050" y="2644775"/>
          <p14:tracePt t="65754" x="7048500" y="2600325"/>
          <p14:tracePt t="65771" x="7064375" y="2586038"/>
          <p14:tracePt t="65779" x="7108825" y="2546350"/>
          <p14:tracePt t="65796" x="7162800" y="2506663"/>
          <p14:tracePt t="65800" x="7197725" y="2471738"/>
          <p14:tracePt t="65818" x="7237413" y="2436813"/>
          <p14:tracePt t="65839" x="7277100" y="2387600"/>
          <p14:tracePt t="65840" x="7292975" y="2366963"/>
          <p14:tracePt t="65845" x="7312025" y="2322513"/>
          <p14:tracePt t="65862" x="7332663" y="2278063"/>
          <p14:tracePt t="65868" x="7342188" y="2262188"/>
          <p14:tracePt t="65884" x="7351713" y="2247900"/>
          <p14:tracePt t="65891" x="7381875" y="2222500"/>
          <p14:tracePt t="65912" x="7421563" y="2203450"/>
          <p14:tracePt t="65928" x="7456488" y="2193925"/>
          <p14:tracePt t="65952" x="7486650" y="2189163"/>
          <p14:tracePt t="65953" x="7510463" y="2178050"/>
          <p14:tracePt t="65973" x="7566025" y="2173288"/>
          <p14:tracePt t="65975" x="7575550" y="2173288"/>
          <p14:tracePt t="65980" x="7610475" y="2159000"/>
          <p14:tracePt t="66003" x="7664450" y="2149475"/>
          <p14:tracePt t="66004" x="7685088" y="2143125"/>
          <p14:tracePt t="66019" x="7739063" y="2138363"/>
          <p14:tracePt t="66023" x="7769225" y="2138363"/>
          <p14:tracePt t="66039" x="7818438" y="2138363"/>
          <p14:tracePt t="66062" x="7878763" y="2138363"/>
          <p14:tracePt t="66064" x="7902575" y="2128838"/>
          <p14:tracePt t="66068" x="7932738" y="2128838"/>
          <p14:tracePt t="66085" x="8002588" y="2128838"/>
          <p14:tracePt t="66090" x="8042275" y="2128838"/>
          <p14:tracePt t="66106" x="8112125" y="2128838"/>
          <p14:tracePt t="66115" x="8151813" y="2128838"/>
          <p14:tracePt t="66132" x="8201025" y="2128838"/>
          <p14:tracePt t="66136" x="8255000" y="2133600"/>
          <p14:tracePt t="66153" x="8329613" y="2133600"/>
          <p14:tracePt t="66177" x="8464550" y="2149475"/>
          <p14:tracePt t="66183" x="8532813" y="2159000"/>
          <p14:tracePt t="66200" x="8658225" y="2168525"/>
          <p14:tracePt t="66204" x="8751888" y="2178050"/>
          <p14:tracePt t="66221" x="8851900" y="2193925"/>
          <p14:tracePt t="66228" x="8931275" y="2203450"/>
          <p14:tracePt t="66245" x="9015413" y="2222500"/>
          <p14:tracePt t="66250" x="9074150" y="2233613"/>
          <p14:tracePt t="66267" x="9134475" y="2238375"/>
          <p14:tracePt t="66272" x="9193213" y="2238375"/>
          <p14:tracePt t="66288" x="9283700" y="2247900"/>
          <p14:tracePt t="66295" x="9332913" y="2257425"/>
          <p14:tracePt t="66312" x="9402763" y="2262188"/>
          <p14:tracePt t="66318" x="9471025" y="2262188"/>
          <p14:tracePt t="66335" x="9636125" y="2282825"/>
          <p14:tracePt t="66339" x="9715500" y="2297113"/>
          <p14:tracePt t="66365" x="9818688" y="2317750"/>
          <p14:tracePt t="66367" x="9869488" y="2322513"/>
          <p14:tracePt t="66379" x="9948863" y="2341563"/>
          <p14:tracePt t="66385" x="10007600" y="2347913"/>
          <p14:tracePt t="66402" x="10121900" y="2376488"/>
          <p14:tracePt t="66407" x="10142538" y="2376488"/>
          <p14:tracePt t="66424" x="10221913" y="2387600"/>
          <p14:tracePt t="66430" x="10266363" y="2397125"/>
          <p14:tracePt t="66446" x="10369550" y="2397125"/>
          <p14:tracePt t="66452" x="10394950" y="2397125"/>
          <p14:tracePt t="66469" x="10455275" y="2397125"/>
          <p14:tracePt t="66475" x="10479088" y="2397125"/>
          <p14:tracePt t="66491" x="10499725" y="2392363"/>
          <p14:tracePt t="66494" x="10504488" y="2387600"/>
          <p14:tracePt t="66498" x="10509250" y="2387600"/>
          <p14:tracePt t="66515" x="10514013" y="2381250"/>
          <p14:tracePt t="66519" x="10523538" y="2376488"/>
          <p14:tracePt t="66537" x="10534650" y="2362200"/>
          <p14:tracePt t="66544" x="10539413" y="2357438"/>
          <p14:tracePt t="66559" x="10558463" y="2341563"/>
          <p14:tracePt t="66565" x="10563225" y="2332038"/>
          <p14:tracePt t="66582" x="10588625" y="2308225"/>
          <p14:tracePt t="66587" x="10593388" y="2301875"/>
          <p14:tracePt t="66603" x="10607675" y="2278063"/>
          <p14:tracePt t="66611" x="10614025" y="2268538"/>
          <p14:tracePt t="66629" x="10623550" y="2247900"/>
          <p14:tracePt t="66633" x="10633075" y="2233613"/>
          <p14:tracePt t="66650" x="10642600" y="2212975"/>
          <p14:tracePt t="66653" x="10647363" y="2203450"/>
          <p14:tracePt t="66668" x="10658475" y="2178050"/>
          <p14:tracePt t="66679" x="10677525" y="2143125"/>
          <p14:tracePt t="66692" x="10693400" y="2114550"/>
          <p14:tracePt t="66695" x="10702925" y="2084388"/>
          <p14:tracePt t="66699" x="10707688" y="2058988"/>
          <p14:tracePt t="66722" x="10717213" y="1995488"/>
          <p14:tracePt t="66736" x="10717213" y="1965325"/>
          <p14:tracePt t="66745" x="10717213" y="1955800"/>
          <p14:tracePt t="66762" x="10712450" y="1925638"/>
          <p14:tracePt t="66768" x="10712450" y="1916113"/>
          <p14:tracePt t="66785" x="10702925" y="1876425"/>
          <p14:tracePt t="66789" x="10693400" y="1870075"/>
          <p14:tracePt t="66806" x="10682288" y="1836738"/>
          <p14:tracePt t="66813" x="10658475" y="1816100"/>
          <p14:tracePt t="66828" x="10642600" y="1790700"/>
          <p14:tracePt t="66831" x="10618788" y="1751013"/>
          <p14:tracePt t="66835" x="10598150" y="1736725"/>
          <p14:tracePt t="66852" x="10539413" y="1687513"/>
          <p14:tracePt t="66857" x="10499725" y="1652588"/>
          <p14:tracePt t="66872" x="10448925" y="1622425"/>
          <p14:tracePt t="66897" x="10394950" y="1582738"/>
          <p14:tracePt t="66899" x="10340975" y="1558925"/>
          <p14:tracePt t="66903" x="10231438" y="1512888"/>
          <p14:tracePt t="66925" x="10112375" y="1468438"/>
          <p14:tracePt t="66941" x="10033000" y="1454150"/>
          <p14:tracePt t="66947" x="9972675" y="1433513"/>
          <p14:tracePt t="66964" x="9874250" y="1419225"/>
          <p14:tracePt t="66986" x="9709150" y="1400175"/>
          <p14:tracePt t="66993" x="9636125" y="1389063"/>
          <p14:tracePt t="67008" x="9531350" y="1379538"/>
          <p14:tracePt t="67015" x="9471025" y="1370013"/>
          <p14:tracePt t="67032" x="9402763" y="1370013"/>
          <p14:tracePt t="67037" x="9363075" y="1370013"/>
          <p14:tracePt t="67053" x="9263063" y="1370013"/>
          <p14:tracePt t="67061" x="9193213" y="1370013"/>
          <p14:tracePt t="67078" x="9083675" y="1370013"/>
          <p14:tracePt t="67082" x="9010650" y="1370013"/>
          <p14:tracePt t="67099" x="8810625" y="1370013"/>
          <p14:tracePt t="67104" x="8731250" y="1370013"/>
          <p14:tracePt t="67121" x="8612188" y="1370013"/>
          <p14:tracePt t="67127" x="8539163" y="1358900"/>
          <p14:tracePt t="67144" x="8448675" y="1354138"/>
          <p14:tracePt t="67150" x="8378825" y="1354138"/>
          <p14:tracePt t="67167" x="8294688" y="1344613"/>
          <p14:tracePt t="67188" x="8185150" y="1344613"/>
          <p14:tracePt t="67189" x="8166100" y="1335088"/>
          <p14:tracePt t="67194" x="8135938" y="1335088"/>
          <p14:tracePt t="67211" x="8061325" y="1335088"/>
          <p14:tracePt t="67218" x="8012113" y="1335088"/>
          <p14:tracePt t="67234" x="7962900" y="1335088"/>
          <p14:tracePt t="67239" x="7932738" y="1335088"/>
          <p14:tracePt t="67256" x="7888288" y="1335088"/>
          <p14:tracePt t="67262" x="7853363" y="1335088"/>
          <p14:tracePt t="67278" x="7823200" y="1335088"/>
          <p14:tracePt t="67280" x="7799388" y="1335088"/>
          <p14:tracePt t="67285" x="7769225" y="1335088"/>
          <p14:tracePt t="67300" x="7720013" y="1335088"/>
          <p14:tracePt t="67305" x="7680325" y="1335088"/>
          <p14:tracePt t="67331" x="7605713" y="1335088"/>
          <p14:tracePt t="67344" x="7570788" y="1335088"/>
          <p14:tracePt t="67351" x="7559675" y="1339850"/>
          <p14:tracePt t="67367" x="7519988" y="1354138"/>
          <p14:tracePt t="67373" x="7515225" y="1354138"/>
          <p14:tracePt t="67389" x="7486650" y="1365250"/>
          <p14:tracePt t="67397" x="7466013" y="1379538"/>
          <p14:tracePt t="67414" x="7440613" y="1393825"/>
          <p14:tracePt t="67419" x="7431088" y="1400175"/>
          <p14:tracePt t="67436" x="7386638" y="1458913"/>
          <p14:tracePt t="67444" x="7381875" y="1489075"/>
          <p14:tracePt t="67460" x="7372350" y="1547813"/>
          <p14:tracePt t="67483" x="7372350" y="1582738"/>
          <p14:tracePt t="67484" x="7372350" y="1598613"/>
          <p14:tracePt t="67487" x="7391400" y="1627188"/>
          <p14:tracePt t="67503" x="7412038" y="1666875"/>
          <p14:tracePt t="67511" x="7416800" y="1677988"/>
          <p14:tracePt t="67528" x="7451725" y="1727200"/>
          <p14:tracePt t="67532" x="7466013" y="1746250"/>
          <p14:tracePt t="67549" x="7480300" y="1771650"/>
          <p14:tracePt t="67556" x="7515225" y="1816100"/>
          <p14:tracePt t="67571" x="7554913" y="1865313"/>
          <p14:tracePt t="67578" x="7580313" y="1900238"/>
          <p14:tracePt t="67595" x="7640638" y="1949450"/>
          <p14:tracePt t="67617" x="7669213" y="1995488"/>
          <p14:tracePt t="67618" x="7685088" y="2000250"/>
          <p14:tracePt t="67622" x="7713663" y="2035175"/>
          <p14:tracePt t="67638" x="7724775" y="2039938"/>
          <p14:tracePt t="67641" x="7729538" y="2054225"/>
          <p14:tracePt t="67645" x="7734300" y="2058988"/>
          <p14:tracePt t="67670" x="7759700" y="2074863"/>
          <p14:tracePt t="67685" x="7773988" y="2089150"/>
          <p14:tracePt t="67689" x="7783513" y="2093913"/>
          <p14:tracePt t="67706" x="7832725" y="2098675"/>
          <p14:tracePt t="67713" x="7843838" y="2109788"/>
          <p14:tracePt t="67728" x="7897813" y="2114550"/>
          <p14:tracePt t="67753" x="7962900" y="2124075"/>
          <p14:tracePt t="67757" x="8002588" y="2128838"/>
          <p14:tracePt t="67774" x="8012113" y="2128838"/>
          <p14:tracePt t="67781" x="8032750" y="2128838"/>
          <p14:tracePt t="67797" x="8056563" y="2128838"/>
          <p14:tracePt t="67802" x="8061325" y="2128838"/>
          <p14:tracePt t="67819" x="8081963" y="2128838"/>
          <p14:tracePt t="67827" x="8091488" y="2128838"/>
          <p14:tracePt t="67841" x="8116888" y="2128838"/>
          <p14:tracePt t="67844" x="8121650" y="2128838"/>
          <p14:tracePt t="67848" x="8131175" y="2128838"/>
          <p14:tracePt t="67871" x="8156575" y="2119313"/>
          <p14:tracePt t="67886" x="8170863" y="2103438"/>
          <p14:tracePt t="67894" x="8180388" y="2098675"/>
          <p14:tracePt t="67911" x="8196263" y="2079625"/>
          <p14:tracePt t="67915" x="8201025" y="2074863"/>
          <p14:tracePt t="67931" x="8210550" y="2058988"/>
          <p14:tracePt t="67936" x="8210550" y="2049463"/>
          <p14:tracePt t="67959" x="8224838" y="2019300"/>
          <p14:tracePt t="67974" x="8224838" y="1989138"/>
          <p14:tracePt t="67981" x="8231188" y="1979613"/>
          <p14:tracePt t="67997" x="8231188" y="1965325"/>
          <p14:tracePt t="68003" x="8235950" y="1944688"/>
          <p14:tracePt t="68019" x="8250238" y="1909763"/>
          <p14:tracePt t="68028" x="8255000" y="1905000"/>
          <p14:tracePt t="68045" x="8270875" y="1876425"/>
          <p14:tracePt t="68050" x="8275638" y="1865313"/>
          <p14:tracePt t="68067" x="8289925" y="1836738"/>
          <p14:tracePt t="68072" x="8294688" y="1830388"/>
          <p14:tracePt t="68088" x="8310563" y="1806575"/>
          <p14:tracePt t="68094" x="8310563" y="1797050"/>
          <p14:tracePt t="68111" x="8320088" y="1751013"/>
          <p14:tracePt t="68118" x="8320088" y="1736725"/>
          <p14:tracePt t="68135" x="8320088" y="1701800"/>
          <p14:tracePt t="68139" x="8320088" y="1682750"/>
          <p14:tracePt t="68165" x="8320088" y="1622425"/>
          <p14:tracePt t="68167" x="8320088" y="1608138"/>
          <p14:tracePt t="68179" x="8305800" y="1558925"/>
          <p14:tracePt t="68184" x="8299450" y="1543050"/>
          <p14:tracePt t="68202" x="8275638" y="1508125"/>
          <p14:tracePt t="68207" x="8259763" y="1489075"/>
          <p14:tracePt t="68222" x="8245475" y="1454150"/>
          <p14:tracePt t="68232" x="8215313" y="1419225"/>
          <p14:tracePt t="68247" x="8196263" y="1374775"/>
          <p14:tracePt t="68252" x="8180388" y="1370013"/>
          <p14:tracePt t="68269" x="8170863" y="1354138"/>
          <p14:tracePt t="68275" x="8156575" y="1349375"/>
          <p14:tracePt t="68291" x="8140700" y="1344613"/>
          <p14:tracePt t="68298" x="8135938" y="1344613"/>
          <p14:tracePt t="68315" x="8121650" y="1344613"/>
          <p14:tracePt t="68319" x="8112125" y="1344613"/>
          <p14:tracePt t="68336" x="8086725" y="1344613"/>
          <p14:tracePt t="68344" x="8072438" y="1344613"/>
          <p14:tracePt t="68361" x="8047038" y="1344613"/>
          <p14:tracePt t="68365" x="8042275" y="1344613"/>
          <p14:tracePt t="68382" x="8002588" y="1344613"/>
          <p14:tracePt t="68387" x="7986713" y="1344613"/>
          <p14:tracePt t="68403" x="7953375" y="1344613"/>
          <p14:tracePt t="68411" x="7932738" y="1344613"/>
          <p14:tracePt t="68428" x="7883525" y="1344613"/>
          <p14:tracePt t="68450" x="7827963" y="1358900"/>
          <p14:tracePt t="68451" x="7823200" y="1365250"/>
          <p14:tracePt t="68454" x="7778750" y="1384300"/>
          <p14:tracePt t="68471" x="7743825" y="1393825"/>
          <p14:tracePt t="68477" x="7729538" y="1404938"/>
          <p14:tracePt t="68502" x="7704138" y="1409700"/>
          <p14:tracePt t="68503" x="7689850" y="1414463"/>
          <p14:tracePt t="68518" x="7664450" y="1428750"/>
          <p14:tracePt t="68522" x="7659688" y="1428750"/>
          <p14:tracePt t="68539" x="7624763" y="1433513"/>
          <p14:tracePt t="68544" x="7615238" y="1433513"/>
          <p14:tracePt t="68561" x="7599363" y="1439863"/>
          <p14:tracePt t="68568" x="7589838" y="1444625"/>
          <p14:tracePt t="68583" x="7570788" y="1458913"/>
          <p14:tracePt t="68588" x="7554913" y="1473200"/>
          <p14:tracePt t="68604" x="7540625" y="1484313"/>
          <p14:tracePt t="68611" x="7531100" y="1493838"/>
          <p14:tracePt t="68628" x="7486650" y="1543050"/>
          <p14:tracePt t="68634" x="7480300" y="1563688"/>
          <p14:tracePt t="68651" x="7466013" y="1627188"/>
          <p14:tracePt t="68655" x="7456488" y="1638300"/>
          <p14:tracePt t="68674" x="7456488" y="1701800"/>
          <p14:tracePt t="68680" x="7456488" y="1751013"/>
          <p14:tracePt t="68697" x="7456488" y="1811338"/>
          <p14:tracePt t="68702" x="7461250" y="1836738"/>
          <p14:tracePt t="68719" x="7470775" y="1905000"/>
          <p14:tracePt t="68727" x="7475538" y="1935163"/>
          <p14:tracePt t="68742" x="7496175" y="2024063"/>
          <p14:tracePt t="68748" x="7500938" y="2039938"/>
          <p14:tracePt t="68765" x="7505700" y="2084388"/>
          <p14:tracePt t="68769" x="7505700" y="2109788"/>
          <p14:tracePt t="68787" x="7505700" y="2168525"/>
          <p14:tracePt t="68794" x="7505700" y="2182813"/>
          <p14:tracePt t="68810" x="7491413" y="2228850"/>
          <p14:tracePt t="68815" x="7456488" y="2273300"/>
          <p14:tracePt t="68832" x="7381875" y="2352675"/>
          <p14:tracePt t="68854" x="7292975" y="2451100"/>
          <p14:tracePt t="68860" x="7237413" y="2506663"/>
          <p14:tracePt t="68885" x="7207250" y="2540000"/>
          <p14:tracePt t="68886" x="7202488" y="2546350"/>
          <p14:tracePt t="68909" x="7123113" y="2619375"/>
          <p14:tracePt t="68921" x="7043738" y="2670175"/>
          <p14:tracePt t="68928" x="7019925" y="2684463"/>
          <p14:tracePt t="68945" x="6910388" y="2749550"/>
          <p14:tracePt t="68950" x="6884988" y="2773363"/>
          <p14:tracePt t="68967" x="6726238" y="2878138"/>
          <p14:tracePt t="68972" x="6667500" y="2917825"/>
          <p14:tracePt t="68998" x="6532563" y="3011488"/>
          <p14:tracePt t="68999" x="6448425" y="3076575"/>
          <p14:tracePt t="69011" x="6205538" y="3235325"/>
          <p14:tracePt t="69017" x="6149975" y="3265488"/>
          <p14:tracePt t="69034" x="5991225" y="3349625"/>
          <p14:tracePt t="69056" x="5922963" y="3375025"/>
          <p14:tracePt t="69057" x="5911850" y="3375025"/>
          <p14:tracePt t="69062" x="5907088" y="3379788"/>
          <p14:tracePt t="69077" x="5897563" y="3379788"/>
          <p14:tracePt t="69085" x="5892800" y="3379788"/>
          <p14:tracePt t="69100" x="5888038" y="3379788"/>
          <p14:tracePt t="69107" x="5876925" y="3379788"/>
          <p14:tracePt t="69124" x="5857875" y="3379788"/>
          <p14:tracePt t="69130" x="5848350" y="3379788"/>
          <p14:tracePt t="69145" x="5832475" y="3379788"/>
          <p14:tracePt t="69222" x="5827713" y="3379788"/>
          <p14:tracePt t="69237" x="5808663" y="3379788"/>
          <p14:tracePt t="69247" x="5797550" y="3379788"/>
          <p14:tracePt t="69257" x="5734050" y="3394075"/>
          <p14:tracePt t="69264" x="5678488" y="3403600"/>
          <p14:tracePt t="69279" x="5580063" y="3433763"/>
          <p14:tracePt t="69285" x="5484813" y="3443288"/>
          <p14:tracePt t="69302" x="5351463" y="3454400"/>
          <p14:tracePt t="69309" x="5207000" y="3454400"/>
          <p14:tracePt t="69327" x="4978400" y="3454400"/>
          <p14:tracePt t="69332" x="4835525" y="3454400"/>
          <p14:tracePt t="69349" x="4606925" y="3454400"/>
          <p14:tracePt t="69354" x="4443413" y="3449638"/>
          <p14:tracePt t="69371" x="4233863" y="3414713"/>
          <p14:tracePt t="69376" x="4125913" y="3394075"/>
          <p14:tracePt t="69394" x="4040188" y="3384550"/>
          <p14:tracePt t="69401" x="3986213" y="3384550"/>
          <p14:tracePt t="69417" x="3951288" y="3379788"/>
          <p14:tracePt t="69422" x="3941763" y="3379788"/>
          <p14:tracePt t="69438" x="3921125" y="3379788"/>
          <p14:tracePt t="69444" x="3911600" y="3379788"/>
          <p14:tracePt t="69461" x="3892550" y="3379788"/>
          <p14:tracePt t="69468" x="3862388" y="3368675"/>
          <p14:tracePt t="69484" x="3806825" y="3363913"/>
          <p14:tracePt t="69489" x="3767138" y="3354388"/>
          <p14:tracePt t="69506" x="3698875" y="3328988"/>
          <p14:tracePt t="69512" x="3633788" y="3319463"/>
          <p14:tracePt t="69528" x="3568700" y="3305175"/>
          <p14:tracePt t="69535" x="3519488" y="3295650"/>
          <p14:tracePt t="69551" x="3484563" y="3289300"/>
          <p14:tracePt t="69556" x="3475038" y="3289300"/>
          <p14:tracePt t="69573" x="3444875" y="3289300"/>
          <p14:tracePt t="69580" x="3435350" y="3279775"/>
          <p14:tracePt t="69597" x="3414713" y="3279775"/>
          <p14:tracePt t="69602" x="3390900" y="3275013"/>
          <p14:tracePt t="69618" x="3351213" y="3270250"/>
          <p14:tracePt t="69626" x="3316288" y="3265488"/>
          <p14:tracePt t="69641" x="3236913" y="3235325"/>
          <p14:tracePt t="69648" x="3187700" y="3235325"/>
          <p14:tracePt t="69665" x="3101975" y="3209925"/>
          <p14:tracePt t="69669" x="3068638" y="3200400"/>
          <p14:tracePt t="69685" x="3062288" y="3200400"/>
          <p14:tracePt t="69688" x="3057525" y="3200400"/>
          <p14:tracePt t="69693" x="3052763" y="3200400"/>
          <p14:tracePt t="69706" x="3048000" y="3200400"/>
          <p14:tracePt t="69732" x="3038475" y="3200400"/>
          <p14:tracePt t="69752" x="3027363" y="3200400"/>
          <p14:tracePt t="69847" x="3048000" y="3200400"/>
          <p14:tracePt t="69856" x="3057525" y="3200400"/>
          <p14:tracePt t="69866" x="3082925" y="3195638"/>
          <p14:tracePt t="69872" x="3092450" y="3190875"/>
          <p14:tracePt t="69886" x="3122613" y="3176588"/>
          <p14:tracePt t="69893" x="3141663" y="3151188"/>
          <p14:tracePt t="69910" x="3157538" y="3136900"/>
          <p14:tracePt t="69918" x="3197225" y="3101975"/>
          <p14:tracePt t="69932" x="3241675" y="3041650"/>
          <p14:tracePt t="69937" x="3255963" y="3017838"/>
          <p14:tracePt t="69956" x="3300413" y="2903538"/>
          <p14:tracePt t="69962" x="3311525" y="2882900"/>
          <p14:tracePt t="69978" x="3311525" y="2838450"/>
          <p14:tracePt t="69984" x="3316288" y="2808288"/>
          <p14:tracePt t="70008" x="3325813" y="2754313"/>
          <p14:tracePt t="70009" x="3325813" y="2749550"/>
          <p14:tracePt t="70024" x="3325813" y="2709863"/>
          <p14:tracePt t="70030" x="3330575" y="2698750"/>
          <p14:tracePt t="70047" x="3330575" y="2649538"/>
          <p14:tracePt t="70052" x="3330575" y="2635250"/>
          <p14:tracePt t="70068" x="3330575" y="2586038"/>
          <p14:tracePt t="70076" x="3330575" y="2570163"/>
          <p14:tracePt t="70091" x="3330575" y="2530475"/>
          <p14:tracePt t="70097" x="3330575" y="2516188"/>
          <p14:tracePt t="70115" x="3330575" y="2471738"/>
          <p14:tracePt t="70119" x="3330575" y="2460625"/>
          <p14:tracePt t="70136" x="3321050" y="2441575"/>
          <p14:tracePt t="70143" x="3316288" y="2427288"/>
          <p14:tracePt t="70160" x="3300413" y="2392363"/>
          <p14:tracePt t="70165" x="3286125" y="2387600"/>
          <p14:tracePt t="70182" x="3276600" y="2376488"/>
          <p14:tracePt t="70187" x="3255963" y="2362200"/>
          <p14:tracePt t="70203" x="3201988" y="2332038"/>
          <p14:tracePt t="70210" x="3181350" y="2322513"/>
          <p14:tracePt t="70227" x="3136900" y="2301875"/>
          <p14:tracePt t="70232" x="3122613" y="2297113"/>
          <p14:tracePt t="70256" x="3062288" y="2273300"/>
          <p14:tracePt t="70257" x="3048000" y="2273300"/>
          <p14:tracePt t="70271" x="2943225" y="2252663"/>
          <p14:tracePt t="70277" x="2914650" y="2252663"/>
          <p14:tracePt t="70293" x="2835275" y="2252663"/>
          <p14:tracePt t="70300" x="2779713" y="2252663"/>
          <p14:tracePt t="70317" x="2660650" y="2252663"/>
          <p14:tracePt t="70322" x="2635250" y="2252663"/>
          <p14:tracePt t="70338" x="2576513" y="2252663"/>
          <p14:tracePt t="70344" x="2566988" y="2252663"/>
          <p14:tracePt t="70360" x="2555875" y="2252663"/>
          <p14:tracePt t="70382" x="2551113" y="2252663"/>
          <p14:tracePt t="70389" x="2546350" y="2252663"/>
          <p14:tracePt t="70406" x="2527300" y="2273300"/>
          <p14:tracePt t="70412" x="2511425" y="2308225"/>
          <p14:tracePt t="70428" x="2492375" y="2341563"/>
          <p14:tracePt t="70435" x="2471738" y="2392363"/>
          <p14:tracePt t="70452" x="2452688" y="2455863"/>
          <p14:tracePt t="70457" x="2432050" y="2525713"/>
          <p14:tracePt t="70473" x="2401888" y="2625725"/>
          <p14:tracePt t="70480" x="2382838" y="2709863"/>
          <p14:tracePt t="70497" x="2338388" y="2863850"/>
          <p14:tracePt t="70501" x="2317750" y="2943225"/>
          <p14:tracePt t="70518" x="2303463" y="3057525"/>
          <p14:tracePt t="70523" x="2303463" y="3106738"/>
          <p14:tracePt t="70539" x="2303463" y="3190875"/>
          <p14:tracePt t="70546" x="2303463" y="3255963"/>
          <p14:tracePt t="70561" x="2303463" y="3289300"/>
          <p14:tracePt t="70568" x="2303463" y="3305175"/>
          <p14:tracePt t="70585" x="2312988" y="3314700"/>
          <p14:tracePt t="70591" x="2322513" y="3324225"/>
          <p14:tracePt t="70610" x="2328863" y="3335338"/>
          <p14:tracePt t="70632" x="2338388" y="3340100"/>
          <p14:tracePt t="70653" x="2343150" y="3344863"/>
          <p14:tracePt t="70660" x="2347913" y="3344863"/>
          <p14:tracePt t="70676" x="2352675" y="3344863"/>
          <p14:tracePt t="70683" x="2362200" y="3344863"/>
          <p14:tracePt t="70699" x="2373313" y="3349625"/>
          <p14:tracePt t="70705" x="2378075" y="3349625"/>
          <p14:tracePt t="70721" x="2413000" y="3354388"/>
          <p14:tracePt t="70726" x="2417763" y="3354388"/>
          <p14:tracePt t="70744" x="2457450" y="3368675"/>
          <p14:tracePt t="70750" x="2487613" y="3379788"/>
          <p14:tracePt t="70767" x="2541588" y="3394075"/>
          <p14:tracePt t="70772" x="2571750" y="3398838"/>
          <p14:tracePt t="70789" x="2625725" y="3414713"/>
          <p14:tracePt t="70794" x="2655888" y="3424238"/>
          <p14:tracePt t="70811" x="2690813" y="3424238"/>
          <p14:tracePt t="70834" x="2740025" y="3424238"/>
          <p14:tracePt t="70835" x="2744788" y="3424238"/>
          <p14:tracePt t="70839" x="2770188" y="3424238"/>
          <p14:tracePt t="70857" x="2835275" y="3424238"/>
          <p14:tracePt t="70862" x="2884488" y="3424238"/>
          <p14:tracePt t="70879" x="2959100" y="3419475"/>
          <p14:tracePt t="70885" x="3017838" y="3419475"/>
          <p14:tracePt t="70901" x="3108325" y="3408363"/>
          <p14:tracePt t="70907" x="3192463" y="3398838"/>
          <p14:tracePt t="70923" x="3290888" y="3398838"/>
          <p14:tracePt t="70930" x="3360738" y="3398838"/>
          <p14:tracePt t="70946" x="3414713" y="3398838"/>
          <p14:tracePt t="70953" x="3514725" y="3398838"/>
          <p14:tracePt t="70969" x="3713163" y="3398838"/>
          <p14:tracePt t="70976" x="3857625" y="3398838"/>
          <p14:tracePt t="70993" x="4035425" y="3414713"/>
          <p14:tracePt t="70998" x="4179888" y="3424238"/>
          <p14:tracePt t="71015" x="4392613" y="3433763"/>
          <p14:tracePt t="71019" x="4527550" y="3443288"/>
          <p14:tracePt t="71036" x="4646613" y="3443288"/>
          <p14:tracePt t="71043" x="4740275" y="3454400"/>
          <p14:tracePt t="71059" x="4840288" y="3454400"/>
          <p14:tracePt t="71065" x="4899025" y="3454400"/>
          <p14:tracePt t="71082" x="4994275" y="3454400"/>
          <p14:tracePt t="71087" x="5024438" y="3454400"/>
          <p14:tracePt t="71103" x="5078413" y="3454400"/>
          <p14:tracePt t="71109" x="5083175" y="3454400"/>
          <p14:tracePt t="71311" x="5064125" y="3454400"/>
          <p14:tracePt t="71495" x="5068888" y="3454400"/>
          <p14:tracePt t="71512" x="5197475" y="3454400"/>
          <p14:tracePt t="71522" x="5302250" y="3454400"/>
          <p14:tracePt t="71532" x="5475288" y="3454400"/>
          <p14:tracePt t="71537" x="5570538" y="3454400"/>
          <p14:tracePt t="71562" x="5738813" y="3454400"/>
          <p14:tracePt t="71563" x="5832475" y="3454400"/>
          <p14:tracePt t="71576" x="6007100" y="3454400"/>
          <p14:tracePt t="71583" x="6110288" y="3454400"/>
          <p14:tracePt t="71600" x="6229350" y="3454400"/>
          <p14:tracePt t="71604" x="6259513" y="3454400"/>
          <p14:tracePt t="71621" x="6354763" y="3443288"/>
          <p14:tracePt t="71627" x="6408738" y="3424238"/>
          <p14:tracePt t="71644" x="6588125" y="3363913"/>
          <p14:tracePt t="71667" x="6735763" y="3300413"/>
          <p14:tracePt t="71672" x="6850063" y="3244850"/>
          <p14:tracePt t="71689" x="6954838" y="3200400"/>
          <p14:tracePt t="71694" x="6985000" y="3190875"/>
          <p14:tracePt t="71718" x="7123113" y="3121025"/>
          <p14:tracePt t="71734" x="7158038" y="3097213"/>
          <p14:tracePt t="71736" x="7218363" y="3067050"/>
          <p14:tracePt t="71740" x="7246938" y="3046413"/>
          <p14:tracePt t="71756" x="7356475" y="2971800"/>
          <p14:tracePt t="71779" x="7372350" y="2947988"/>
          <p14:tracePt t="71786" x="7440613" y="2868613"/>
          <p14:tracePt t="71787" x="7456488" y="2852738"/>
          <p14:tracePt t="71800" x="7480300" y="2798763"/>
          <p14:tracePt t="71806" x="7496175" y="2773363"/>
          <p14:tracePt t="71830" x="7515225" y="2724150"/>
          <p14:tracePt t="71831" x="7515225" y="2709863"/>
          <p14:tracePt t="71844" x="7531100" y="2665413"/>
          <p14:tracePt t="71850" x="7535863" y="2659063"/>
          <p14:tracePt t="71867" x="7535863" y="2635250"/>
          <p14:tracePt t="71891" x="7545388" y="2614613"/>
          <p14:tracePt t="71908" x="7550150" y="2574925"/>
          <p14:tracePt t="71915" x="7554913" y="2560638"/>
          <p14:tracePt t="71919" x="7554913" y="2551113"/>
          <p14:tracePt t="71936" x="7554913" y="2535238"/>
          <p14:tracePt t="71943" x="7559675" y="2530475"/>
          <p14:tracePt t="71960" x="7570788" y="2511425"/>
          <p14:tracePt t="71965" x="7570788" y="2506663"/>
          <p14:tracePt t="71982" x="7570788" y="2486025"/>
          <p14:tracePt t="72004" x="7570788" y="2471738"/>
          <p14:tracePt t="72004" x="7570788" y="2466975"/>
          <p14:tracePt t="72009" x="7566025" y="2451100"/>
          <p14:tracePt t="72026" x="7559675" y="2436813"/>
          <p14:tracePt t="72033" x="7559675" y="2427288"/>
          <p14:tracePt t="72050" x="7554913" y="2416175"/>
          <p14:tracePt t="72055" x="7554913" y="2406650"/>
          <p14:tracePt t="72070" x="7550150" y="2401888"/>
          <p14:tracePt t="72092" x="7550150" y="2392363"/>
          <p14:tracePt t="72115" x="7545388" y="2392363"/>
          <p14:tracePt t="72254" x="7531100" y="2392363"/>
          <p14:tracePt t="72266" x="7519988" y="2392363"/>
          <p14:tracePt t="72273" x="7515225" y="2392363"/>
          <p14:tracePt t="72325" x="7515225" y="2387600"/>
          <p14:tracePt t="72342" x="7510463" y="2376488"/>
          <p14:tracePt t="72349" x="7510463" y="2366963"/>
          <p14:tracePt t="72365" x="7505700" y="2352675"/>
          <p14:tracePt t="72370" x="7505700" y="2347913"/>
          <p14:tracePt t="72386" x="7505700" y="2336800"/>
          <p14:tracePt t="72409" x="7505700" y="2317750"/>
          <p14:tracePt t="72410" x="7505700" y="2312988"/>
          <p14:tracePt t="72439" x="7505700" y="2297113"/>
          <p14:tracePt t="72440" x="7505700" y="2282825"/>
          <p14:tracePt t="72452" x="7505700" y="2257425"/>
          <p14:tracePt t="72458" x="7505700" y="2243138"/>
          <p14:tracePt t="72475" x="7505700" y="2212975"/>
          <p14:tracePt t="72499" x="7505700" y="2182813"/>
          <p14:tracePt t="72500" x="7505700" y="2178050"/>
          <p14:tracePt t="72521" x="7505700" y="2154238"/>
          <p14:tracePt t="72527" x="7505700" y="2143125"/>
          <p14:tracePt t="72544" x="7505700" y="2124075"/>
          <p14:tracePt t="72551" x="7496175" y="2103438"/>
          <p14:tracePt t="72574" x="7496175" y="2098675"/>
          <p14:tracePt t="72589" x="7491413" y="2079625"/>
          <p14:tracePt t="72590" x="7491413" y="2074863"/>
          <p14:tracePt t="72612" x="7486650" y="2058988"/>
          <p14:tracePt t="72617" x="7486650" y="2049463"/>
          <p14:tracePt t="72640" x="7486650" y="2044700"/>
          <p14:tracePt t="72663" x="7480300" y="2044700"/>
          <p14:tracePt t="72732" x="7475538" y="2044700"/>
          <p14:tracePt t="72751" x="7456488" y="2044700"/>
          <p14:tracePt t="72767" x="7451725" y="2044700"/>
          <p14:tracePt t="72790" x="7446963" y="2044700"/>
          <p14:tracePt t="72883" x="7440613" y="2044700"/>
          <p14:tracePt t="72891" x="7435850" y="2044700"/>
          <p14:tracePt t="72934" x="7431088" y="2044700"/>
          <p14:tracePt t="72958" x="7421563" y="2044700"/>
          <p14:tracePt t="72959" x="7407275" y="2054225"/>
          <p14:tracePt t="72972" x="7396163" y="2063750"/>
          <p14:tracePt t="72979" x="7386638" y="2063750"/>
          <p14:tracePt t="72994" x="7377113" y="2074863"/>
          <p14:tracePt t="73023" x="7372350" y="2074863"/>
          <p14:tracePt t="73274" x="7367588" y="2093913"/>
          <p14:tracePt t="73274" x="7367588" y="2103438"/>
          <p14:tracePt t="73286" x="7351713" y="2124075"/>
          <p14:tracePt t="73292" x="7351713" y="2138363"/>
          <p14:tracePt t="73308" x="7346950" y="2159000"/>
          <p14:tracePt t="73330" x="7346950" y="2163763"/>
          <p14:tracePt t="73605" x="7351713" y="2163763"/>
          <p14:tracePt t="73612" x="7356475" y="2163763"/>
          <p14:tracePt t="73625" x="7372350" y="2163763"/>
          <p14:tracePt t="73669" x="7396163" y="2163763"/>
          <p14:tracePt t="73675" x="7407275" y="2159000"/>
          <p14:tracePt t="73692" x="7440613" y="2159000"/>
          <p14:tracePt t="73698" x="7456488" y="2159000"/>
          <p14:tracePt t="73716" x="7466013" y="2159000"/>
          <p14:tracePt t="73720" x="7470775" y="2159000"/>
          <p14:tracePt t="73788" x="7480300" y="2163763"/>
          <p14:tracePt t="73803" x="7480300" y="2168525"/>
          <p14:tracePt t="73813" x="7496175" y="2168525"/>
          <p14:tracePt t="73825" x="7496175" y="2173288"/>
          <p14:tracePt t="73833" x="7496175" y="2178050"/>
          <p14:tracePt t="73848" x="7496175" y="2182813"/>
          <p14:tracePt t="73871" x="7496175" y="2193925"/>
          <p14:tracePt t="73877" x="7496175" y="2203450"/>
          <p14:tracePt t="73893" x="7496175" y="2208213"/>
          <p14:tracePt t="73897" x="7496175" y="2217738"/>
          <p14:tracePt t="73910" x="7496175" y="2222500"/>
          <p14:tracePt t="73917" x="7496175" y="2233613"/>
          <p14:tracePt t="73922" x="7496175" y="2247900"/>
          <p14:tracePt t="73939" x="7496175" y="2257425"/>
          <p14:tracePt t="73945" x="7496175" y="2262188"/>
          <p14:tracePt t="73963" x="7496175" y="2278063"/>
          <p14:tracePt t="73967" x="7496175" y="2282825"/>
          <p14:tracePt t="73983" x="7496175" y="2292350"/>
          <p14:tracePt t="73990" x="7496175" y="2297113"/>
          <p14:tracePt t="74030" x="7500938" y="2312988"/>
          <p14:tracePt t="74035" x="7510463" y="2312988"/>
          <p14:tracePt t="74051" x="7531100" y="2322513"/>
          <p14:tracePt t="74058" x="7545388" y="2336800"/>
          <p14:tracePt t="74075" x="7580313" y="2357438"/>
          <p14:tracePt t="74080" x="7594600" y="2381250"/>
          <p14:tracePt t="74104" x="7629525" y="2411413"/>
          <p14:tracePt t="74104" x="7645400" y="2420938"/>
          <p14:tracePt t="74124" x="7659688" y="2446338"/>
          <p14:tracePt t="74142" x="7685088" y="2490788"/>
          <p14:tracePt t="74165" x="7708900" y="2540000"/>
          <p14:tracePt t="74166" x="7724775" y="2560638"/>
          <p14:tracePt t="74169" x="7729538" y="2574925"/>
          <p14:tracePt t="74186" x="7764463" y="2630488"/>
          <p14:tracePt t="74192" x="7769225" y="2649538"/>
          <p14:tracePt t="74217" x="7773988" y="2684463"/>
          <p14:tracePt t="74218" x="7788275" y="2709863"/>
          <p14:tracePt t="74232" x="7788275" y="2719388"/>
          <p14:tracePt t="74233" x="7788275" y="2724150"/>
          <p14:tracePt t="74237" x="7799388" y="2744788"/>
          <p14:tracePt t="74254" x="7804150" y="2789238"/>
          <p14:tracePt t="74261" x="7804150" y="2798763"/>
          <p14:tracePt t="74276" x="7808913" y="2828925"/>
          <p14:tracePt t="74283" x="7818438" y="2847975"/>
          <p14:tracePt t="74307" x="7818438" y="2859088"/>
          <p14:tracePt t="74307" x="7827963" y="2873375"/>
          <p14:tracePt t="74321" x="7832725" y="2882900"/>
          <p14:tracePt t="74327" x="7839075" y="2882900"/>
          <p14:tracePt t="74344" x="7843838" y="2887663"/>
          <p14:tracePt t="74365" x="7848600" y="2892425"/>
          <p14:tracePt t="74436" x="7858125" y="2892425"/>
          <p14:tracePt t="74488" x="7862888" y="2892425"/>
          <p14:tracePt t="74503" x="7867650" y="2887663"/>
          <p14:tracePt t="74509" x="7872413" y="2882900"/>
          <p14:tracePt t="74522" x="7878763" y="2878138"/>
          <p14:tracePt t="74530" x="7883525" y="2868613"/>
          <p14:tracePt t="74547" x="7888288" y="2863850"/>
          <p14:tracePt t="74552" x="7897813" y="2863850"/>
          <p14:tracePt t="74567" x="7897813" y="2859088"/>
          <p14:tracePt t="74613" x="7902575" y="2852738"/>
          <p14:tracePt t="74620" x="7902575" y="2847975"/>
          <p14:tracePt t="74780" x="7912100" y="2847975"/>
          <p14:tracePt t="74797" x="7977188" y="2859088"/>
          <p14:tracePt t="74805" x="7997825" y="2863850"/>
          <p14:tracePt t="74817" x="8061325" y="2882900"/>
          <p14:tracePt t="74824" x="8185150" y="2913063"/>
          <p14:tracePt t="74839" x="8359775" y="2943225"/>
          <p14:tracePt t="74845" x="8404225" y="2952750"/>
          <p14:tracePt t="74862" x="8504238" y="2967038"/>
          <p14:tracePt t="74867" x="8558213" y="2978150"/>
          <p14:tracePt t="74884" x="8682038" y="2978150"/>
          <p14:tracePt t="74890" x="8712200" y="2978150"/>
          <p14:tracePt t="74915" x="8826500" y="2987675"/>
          <p14:tracePt t="74916" x="8905875" y="2987675"/>
          <p14:tracePt t="74929" x="9144000" y="2997200"/>
          <p14:tracePt t="74935" x="9258300" y="2997200"/>
          <p14:tracePt t="74952" x="9431338" y="2997200"/>
          <p14:tracePt t="74958" x="9566275" y="2997200"/>
          <p14:tracePt t="74982" x="9605963" y="2997200"/>
          <p14:tracePt t="74998" x="9813925" y="2997200"/>
          <p14:tracePt t="75000" x="9972675" y="2997200"/>
          <p14:tracePt t="75001" x="10056813" y="2992438"/>
          <p14:tracePt t="75017" x="10175875" y="2982913"/>
          <p14:tracePt t="75025" x="10245725" y="2971800"/>
          <p14:tracePt t="75039" x="10360025" y="2952750"/>
          <p14:tracePt t="75047" x="10429875" y="2932113"/>
          <p14:tracePt t="75063" x="10514013" y="2917825"/>
          <p14:tracePt t="75068" x="10558463" y="2898775"/>
          <p14:tracePt t="75086" x="10618788" y="2873375"/>
          <p14:tracePt t="75092" x="10663238" y="2859088"/>
          <p14:tracePt t="75109" x="10728325" y="2824163"/>
          <p14:tracePt t="75116" x="10761663" y="2808288"/>
          <p14:tracePt t="75132" x="10831513" y="2763838"/>
          <p14:tracePt t="75137" x="10866438" y="2728913"/>
          <p14:tracePt t="75153" x="10901363" y="2693988"/>
          <p14:tracePt t="75160" x="10936288" y="2659063"/>
          <p14:tracePt t="75176" x="10960100" y="2625725"/>
          <p14:tracePt t="75177" x="10960100" y="2614613"/>
          <p14:tracePt t="75183" x="10975975" y="2579688"/>
          <p14:tracePt t="75200" x="11001375" y="2535238"/>
          <p14:tracePt t="75205" x="11015663" y="2516188"/>
          <p14:tracePt t="75221" x="11020425" y="2471738"/>
          <p14:tracePt t="75227" x="11029950" y="2441575"/>
          <p14:tracePt t="75244" x="11029950" y="2392363"/>
          <p14:tracePt t="75250" x="11029950" y="2352675"/>
          <p14:tracePt t="75267" x="11029950" y="2301875"/>
          <p14:tracePt t="75272" x="11029950" y="2273300"/>
          <p14:tracePt t="75289" x="11029950" y="2228850"/>
          <p14:tracePt t="75295" x="11029950" y="2198688"/>
          <p14:tracePt t="75312" x="11029950" y="2138363"/>
          <p14:tracePt t="75317" x="11029950" y="2098675"/>
          <p14:tracePt t="75334" x="11029950" y="2044700"/>
          <p14:tracePt t="75340" x="11025188" y="2014538"/>
          <p14:tracePt t="75356" x="11025188" y="1974850"/>
          <p14:tracePt t="75358" x="11020425" y="1970088"/>
          <p14:tracePt t="75363" x="11015663" y="1939925"/>
          <p14:tracePt t="75380" x="11001375" y="1895475"/>
          <p14:tracePt t="75384" x="10985500" y="1865313"/>
          <p14:tracePt t="75401" x="10960100" y="1830388"/>
          <p14:tracePt t="75408" x="10926763" y="1785938"/>
          <p14:tracePt t="75425" x="10871200" y="1746250"/>
          <p14:tracePt t="75430" x="10826750" y="1711325"/>
          <p14:tracePt t="75447" x="10747375" y="1662113"/>
          <p14:tracePt t="75452" x="10702925" y="1638300"/>
          <p14:tracePt t="75478" x="10579100" y="1577975"/>
          <p14:tracePt t="75491" x="10499725" y="1543050"/>
          <p14:tracePt t="75498" x="10444163" y="1524000"/>
          <p14:tracePt t="75515" x="10329863" y="1473200"/>
          <p14:tracePt t="75520" x="10294938" y="1468438"/>
          <p14:tracePt t="75537" x="10231438" y="1444625"/>
          <p14:tracePt t="75542" x="10175875" y="1423988"/>
          <p14:tracePt t="75559" x="10077450" y="1393825"/>
          <p14:tracePt t="75566" x="10037763" y="1389063"/>
          <p14:tracePt t="75582" x="9923463" y="1370013"/>
          <p14:tracePt t="75587" x="9844088" y="1358900"/>
          <p14:tracePt t="75604" x="9645650" y="1349375"/>
          <p14:tracePt t="75608" x="9615488" y="1349375"/>
          <p14:tracePt t="75626" x="9461500" y="1330325"/>
          <p14:tracePt t="75631" x="9356725" y="1309688"/>
          <p14:tracePt t="75648" x="9183688" y="1290638"/>
          <p14:tracePt t="75653" x="9129713" y="1290638"/>
          <p14:tracePt t="75670" x="9020175" y="1290638"/>
          <p14:tracePt t="75675" x="8945563" y="1290638"/>
          <p14:tracePt t="75692" x="8810625" y="1270000"/>
          <p14:tracePt t="75699" x="8766175" y="1270000"/>
          <p14:tracePt t="75716" x="8682038" y="1270000"/>
          <p14:tracePt t="75722" x="8651875" y="1270000"/>
          <p14:tracePt t="75739" x="8548688" y="1270000"/>
          <p14:tracePt t="75745" x="8528050" y="1270000"/>
          <p14:tracePt t="75762" x="8453438" y="1270000"/>
          <p14:tracePt t="75767" x="8404225" y="1270000"/>
          <p14:tracePt t="75784" x="8345488" y="1270000"/>
          <p14:tracePt t="75791" x="8329613" y="1270000"/>
          <p14:tracePt t="75807" x="8289925" y="1270000"/>
          <p14:tracePt t="75809" x="8280400" y="1270000"/>
          <p14:tracePt t="75813" x="8250238" y="1270000"/>
          <p14:tracePt t="75830" x="8175625" y="1270000"/>
          <p14:tracePt t="75835" x="8156575" y="1270000"/>
          <p14:tracePt t="75851" x="8096250" y="1270000"/>
          <p14:tracePt t="75858" x="8056563" y="1279525"/>
          <p14:tracePt t="75875" x="7942263" y="1290638"/>
          <p14:tracePt t="75881" x="7923213" y="1290638"/>
          <p14:tracePt t="75898" x="7867650" y="1314450"/>
          <p14:tracePt t="75909" x="7827963" y="1330325"/>
          <p14:tracePt t="75919" x="7748588" y="1365250"/>
          <p14:tracePt t="75925" x="7734300" y="1365250"/>
          <p14:tracePt t="75942" x="7704138" y="1389063"/>
          <p14:tracePt t="75944" x="7680325" y="1393825"/>
          <p14:tracePt t="75948" x="7650163" y="1419225"/>
          <p14:tracePt t="75965" x="7570788" y="1473200"/>
          <p14:tracePt t="75970" x="7545388" y="1498600"/>
          <p14:tracePt t="75987" x="7486650" y="1558925"/>
          <p14:tracePt t="75992" x="7451725" y="1592263"/>
          <p14:tracePt t="76009" x="7400925" y="1643063"/>
          <p14:tracePt t="76011" x="7372350" y="1677988"/>
          <p14:tracePt t="76015" x="7367588" y="1692275"/>
          <p14:tracePt t="76032" x="7337425" y="1746250"/>
          <p14:tracePt t="76054" x="7292975" y="1865313"/>
          <p14:tracePt t="76060" x="7292975" y="1881188"/>
          <p14:tracePt t="76076" x="7277100" y="1935163"/>
          <p14:tracePt t="76083" x="7267575" y="1984375"/>
          <p14:tracePt t="76100" x="7258050" y="2039938"/>
          <p14:tracePt t="76100" x="7258050" y="2058988"/>
          <p14:tracePt t="76105" x="7258050" y="2109788"/>
          <p14:tracePt t="76121" x="7258050" y="2178050"/>
          <p14:tracePt t="76128" x="7258050" y="2222500"/>
          <p14:tracePt t="76144" x="7272338" y="2312988"/>
          <p14:tracePt t="76150" x="7292975" y="2366963"/>
          <p14:tracePt t="76174" x="7327900" y="2432050"/>
          <p14:tracePt t="76175" x="7342188" y="2476500"/>
          <p14:tracePt t="76198" x="7372350" y="2530475"/>
          <p14:tracePt t="76199" x="7396163" y="2551113"/>
          <p14:tracePt t="76212" x="7431088" y="2595563"/>
          <p14:tracePt t="76217" x="7456488" y="2609850"/>
          <p14:tracePt t="76234" x="7519988" y="2649538"/>
          <p14:tracePt t="76241" x="7550150" y="2659063"/>
          <p14:tracePt t="76257" x="7554913" y="2659063"/>
          <p14:tracePt t="76258" x="7575550" y="2674938"/>
          <p14:tracePt t="76262" x="7599363" y="2674938"/>
          <p14:tracePt t="76277" x="7610475" y="2674938"/>
          <p14:tracePt t="76307" x="7620000" y="2674938"/>
          <p14:tracePt t="76344" x="7624763" y="2674938"/>
          <p14:tracePt t="76353" x="7629525" y="2674938"/>
          <p14:tracePt t="76575" x="7624763" y="2674938"/>
          <p14:tracePt t="76578" x="7620000" y="2679700"/>
          <p14:tracePt t="76584" x="7615238" y="2684463"/>
          <p14:tracePt t="76595" x="7594600" y="2705100"/>
          <p14:tracePt t="76600" x="7566025" y="2728913"/>
          <p14:tracePt t="76624" x="7475538" y="2824163"/>
          <p14:tracePt t="76637" x="7426325" y="2863850"/>
          <p14:tracePt t="76647" x="7346950" y="2913063"/>
          <p14:tracePt t="76662" x="7242175" y="2982913"/>
          <p14:tracePt t="76684" x="7138988" y="3046413"/>
          <p14:tracePt t="76684" x="7123113" y="3057525"/>
          <p14:tracePt t="76691" x="7078663" y="3081338"/>
          <p14:tracePt t="76715" x="7034213" y="3101975"/>
          <p14:tracePt t="76716" x="6999288" y="3121025"/>
          <p14:tracePt t="76730" x="6954838" y="3151188"/>
          <p14:tracePt t="76735" x="6910388" y="3176588"/>
          <p14:tracePt t="76751" x="6850063" y="3200400"/>
          <p14:tracePt t="76774" x="6751638" y="3255963"/>
          <p14:tracePt t="76783" x="6677025" y="3279775"/>
          <p14:tracePt t="76798" x="6597650" y="3309938"/>
          <p14:tracePt t="76802" x="6532563" y="3340100"/>
          <p14:tracePt t="76828" x="6434138" y="3363913"/>
          <p14:tracePt t="76829" x="6348413" y="3398838"/>
          <p14:tracePt t="76841" x="6249988" y="3424238"/>
          <p14:tracePt t="76848" x="6189663" y="3443288"/>
          <p14:tracePt t="76865" x="6056313" y="3473450"/>
          <p14:tracePt t="76887" x="5967413" y="3489325"/>
          <p14:tracePt t="76887" x="5937250" y="3498850"/>
          <p14:tracePt t="76892" x="5843588" y="3498850"/>
          <p14:tracePt t="76909" x="5762625" y="3503613"/>
          <p14:tracePt t="76914" x="5734050" y="3503613"/>
          <p14:tracePt t="76930" x="5649913" y="3503613"/>
          <p14:tracePt t="76936" x="5589588" y="3513138"/>
          <p14:tracePt t="76952" x="5480050" y="3513138"/>
          <p14:tracePt t="76958" x="5440363" y="3513138"/>
          <p14:tracePt t="76976" x="5376863" y="3513138"/>
          <p14:tracePt t="77000" x="5262563" y="3513138"/>
          <p14:tracePt t="77001" x="5207000" y="3513138"/>
          <p14:tracePt t="77005" x="5187950" y="3513138"/>
          <p14:tracePt t="77021" x="5092700" y="3513138"/>
          <p14:tracePt t="77028" x="5024438" y="3513138"/>
          <p14:tracePt t="77045" x="4914900" y="3513138"/>
          <p14:tracePt t="77050" x="4835525" y="3513138"/>
          <p14:tracePt t="77066" x="4700588" y="3513138"/>
          <p14:tracePt t="77072" x="4611688" y="3513138"/>
          <p14:tracePt t="77089" x="4462463" y="3513138"/>
          <p14:tracePt t="77113" x="4303713" y="3513138"/>
          <p14:tracePt t="77115" x="4249738" y="3513138"/>
          <p14:tracePt t="77118" x="4170363" y="3508375"/>
          <p14:tracePt t="77134" x="4065588" y="3508375"/>
          <p14:tracePt t="77142" x="3995738" y="3498850"/>
          <p14:tracePt t="77158" x="3897313" y="3494088"/>
          <p14:tracePt t="77163" x="3817938" y="3482975"/>
          <p14:tracePt t="77180" x="3743325" y="3473450"/>
          <p14:tracePt t="77185" x="3678238" y="3468688"/>
          <p14:tracePt t="77202" x="3579813" y="3459163"/>
          <p14:tracePt t="77209" x="3505200" y="3449638"/>
          <p14:tracePt t="77226" x="3381375" y="3438525"/>
          <p14:tracePt t="77231" x="3300413" y="3429000"/>
          <p14:tracePt t="77248" x="3201988" y="3408363"/>
          <p14:tracePt t="77253" x="3148013" y="3408363"/>
          <p14:tracePt t="77269" x="3057525" y="3398838"/>
          <p14:tracePt t="77276" x="3017838" y="3394075"/>
          <p14:tracePt t="77293" x="2963863" y="3384550"/>
          <p14:tracePt t="77298" x="2943225" y="3384550"/>
          <p14:tracePt t="77315" x="2908300" y="3384550"/>
          <p14:tracePt t="77321" x="2889250" y="3384550"/>
          <p14:tracePt t="77337" x="2863850" y="3384550"/>
          <p14:tracePt t="77342" x="2844800" y="3379788"/>
          <p14:tracePt t="77359" x="2835275" y="3379788"/>
          <p14:tracePt t="77366" x="2819400" y="3379788"/>
          <p14:tracePt t="77383" x="2809875" y="3379788"/>
          <p14:tracePt t="77387" x="2805113" y="3379788"/>
          <p14:tracePt t="77404" x="2784475" y="3375025"/>
          <p14:tracePt t="77410" x="2779713" y="3375025"/>
          <p14:tracePt t="77426" x="2774950" y="3375025"/>
          <p14:tracePt t="77433" x="2770188" y="3375025"/>
          <p14:tracePt t="77455" x="2760663" y="3375025"/>
          <p14:tracePt t="77570" x="2765425" y="3375025"/>
          <p14:tracePt t="77585" x="2789238" y="3375025"/>
          <p14:tracePt t="77594" x="2800350" y="3375025"/>
          <p14:tracePt t="77605" x="2844800" y="3375025"/>
          <p14:tracePt t="77612" x="2874963" y="3379788"/>
          <p14:tracePt t="77628" x="2919413" y="3389313"/>
          <p14:tracePt t="77635" x="2938463" y="3394075"/>
          <p14:tracePt t="77652" x="2994025" y="3414713"/>
          <p14:tracePt t="77659" x="3022600" y="3419475"/>
          <p14:tracePt t="77676" x="3068638" y="3433763"/>
          <p14:tracePt t="77681" x="3097213" y="3443288"/>
          <p14:tracePt t="77698" x="3132138" y="3449638"/>
          <p14:tracePt t="77703" x="3152775" y="3459163"/>
          <p14:tracePt t="77728" x="3201988" y="3463925"/>
          <p14:tracePt t="77730" x="3227388" y="3463925"/>
          <p14:tracePt t="77742" x="3281363" y="3473450"/>
          <p14:tracePt t="77748" x="3321050" y="3478213"/>
          <p14:tracePt t="77766" x="3414713" y="3489325"/>
          <p14:tracePt t="77770" x="3440113" y="3489325"/>
          <p14:tracePt t="77787" x="3505200" y="3503613"/>
          <p14:tracePt t="77793" x="3554413" y="3503613"/>
          <p14:tracePt t="77810" x="3663950" y="3513138"/>
          <p14:tracePt t="77816" x="3694113" y="3522663"/>
          <p14:tracePt t="77833" x="3778250" y="3522663"/>
          <p14:tracePt t="77838" x="3862388" y="3529013"/>
          <p14:tracePt t="77855" x="4021138" y="3543300"/>
          <p14:tracePt t="77860" x="4075113" y="3548063"/>
          <p14:tracePt t="77878" x="4264025" y="3573463"/>
          <p14:tracePt t="77884" x="4333875" y="3582988"/>
          <p14:tracePt t="77900" x="4427538" y="3582988"/>
          <p14:tracePt t="77906" x="4443413" y="3582988"/>
          <p14:tracePt t="77922" x="4511675" y="3582988"/>
          <p14:tracePt t="77928" x="4562475" y="3582988"/>
          <p14:tracePt t="77945" x="4602163" y="3582988"/>
          <p14:tracePt t="77952" x="4665663" y="3582988"/>
          <p14:tracePt t="77968" x="4735513" y="3582988"/>
          <p14:tracePt t="77973" x="4756150" y="3582988"/>
          <p14:tracePt t="77989" x="4784725" y="3582988"/>
          <p14:tracePt t="77992" x="4791075" y="3582988"/>
          <p14:tracePt t="77996" x="4810125" y="3582988"/>
          <p14:tracePt t="78013" x="4845050" y="3578225"/>
          <p14:tracePt t="78018" x="4859338" y="3573463"/>
          <p14:tracePt t="78034" x="4884738" y="3568700"/>
          <p14:tracePt t="78042" x="4905375" y="3557588"/>
          <p14:tracePt t="78059" x="4949825" y="3552825"/>
          <p14:tracePt t="78063" x="4968875" y="3552825"/>
          <p14:tracePt t="78081" x="5013325" y="3543300"/>
          <p14:tracePt t="78085" x="5024438" y="3543300"/>
          <p14:tracePt t="78102" x="5057775" y="3538538"/>
          <p14:tracePt t="78109" x="5073650" y="3538538"/>
          <p14:tracePt t="78126" x="5083175" y="3533775"/>
          <p14:tracePt t="78148" x="5092700" y="3533775"/>
          <p14:tracePt t="78153" x="5097463" y="3533775"/>
          <p14:tracePt t="78168" x="5108575" y="3533775"/>
          <p14:tracePt t="78189" x="5113338" y="3533775"/>
          <p14:tracePt t="78243" x="5118100" y="3533775"/>
          <p14:tracePt t="78285" x="5097463" y="3533775"/>
          <p14:tracePt t="78294" x="5068888" y="3533775"/>
          <p14:tracePt t="78306" x="5003800" y="3533775"/>
          <p14:tracePt t="78312" x="4973638" y="3533775"/>
          <p14:tracePt t="78327" x="4894263" y="3533775"/>
          <p14:tracePt t="78350" x="4779963" y="3533775"/>
          <p14:tracePt t="78351" x="4725988" y="3543300"/>
          <p14:tracePt t="78356" x="4641850" y="3552825"/>
          <p14:tracePt t="78372" x="4532313" y="3562350"/>
          <p14:tracePt t="78378" x="4448175" y="3573463"/>
          <p14:tracePt t="78395" x="4313238" y="3592513"/>
          <p14:tracePt t="78416" x="4194175" y="3592513"/>
          <p14:tracePt t="78426" x="3925888" y="3602038"/>
          <p14:tracePt t="78449" x="3752850" y="3602038"/>
          <p14:tracePt t="78450" x="3648075" y="3602038"/>
          <p14:tracePt t="78463" x="3475038" y="3602038"/>
          <p14:tracePt t="78468" x="3435350" y="3602038"/>
          <p14:tracePt t="78484" x="3351213" y="3602038"/>
          <p14:tracePt t="78492" x="3281363" y="3602038"/>
          <p14:tracePt t="78510" x="3187700" y="3602038"/>
          <p14:tracePt t="78514" x="3141663" y="3602038"/>
          <p14:tracePt t="78531" x="3043238" y="3592513"/>
          <p14:tracePt t="78535" x="2968625" y="3582988"/>
          <p14:tracePt t="78552" x="2928938" y="3582988"/>
          <p14:tracePt t="78559" x="2914650" y="3582988"/>
          <p14:tracePt t="78576" x="2889250" y="3578225"/>
          <p14:tracePt t="78581" x="2874963" y="3578225"/>
          <p14:tracePt t="78596" x="2868613" y="3578225"/>
          <p14:tracePt t="78603" x="2849563" y="3573463"/>
          <p14:tracePt t="78620" x="2824163" y="3573463"/>
          <p14:tracePt t="78626" x="2819400" y="3573463"/>
          <p14:tracePt t="78643" x="2809875" y="3562350"/>
          <p14:tracePt t="78649" x="2800350" y="3562350"/>
          <p14:tracePt t="78664" x="2789238" y="3562350"/>
          <p14:tracePt t="78670" x="2784475" y="3562350"/>
          <p14:tracePt t="78846" x="2784475" y="3568700"/>
          <p14:tracePt t="78871" x="2805113" y="3573463"/>
          <p14:tracePt t="78874" x="2835275" y="3592513"/>
          <p14:tracePt t="78887" x="2849563" y="3597275"/>
          <p14:tracePt t="78895" x="2863850" y="3602038"/>
          <p14:tracePt t="78910" x="2914650" y="3613150"/>
          <p14:tracePt t="78918" x="2928938" y="3617913"/>
          <p14:tracePt t="78936" x="2978150" y="3632200"/>
          <p14:tracePt t="78942" x="3003550" y="3641725"/>
          <p14:tracePt t="78959" x="3108325" y="3657600"/>
          <p14:tracePt t="78964" x="3152775" y="3667125"/>
          <p14:tracePt t="78981" x="3251200" y="3676650"/>
          <p14:tracePt t="78985" x="3321050" y="3687763"/>
          <p14:tracePt t="79002" x="3549650" y="3716338"/>
          <p14:tracePt t="79009" x="3619500" y="3727450"/>
          <p14:tracePt t="79026" x="3778250" y="3741738"/>
          <p14:tracePt t="79031" x="3886200" y="3760788"/>
          <p14:tracePt t="79046" x="4006850" y="3771900"/>
          <p14:tracePt t="79055" x="4130675" y="3790950"/>
          <p14:tracePt t="79070" x="4279900" y="3800475"/>
          <p14:tracePt t="79075" x="4319588" y="3800475"/>
          <p14:tracePt t="79093" x="4413250" y="3800475"/>
          <p14:tracePt t="79099" x="4478338" y="3800475"/>
          <p14:tracePt t="79115" x="4557713" y="3800475"/>
          <p14:tracePt t="79122" x="4691063" y="3800475"/>
          <p14:tracePt t="79137" x="4835525" y="3800475"/>
          <p14:tracePt t="79143" x="4914900" y="3800475"/>
          <p14:tracePt t="79160" x="5064125" y="3811588"/>
          <p14:tracePt t="79166" x="5078413" y="3811588"/>
          <p14:tracePt t="79183" x="5108575" y="3811588"/>
          <p14:tracePt t="79188" x="5113338" y="3811588"/>
          <p14:tracePt t="79203" x="5122863" y="3811588"/>
          <p14:tracePt t="79211" x="5127625" y="3811588"/>
          <p14:tracePt t="79228" x="5137150" y="3811588"/>
          <p14:tracePt t="79233" x="5143500" y="3811588"/>
          <p14:tracePt t="79249" x="5148263" y="3811588"/>
          <p14:tracePt t="79256" x="5153025" y="3811588"/>
          <p14:tracePt t="79271" x="5162550" y="3811588"/>
          <p14:tracePt t="79296" x="5167313" y="3806825"/>
          <p14:tracePt t="79316" x="5172075" y="3806825"/>
          <p14:tracePt t="79590" x="5187950" y="3806825"/>
          <p14:tracePt t="79610" x="5207000" y="3806825"/>
          <p14:tracePt t="79615" x="5211763" y="3806825"/>
          <p14:tracePt t="79631" x="5218113" y="3806825"/>
          <p14:tracePt t="79638" x="5227638" y="3806825"/>
          <p14:tracePt t="79654" x="5241925" y="3806825"/>
          <p14:tracePt t="79661" x="5246688" y="3806825"/>
          <p14:tracePt t="79678" x="5272088" y="3806825"/>
          <p14:tracePt t="79683" x="5302250" y="3806825"/>
          <p14:tracePt t="79700" x="5356225" y="3816350"/>
          <p14:tracePt t="79705" x="5395913" y="3816350"/>
          <p14:tracePt t="79722" x="5475288" y="3821113"/>
          <p14:tracePt t="79728" x="5545138" y="3830638"/>
          <p14:tracePt t="79745" x="5668963" y="3840163"/>
          <p14:tracePt t="79750" x="5773738" y="3840163"/>
          <p14:tracePt t="79767" x="6016625" y="3851275"/>
          <p14:tracePt t="79774" x="6215063" y="3851275"/>
          <p14:tracePt t="79790" x="6462713" y="3851275"/>
          <p14:tracePt t="79792" x="6567488" y="3851275"/>
          <p14:tracePt t="79796" x="6805613" y="3851275"/>
          <p14:tracePt t="79813" x="7192963" y="3851275"/>
          <p14:tracePt t="79818" x="7475538" y="3851275"/>
          <p14:tracePt t="79842" x="7902575" y="3851275"/>
          <p14:tracePt t="79843" x="8180388" y="3851275"/>
          <p14:tracePt t="79858" x="8597900" y="3851275"/>
          <p14:tracePt t="79863" x="8796338" y="3851275"/>
          <p14:tracePt t="79880" x="9391650" y="3851275"/>
          <p14:tracePt t="79885" x="9496425" y="3851275"/>
          <p14:tracePt t="79902" x="9844088" y="3851275"/>
          <p14:tracePt t="79908" x="10102850" y="3851275"/>
          <p14:tracePt t="79933" x="10588625" y="3851275"/>
          <p14:tracePt t="79933" x="10682288" y="3851275"/>
          <p14:tracePt t="79948" x="11045825" y="3851275"/>
          <p14:tracePt t="79952" x="11099800" y="3851275"/>
          <p14:tracePt t="79969" x="11233150" y="3846513"/>
          <p14:tracePt t="79992" x="11398250" y="3825875"/>
          <p14:tracePt t="79993" x="11437938" y="3825875"/>
          <p14:tracePt t="79998" x="11472863" y="3816350"/>
          <p14:tracePt t="80016" x="11531600" y="3811588"/>
          <p14:tracePt t="80020" x="11557000" y="3811588"/>
          <p14:tracePt t="80037" x="11610975" y="3800475"/>
          <p14:tracePt t="80045" x="11671300" y="3800475"/>
          <p14:tracePt t="80060" x="11844338" y="3800475"/>
          <p14:tracePt t="80066" x="11963400" y="3800475"/>
          <p14:tracePt t="80309" x="12103100" y="3767138"/>
          <p14:tracePt t="80315" x="12082463" y="3767138"/>
          <p14:tracePt t="80332" x="12028488" y="3760788"/>
          <p14:tracePt t="80336" x="11988800" y="3751263"/>
          <p14:tracePt t="80352" x="11939588" y="3741738"/>
          <p14:tracePt t="80359" x="11888788" y="3741738"/>
          <p14:tracePt t="80375" x="11825288" y="3736975"/>
          <p14:tracePt t="80398" x="11755438" y="3736975"/>
          <p14:tracePt t="80399" x="11750675" y="3736975"/>
          <p14:tracePt t="80403" x="11730038" y="3736975"/>
          <p14:tracePt t="80420" x="11710988" y="3736975"/>
          <p14:tracePt t="80425" x="11706225" y="3736975"/>
          <p14:tracePt t="80442" x="11699875" y="3736975"/>
          <p14:tracePt t="80464" x="11695113" y="3736975"/>
          <p14:tracePt t="80537" x="11710988" y="3732213"/>
          <p14:tracePt t="80547" x="11715750" y="3732213"/>
          <p14:tracePt t="80557" x="11730038" y="3721100"/>
          <p14:tracePt t="80563" x="11734800" y="3721100"/>
          <p14:tracePt t="80576" x="11745913" y="37163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DB409-6387-45EA-A997-6CE73112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0" y="57150"/>
            <a:ext cx="7505700" cy="876300"/>
          </a:xfrm>
        </p:spPr>
        <p:txBody>
          <a:bodyPr/>
          <a:lstStyle/>
          <a:p>
            <a:r>
              <a:rPr lang="en-US" sz="4400" dirty="0"/>
              <a:t>Experimental ADFI, d 0 to 21</a:t>
            </a:r>
          </a:p>
        </p:txBody>
      </p:sp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3E49F729-5420-4028-9379-294F1E16C4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4017044"/>
              </p:ext>
            </p:extLst>
          </p:nvPr>
        </p:nvGraphicFramePr>
        <p:xfrm>
          <a:off x="228600" y="1066800"/>
          <a:ext cx="11430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C5CA5DE-40DA-4B57-B655-58B977C4054E}"/>
              </a:ext>
            </a:extLst>
          </p:cNvPr>
          <p:cNvSpPr txBox="1"/>
          <p:nvPr/>
        </p:nvSpPr>
        <p:spPr>
          <a:xfrm>
            <a:off x="1676400" y="762000"/>
            <a:ext cx="510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Cellulose </a:t>
            </a:r>
            <a:r>
              <a:rPr lang="en-US" dirty="0">
                <a:latin typeface="+mn-lt"/>
              </a:rPr>
              <a:t>×</a:t>
            </a:r>
            <a:r>
              <a:rPr lang="en-US" dirty="0">
                <a:latin typeface="+mj-lt"/>
              </a:rPr>
              <a:t> ZnO, </a:t>
            </a:r>
            <a:r>
              <a:rPr lang="en-US" i="1" dirty="0">
                <a:latin typeface="+mj-lt"/>
              </a:rPr>
              <a:t>P </a:t>
            </a:r>
            <a:r>
              <a:rPr lang="en-US" dirty="0">
                <a:latin typeface="+mj-lt"/>
              </a:rPr>
              <a:t>= 0.490 </a:t>
            </a:r>
          </a:p>
          <a:p>
            <a:r>
              <a:rPr lang="en-US" dirty="0">
                <a:latin typeface="+mj-lt"/>
              </a:rPr>
              <a:t>Cellulose, </a:t>
            </a:r>
            <a:r>
              <a:rPr lang="en-US" i="1" dirty="0">
                <a:latin typeface="+mj-lt"/>
              </a:rPr>
              <a:t>P </a:t>
            </a:r>
            <a:r>
              <a:rPr lang="en-US" dirty="0">
                <a:latin typeface="+mj-lt"/>
              </a:rPr>
              <a:t>= 0.161</a:t>
            </a:r>
          </a:p>
          <a:p>
            <a:r>
              <a:rPr lang="en-US" b="1" dirty="0">
                <a:latin typeface="+mj-lt"/>
              </a:rPr>
              <a:t>ZnO, </a:t>
            </a:r>
            <a:r>
              <a:rPr lang="en-US" b="1" i="1" dirty="0">
                <a:latin typeface="+mj-lt"/>
              </a:rPr>
              <a:t>P =</a:t>
            </a:r>
            <a:r>
              <a:rPr lang="en-US" b="1" dirty="0">
                <a:latin typeface="+mj-lt"/>
              </a:rPr>
              <a:t> 0.002</a:t>
            </a:r>
          </a:p>
          <a:p>
            <a:r>
              <a:rPr lang="en-US" dirty="0">
                <a:latin typeface="+mj-lt"/>
              </a:rPr>
              <a:t>SEM = 6.5</a:t>
            </a:r>
          </a:p>
          <a:p>
            <a:endParaRPr lang="en-US" u="sng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15BA1-9220-4DE3-84E4-14AD6B3DC3D2}"/>
              </a:ext>
            </a:extLst>
          </p:cNvPr>
          <p:cNvCxnSpPr>
            <a:cxnSpLocks/>
          </p:cNvCxnSpPr>
          <p:nvPr/>
        </p:nvCxnSpPr>
        <p:spPr>
          <a:xfrm>
            <a:off x="20574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9AE0A0-4758-4475-B8D1-92022DFC5881}"/>
              </a:ext>
            </a:extLst>
          </p:cNvPr>
          <p:cNvCxnSpPr>
            <a:cxnSpLocks/>
          </p:cNvCxnSpPr>
          <p:nvPr/>
        </p:nvCxnSpPr>
        <p:spPr>
          <a:xfrm>
            <a:off x="70866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0EB1A4A-F4C1-4B61-8223-DB5C2C8FC422}"/>
              </a:ext>
            </a:extLst>
          </p:cNvPr>
          <p:cNvSpPr txBox="1"/>
          <p:nvPr/>
        </p:nvSpPr>
        <p:spPr>
          <a:xfrm>
            <a:off x="9601200" y="6337300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Chance et al., 2021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B24F13-DA0A-43C7-B479-F09560AFA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9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3"/>
    </mc:Choice>
    <mc:Fallback xmlns=""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5" x="11706225" y="3716338"/>
          <p14:tracePt t="1302" x="11650663" y="3716338"/>
          <p14:tracePt t="1319" x="11372850" y="3727450"/>
          <p14:tracePt t="1326" x="11239500" y="3746500"/>
          <p14:tracePt t="1342" x="11055350" y="3756025"/>
          <p14:tracePt t="1347" x="10936288" y="3756025"/>
          <p14:tracePt t="1364" x="10817225" y="3756025"/>
          <p14:tracePt t="1370" x="10761663" y="3756025"/>
          <p14:tracePt t="1387" x="10756900" y="3756025"/>
          <p14:tracePt t="1461" x="10752138" y="3756025"/>
          <p14:tracePt t="1478" x="10672763" y="3767138"/>
          <p14:tracePt t="1483" x="10579100" y="3795713"/>
          <p14:tracePt t="1497" x="10375900" y="3846513"/>
          <p14:tracePt t="1503" x="10206038" y="3886200"/>
          <p14:tracePt t="1522" x="9879013" y="3930650"/>
          <p14:tracePt t="1527" x="9610725" y="3975100"/>
          <p14:tracePt t="1544" x="9074150" y="4049713"/>
          <p14:tracePt t="1550" x="8770938" y="4078288"/>
          <p14:tracePt t="1567" x="8378825" y="4094163"/>
          <p14:tracePt t="1573" x="8191500" y="4108450"/>
          <p14:tracePt t="1590" x="7883525" y="4108450"/>
          <p14:tracePt t="1595" x="7739063" y="4108450"/>
          <p14:tracePt t="1611" x="7615238" y="4124325"/>
          <p14:tracePt t="1619" x="7535863" y="4124325"/>
          <p14:tracePt t="1634" x="7470775" y="4138613"/>
          <p14:tracePt t="1640" x="7446963" y="4138613"/>
          <p14:tracePt t="1657" x="7400925" y="4152900"/>
          <p14:tracePt t="1662" x="7351713" y="4152900"/>
          <p14:tracePt t="1679" x="7286625" y="4164013"/>
          <p14:tracePt t="1686" x="7237413" y="4173538"/>
          <p14:tracePt t="1703" x="7143750" y="4173538"/>
          <p14:tracePt t="1710" x="7015163" y="4173538"/>
          <p14:tracePt t="1725" x="6865938" y="4173538"/>
          <p14:tracePt t="1730" x="6735763" y="4173538"/>
          <p14:tracePt t="1746" x="6548438" y="4173538"/>
          <p14:tracePt t="1753" x="6418263" y="4173538"/>
          <p14:tracePt t="1770" x="6269038" y="4173538"/>
          <p14:tracePt t="1775" x="6149975" y="4173538"/>
          <p14:tracePt t="1792" x="5991225" y="4173538"/>
          <p14:tracePt t="1797" x="5876925" y="4173538"/>
          <p14:tracePt t="1812" x="5768975" y="4168775"/>
          <p14:tracePt t="1822" x="5610225" y="4152900"/>
          <p14:tracePt t="1837" x="5470525" y="4138613"/>
          <p14:tracePt t="1843" x="5391150" y="4119563"/>
          <p14:tracePt t="1860" x="5276850" y="4089400"/>
          <p14:tracePt t="1865" x="5246688" y="4089400"/>
          <p14:tracePt t="1881" x="5218113" y="4078288"/>
          <p14:tracePt t="1888" x="5211763" y="4078288"/>
          <p14:tracePt t="1903" x="5207000" y="4078288"/>
          <p14:tracePt t="1904" x="5192713" y="4073525"/>
          <p14:tracePt t="1910" x="5187950" y="4073525"/>
          <p14:tracePt t="1935" x="5127625" y="4073525"/>
          <p14:tracePt t="1949" x="5043488" y="4064000"/>
          <p14:tracePt t="1954" x="5024438" y="4064000"/>
          <p14:tracePt t="1973" x="4938713" y="4049713"/>
          <p14:tracePt t="1977" x="4889500" y="4044950"/>
          <p14:tracePt t="1995" x="4775200" y="4014788"/>
          <p14:tracePt t="2000" x="4745038" y="4005263"/>
          <p14:tracePt t="2017" x="4660900" y="3989388"/>
          <p14:tracePt t="2023" x="4625975" y="3979863"/>
          <p14:tracePt t="2040" x="4551363" y="3965575"/>
          <p14:tracePt t="2045" x="4532313" y="3954463"/>
          <p14:tracePt t="2060" x="4497388" y="3949700"/>
          <p14:tracePt t="2066" x="4478338" y="3940175"/>
          <p14:tracePt t="2082" x="4422775" y="3940175"/>
          <p14:tracePt t="2089" x="4413250" y="3935413"/>
          <p14:tracePt t="2104" x="4398963" y="3935413"/>
          <p14:tracePt t="2111" x="4387850" y="3935413"/>
          <p14:tracePt t="2127" x="4368800" y="3935413"/>
          <p14:tracePt t="2134" x="4364038" y="3935413"/>
          <p14:tracePt t="2149" x="4352925" y="3935413"/>
          <p14:tracePt t="2158" x="4348163" y="3935413"/>
          <p14:tracePt t="2175" x="4279900" y="3919538"/>
          <p14:tracePt t="2180" x="4268788" y="3914775"/>
          <p14:tracePt t="2205" x="4224338" y="3890963"/>
          <p14:tracePt t="2206" x="4179888" y="3865563"/>
          <p14:tracePt t="2218" x="4144963" y="3840163"/>
          <p14:tracePt t="2227" x="4086225" y="3806825"/>
          <p14:tracePt t="2242" x="4051300" y="3790950"/>
          <p14:tracePt t="2247" x="4046538" y="3781425"/>
          <p14:tracePt t="2262" x="4040188" y="3781425"/>
          <p14:tracePt t="2316" x="4030663" y="3781425"/>
          <p14:tracePt t="2333" x="4016375" y="3781425"/>
          <p14:tracePt t="2341" x="4006850" y="3781425"/>
          <p14:tracePt t="2355" x="3960813" y="3776663"/>
          <p14:tracePt t="2361" x="3941763" y="3771900"/>
          <p14:tracePt t="2377" x="3867150" y="3751263"/>
          <p14:tracePt t="2382" x="3822700" y="3741738"/>
          <p14:tracePt t="2399" x="3767138" y="3727450"/>
          <p14:tracePt t="2405" x="3713163" y="3706813"/>
          <p14:tracePt t="2428" x="3663950" y="3702050"/>
          <p14:tracePt t="2429" x="3638550" y="3692525"/>
          <p14:tracePt t="2445" x="3613150" y="3687763"/>
          <p14:tracePt t="2450" x="3598863" y="3687763"/>
          <p14:tracePt t="2467" x="3573463" y="3687763"/>
          <p14:tracePt t="2473" x="3568700" y="3687763"/>
          <p14:tracePt t="2489" x="3559175" y="3681413"/>
          <p14:tracePt t="2495" x="3554413" y="3681413"/>
          <p14:tracePt t="2511" x="3529013" y="3681413"/>
          <p14:tracePt t="2519" x="3514725" y="3671888"/>
          <p14:tracePt t="2536" x="3494088" y="3667125"/>
          <p14:tracePt t="2540" x="3489325" y="3667125"/>
          <p14:tracePt t="2558" x="3465513" y="3662363"/>
          <p14:tracePt t="2562" x="3460750" y="3662363"/>
          <p14:tracePt t="2579" x="3435350" y="3641725"/>
          <p14:tracePt t="2586" x="3421063" y="3641725"/>
          <p14:tracePt t="2603" x="3395663" y="3622675"/>
          <p14:tracePt t="2608" x="3390900" y="3622675"/>
          <p14:tracePt t="2625" x="3370263" y="3608388"/>
          <p14:tracePt t="2630" x="3340100" y="3597275"/>
          <p14:tracePt t="2646" x="3321050" y="3582988"/>
          <p14:tracePt t="2653" x="3316288" y="3578225"/>
          <p14:tracePt t="2670" x="3306763" y="3568700"/>
          <p14:tracePt t="2675" x="3300413" y="3557588"/>
          <p14:tracePt t="2693" x="3281363" y="3548063"/>
          <p14:tracePt t="2695" x="3276600" y="3543300"/>
          <p14:tracePt t="2712" x="3255963" y="3522663"/>
          <p14:tracePt t="2719" x="3241675" y="3517900"/>
          <p14:tracePt t="2736" x="3221038" y="3503613"/>
          <p14:tracePt t="2741" x="3201988" y="3498850"/>
          <p14:tracePt t="2758" x="3171825" y="3482975"/>
          <p14:tracePt t="2763" x="3152775" y="3468688"/>
          <p14:tracePt t="2779" x="3127375" y="3459163"/>
          <p14:tracePt t="2786" x="3108325" y="3449638"/>
          <p14:tracePt t="2804" x="3087688" y="3443288"/>
          <p14:tracePt t="2811" x="3073400" y="3438525"/>
          <p14:tracePt t="2827" x="3057525" y="3433763"/>
          <p14:tracePt t="2832" x="3043238" y="3433763"/>
          <p14:tracePt t="2849" x="3022600" y="3419475"/>
          <p14:tracePt t="2855" x="3017838" y="3419475"/>
          <p14:tracePt t="2869" x="3013075" y="3419475"/>
          <p14:tracePt t="2879" x="3003550" y="3408363"/>
          <p14:tracePt t="2894" x="2998788" y="3394075"/>
          <p14:tracePt t="2900" x="2987675" y="3394075"/>
          <p14:tracePt t="2915" x="2982913" y="3389313"/>
          <p14:tracePt t="5234" x="2978150" y="3359150"/>
          <p14:tracePt t="5462" x="2982913" y="3379788"/>
          <p14:tracePt t="5468" x="2998788" y="3394075"/>
          <p14:tracePt t="5482" x="3013075" y="3398838"/>
          <p14:tracePt t="5489" x="3017838" y="3408363"/>
          <p14:tracePt t="5506" x="3068638" y="3429000"/>
          <p14:tracePt t="5511" x="3101975" y="3438525"/>
          <p14:tracePt t="5527" x="3162300" y="3459163"/>
          <p14:tracePt t="5533" x="3221038" y="3468688"/>
          <p14:tracePt t="5549" x="3281363" y="3494088"/>
          <p14:tracePt t="5556" x="3325813" y="3503613"/>
          <p14:tracePt t="5573" x="3386138" y="3503613"/>
          <p14:tracePt t="5577" x="3421063" y="3508375"/>
          <p14:tracePt t="5594" x="3460750" y="3517900"/>
          <p14:tracePt t="5616" x="3479800" y="3517900"/>
          <p14:tracePt t="5617" x="3533775" y="3533775"/>
          <p14:tracePt t="5623" x="3589338" y="3538538"/>
          <p14:tracePt t="5640" x="3668713" y="3557588"/>
          <p14:tracePt t="5645" x="3733800" y="3578225"/>
          <p14:tracePt t="5661" x="3832225" y="3602038"/>
          <p14:tracePt t="5669" x="3876675" y="3613150"/>
          <p14:tracePt t="5686" x="3925888" y="3632200"/>
          <p14:tracePt t="5691" x="3946525" y="3636963"/>
          <p14:tracePt t="5708" x="3990975" y="3652838"/>
          <p14:tracePt t="5713" x="4040188" y="3657600"/>
          <p14:tracePt t="5729" x="4086225" y="3676650"/>
          <p14:tracePt t="5731" x="4105275" y="3676650"/>
          <p14:tracePt t="5735" x="4170363" y="3697288"/>
          <p14:tracePt t="5752" x="4259263" y="3721100"/>
          <p14:tracePt t="5758" x="4313238" y="3732213"/>
          <p14:tracePt t="5775" x="4418013" y="3760788"/>
          <p14:tracePt t="5780" x="4467225" y="3781425"/>
          <p14:tracePt t="5797" x="4511675" y="3786188"/>
          <p14:tracePt t="5802" x="4541838" y="3786188"/>
          <p14:tracePt t="5820" x="4592638" y="3795713"/>
          <p14:tracePt t="5825" x="4616450" y="3800475"/>
          <p14:tracePt t="5843" x="4651375" y="3800475"/>
          <p14:tracePt t="5867" x="4735513" y="3800475"/>
          <p14:tracePt t="5870" x="4784725" y="3800475"/>
          <p14:tracePt t="5886" x="4819650" y="3800475"/>
          <p14:tracePt t="5893" x="4840288" y="3800475"/>
          <p14:tracePt t="5908" x="4870450" y="3800475"/>
          <p14:tracePt t="5930" x="4924425" y="3800475"/>
          <p14:tracePt t="5930" x="4964113" y="3800475"/>
          <p14:tracePt t="5936" x="5033963" y="3800475"/>
          <p14:tracePt t="5952" x="5053013" y="3800475"/>
          <p14:tracePt t="5960" x="5068888" y="3800475"/>
          <p14:tracePt t="5974" x="5078413" y="3800475"/>
          <p14:tracePt t="5981" x="5083175" y="3800475"/>
          <p14:tracePt t="5999" x="5097463" y="3800475"/>
          <p14:tracePt t="6006" x="5103813" y="3800475"/>
          <p14:tracePt t="6020" x="5113338" y="3800475"/>
          <p14:tracePt t="6027" x="5118100" y="3800475"/>
          <p14:tracePt t="6043" x="5122863" y="3800475"/>
          <p14:tracePt t="6089" x="5127625" y="3800475"/>
          <p14:tracePt t="6405" x="5132388" y="3800475"/>
          <p14:tracePt t="6410" x="5137150" y="3806825"/>
          <p14:tracePt t="6427" x="5162550" y="3806825"/>
          <p14:tracePt t="6433" x="5192713" y="3806825"/>
          <p14:tracePt t="6449" x="5227638" y="3806825"/>
          <p14:tracePt t="6456" x="5257800" y="3806825"/>
          <p14:tracePt t="6473" x="5307013" y="3800475"/>
          <p14:tracePt t="6477" x="5351463" y="3790950"/>
          <p14:tracePt t="6494" x="5421313" y="3790950"/>
          <p14:tracePt t="6501" x="5465763" y="3790950"/>
          <p14:tracePt t="6518" x="5524500" y="3790950"/>
          <p14:tracePt t="6523" x="5589588" y="3790950"/>
          <p14:tracePt t="6540" x="5683250" y="3790950"/>
          <p14:tracePt t="6545" x="5753100" y="3790950"/>
          <p14:tracePt t="6562" x="5813425" y="3781425"/>
          <p14:tracePt t="6568" x="5907088" y="3771900"/>
          <p14:tracePt t="6591" x="5956300" y="3767138"/>
          <p14:tracePt t="6592" x="5995988" y="3756025"/>
          <p14:tracePt t="6606" x="6051550" y="3741738"/>
          <p14:tracePt t="6611" x="6091238" y="3732213"/>
          <p14:tracePt t="6627" x="6161088" y="3727450"/>
          <p14:tracePt t="6652" x="6259513" y="3711575"/>
          <p14:tracePt t="6653" x="6280150" y="3711575"/>
          <p14:tracePt t="6658" x="6334125" y="3692525"/>
          <p14:tracePt t="6675" x="6378575" y="3671888"/>
          <p14:tracePt t="6676" x="6399213" y="3662363"/>
          <p14:tracePt t="6680" x="6453188" y="3641725"/>
          <p14:tracePt t="6706" x="6532563" y="3617913"/>
          <p14:tracePt t="6707" x="6581775" y="3587750"/>
          <p14:tracePt t="6719" x="6711950" y="3552825"/>
          <p14:tracePt t="6726" x="6805613" y="3517900"/>
          <p14:tracePt t="6743" x="6910388" y="3482975"/>
          <p14:tracePt t="6748" x="6929438" y="3473450"/>
          <p14:tracePt t="6773" x="6985000" y="3443288"/>
          <p14:tracePt t="6774" x="7019925" y="3424238"/>
          <p14:tracePt t="6794" x="7073900" y="3379788"/>
          <p14:tracePt t="6794" x="7088188" y="3368675"/>
          <p14:tracePt t="6817" x="7158038" y="3300413"/>
          <p14:tracePt t="6818" x="7167563" y="3289300"/>
          <p14:tracePt t="6832" x="7262813" y="3181350"/>
          <p14:tracePt t="6838" x="7277100" y="3151188"/>
          <p14:tracePt t="6852" x="7307263" y="3090863"/>
          <p14:tracePt t="6862" x="7321550" y="3046413"/>
          <p14:tracePt t="6877" x="7361238" y="2952750"/>
          <p14:tracePt t="6884" x="7372350" y="2938463"/>
          <p14:tracePt t="6899" x="7386638" y="2917825"/>
          <p14:tracePt t="6901" x="7391400" y="2903538"/>
          <p14:tracePt t="6906" x="7407275" y="2873375"/>
          <p14:tracePt t="6923" x="7446963" y="2824163"/>
          <p14:tracePt t="6928" x="7451725" y="2808288"/>
          <p14:tracePt t="6944" x="7466013" y="2789238"/>
          <p14:tracePt t="6951" x="7470775" y="2779713"/>
          <p14:tracePt t="6968" x="7496175" y="2744788"/>
          <p14:tracePt t="6973" x="7500938" y="2733675"/>
          <p14:tracePt t="6990" x="7526338" y="2705100"/>
          <p14:tracePt t="6995" x="7540625" y="2689225"/>
          <p14:tracePt t="7011" x="7575550" y="2644775"/>
          <p14:tracePt t="7019" x="7589838" y="2630488"/>
          <p14:tracePt t="7035" x="7620000" y="2590800"/>
          <p14:tracePt t="7041" x="7634288" y="2579688"/>
          <p14:tracePt t="7058" x="7680325" y="2530475"/>
          <p14:tracePt t="7063" x="7685088" y="2525713"/>
          <p14:tracePt t="7079" x="7713663" y="2500313"/>
          <p14:tracePt t="7085" x="7734300" y="2486025"/>
          <p14:tracePt t="7102" x="7778750" y="2446338"/>
          <p14:tracePt t="7108" x="7783513" y="2441575"/>
          <p14:tracePt t="7132" x="7818438" y="2416175"/>
          <p14:tracePt t="7135" x="7832725" y="2406650"/>
          <p14:tracePt t="7147" x="7862888" y="2381250"/>
          <p14:tracePt t="7170" x="7883525" y="2362200"/>
          <p14:tracePt t="7171" x="7888288" y="2352675"/>
          <p14:tracePt t="7175" x="7893050" y="2347913"/>
          <p14:tracePt t="7191" x="7912100" y="2336800"/>
          <p14:tracePt t="7196" x="7918450" y="2332038"/>
          <p14:tracePt t="7288" x="7902575" y="2332038"/>
          <p14:tracePt t="7575" x="7912100" y="2332038"/>
          <p14:tracePt t="7581" x="7918450" y="2336800"/>
          <p14:tracePt t="7598" x="7932738" y="2357438"/>
          <p14:tracePt t="7603" x="7958138" y="2371725"/>
          <p14:tracePt t="7620" x="7993063" y="2392363"/>
          <p14:tracePt t="7626" x="8037513" y="2427288"/>
          <p14:tracePt t="7650" x="8116888" y="2476500"/>
          <p14:tracePt t="7666" x="8131175" y="2490788"/>
          <p14:tracePt t="7667" x="8161338" y="2516188"/>
          <p14:tracePt t="7671" x="8205788" y="2520950"/>
          <p14:tracePt t="7688" x="8259763" y="2535238"/>
          <p14:tracePt t="7694" x="8289925" y="2546350"/>
          <p14:tracePt t="7710" x="8350250" y="2546350"/>
          <p14:tracePt t="7716" x="8389938" y="2546350"/>
          <p14:tracePt t="7732" x="8474075" y="2551113"/>
          <p14:tracePt t="7739" x="8539163" y="2551113"/>
          <p14:tracePt t="7755" x="8651875" y="2570163"/>
          <p14:tracePt t="7760" x="8731250" y="2590800"/>
          <p14:tracePt t="7777" x="8870950" y="2609850"/>
          <p14:tracePt t="7785" x="8936038" y="2619375"/>
          <p14:tracePt t="7799" x="8980488" y="2630488"/>
          <p14:tracePt t="7801" x="9074150" y="2649538"/>
          <p14:tracePt t="7806" x="9158288" y="2670175"/>
          <p14:tracePt t="7829" x="9248775" y="2689225"/>
          <p14:tracePt t="7830" x="9297988" y="2698750"/>
          <p14:tracePt t="7845" x="9351963" y="2698750"/>
          <p14:tracePt t="7849" x="9372600" y="2705100"/>
          <p14:tracePt t="7865" x="9407525" y="2705100"/>
          <p14:tracePt t="7884" x="9412288" y="2705100"/>
          <p14:tracePt t="7888" x="9426575" y="2705100"/>
          <p14:tracePt t="7894" x="9447213" y="2709863"/>
          <p14:tracePt t="7911" x="9477375" y="2719388"/>
          <p14:tracePt t="7919" x="9501188" y="2733675"/>
          <p14:tracePt t="7935" x="9571038" y="2763838"/>
          <p14:tracePt t="7941" x="9601200" y="2784475"/>
          <p14:tracePt t="7958" x="9680575" y="2813050"/>
          <p14:tracePt t="7963" x="9744075" y="2852738"/>
          <p14:tracePt t="7979" x="9839325" y="2887663"/>
          <p14:tracePt t="7985" x="9953625" y="2917825"/>
          <p14:tracePt t="8002" x="10142538" y="2903538"/>
          <p14:tracePt t="8009" x="10250488" y="2882900"/>
          <p14:tracePt t="8026" x="10399713" y="2859088"/>
          <p14:tracePt t="8030" x="10488613" y="2859088"/>
          <p14:tracePt t="8047" x="10579100" y="2847975"/>
          <p14:tracePt t="8053" x="10623550" y="2843213"/>
          <p14:tracePt t="8071" x="10633075" y="2838450"/>
          <p14:tracePt t="8076" x="10637838" y="2838450"/>
          <p14:tracePt t="8091" x="10642600" y="2838450"/>
          <p14:tracePt t="8121" x="10647363" y="2838450"/>
          <p14:tracePt t="11202" x="10607675" y="2813050"/>
          <p14:tracePt t="11204" x="10583863" y="2808288"/>
          <p14:tracePt t="11208" x="10544175" y="2798763"/>
          <p14:tracePt t="11211" x="10499725" y="2798763"/>
          <p14:tracePt t="11221" x="10404475" y="2798763"/>
          <p14:tracePt t="11226" x="10350500" y="2798763"/>
          <p14:tracePt t="11244" x="10142538" y="2798763"/>
          <p14:tracePt t="11248" x="9977438" y="2798763"/>
          <p14:tracePt t="11265" x="9601200" y="2798763"/>
          <p14:tracePt t="11272" x="9505950" y="2798763"/>
          <p14:tracePt t="11289" x="9293225" y="2798763"/>
          <p14:tracePt t="11293" x="9174163" y="2798763"/>
          <p14:tracePt t="11310" x="9050338" y="2789238"/>
          <p14:tracePt t="11317" x="9039225" y="2789238"/>
          <p14:tracePt t="11399" x="9029700" y="2789238"/>
          <p14:tracePt t="11408" x="9015413" y="2784475"/>
          <p14:tracePt t="11426" x="8980488" y="2773363"/>
          <p14:tracePt t="11432" x="8959850" y="2763838"/>
          <p14:tracePt t="11445" x="8905875" y="2744788"/>
          <p14:tracePt t="11451" x="8861425" y="2733675"/>
          <p14:tracePt t="11468" x="8805863" y="2705100"/>
          <p14:tracePt t="11474" x="8761413" y="2684463"/>
          <p14:tracePt t="11491" x="8726488" y="2665413"/>
          <p14:tracePt t="11496" x="8677275" y="2654300"/>
          <p14:tracePt t="11513" x="8597900" y="2630488"/>
          <p14:tracePt t="11518" x="8553450" y="2605088"/>
          <p14:tracePt t="11535" x="8483600" y="2586038"/>
          <p14:tracePt t="11541" x="8434388" y="2579688"/>
          <p14:tracePt t="11559" x="8374063" y="2555875"/>
          <p14:tracePt t="11564" x="8324850" y="2535238"/>
          <p14:tracePt t="11580" x="8245475" y="2511425"/>
          <p14:tracePt t="11586" x="8205788" y="2500313"/>
          <p14:tracePt t="11603" x="8140700" y="2490788"/>
          <p14:tracePt t="11609" x="8086725" y="2476500"/>
          <p14:tracePt t="11625" x="8042275" y="2460625"/>
          <p14:tracePt t="11631" x="8012113" y="2460625"/>
          <p14:tracePt t="11648" x="7972425" y="2451100"/>
          <p14:tracePt t="11654" x="7927975" y="2446338"/>
          <p14:tracePt t="11668" x="7867650" y="2436813"/>
          <p14:tracePt t="11675" x="7818438" y="2436813"/>
          <p14:tracePt t="11691" x="7783513" y="2432050"/>
          <p14:tracePt t="11697" x="7753350" y="2432050"/>
          <p14:tracePt t="11713" x="7720013" y="2427288"/>
          <p14:tracePt t="11719" x="7699375" y="2427288"/>
          <p14:tracePt t="11735" x="7673975" y="2416175"/>
          <p14:tracePt t="11736" x="7669213" y="2416175"/>
          <p14:tracePt t="11743" x="7659688" y="2416175"/>
          <p14:tracePt t="11759" x="7654925" y="2416175"/>
          <p14:tracePt t="11791" x="7640638" y="2416175"/>
          <p14:tracePt t="11792" x="7634288" y="2411413"/>
          <p14:tracePt t="11806" x="7610475" y="2406650"/>
          <p14:tracePt t="11811" x="7605713" y="2406650"/>
          <p14:tracePt t="11828" x="7545388" y="2387600"/>
          <p14:tracePt t="11835" x="7535863" y="2376488"/>
          <p14:tracePt t="11851" x="7461250" y="2352675"/>
          <p14:tracePt t="11857" x="7446963" y="2347913"/>
          <p14:tracePt t="11874" x="7381875" y="2322513"/>
          <p14:tracePt t="11878" x="7342188" y="2317750"/>
          <p14:tracePt t="11895" x="7277100" y="2292350"/>
          <p14:tracePt t="11901" x="7262813" y="2282825"/>
          <p14:tracePt t="11926" x="7242175" y="2278063"/>
          <p14:tracePt t="11927" x="7223125" y="2273300"/>
          <p14:tracePt t="11941" x="7202488" y="2252663"/>
          <p14:tracePt t="11946" x="7197725" y="2252663"/>
          <p14:tracePt t="11963" x="7197725" y="2233613"/>
          <p14:tracePt t="11983" x="7197725" y="2228850"/>
          <p14:tracePt t="12007" x="7197725" y="2222500"/>
          <p14:tracePt t="12030" x="7197725" y="2217738"/>
          <p14:tracePt t="12037" x="7207250" y="2212975"/>
          <p14:tracePt t="12051" x="7213600" y="2212975"/>
          <p14:tracePt t="12076" x="7223125" y="2203450"/>
          <p14:tracePt t="12076" x="7227888" y="2198688"/>
          <p14:tracePt t="12081" x="7232650" y="2198688"/>
          <p14:tracePt t="12107" x="7237413" y="2189163"/>
          <p14:tracePt t="12108" x="7246938" y="2182813"/>
          <p14:tracePt t="12121" x="7253288" y="2173288"/>
          <p14:tracePt t="12142" x="7253288" y="2163763"/>
          <p14:tracePt t="12165" x="7253288" y="2149475"/>
          <p14:tracePt t="12166" x="7253288" y="2143125"/>
          <p14:tracePt t="12172" x="7246938" y="2109788"/>
          <p14:tracePt t="12189" x="7237413" y="2089150"/>
          <p14:tracePt t="12193" x="7223125" y="2074863"/>
          <p14:tracePt t="12218" x="7213600" y="2054225"/>
          <p14:tracePt t="12220" x="7207250" y="2049463"/>
          <p14:tracePt t="12233" x="7192963" y="2044700"/>
          <p14:tracePt t="12239" x="7192963" y="2039938"/>
          <p14:tracePt t="12261" x="7188200" y="2039938"/>
          <p14:tracePt t="12276" x="7183438" y="2039938"/>
          <p14:tracePt t="12298" x="7178675" y="2039938"/>
          <p14:tracePt t="12328" x="7167563" y="2039938"/>
          <p14:tracePt t="12343" x="7153275" y="2044700"/>
          <p14:tracePt t="12365" x="7148513" y="2049463"/>
          <p14:tracePt t="12366" x="7123113" y="2063750"/>
          <p14:tracePt t="12373" x="7118350" y="2079625"/>
          <p14:tracePt t="12388" x="7118350" y="2084388"/>
          <p14:tracePt t="12413" x="7104063" y="2093913"/>
          <p14:tracePt t="12414" x="7099300" y="2128838"/>
          <p14:tracePt t="12418" x="7088188" y="2173288"/>
          <p14:tracePt t="12443" x="7088188" y="2212975"/>
          <p14:tracePt t="12459" x="7088188" y="2228850"/>
          <p14:tracePt t="12463" x="7088188" y="2243138"/>
          <p14:tracePt t="12480" x="7088188" y="2257425"/>
          <p14:tracePt t="12487" x="7088188" y="2273300"/>
          <p14:tracePt t="12503" x="7088188" y="2292350"/>
          <p14:tracePt t="12533" x="7088188" y="2322513"/>
          <p14:tracePt t="12534" x="7088188" y="2332038"/>
          <p14:tracePt t="12547" x="7088188" y="2347913"/>
          <p14:tracePt t="12551" x="7088188" y="2357438"/>
          <p14:tracePt t="12554" x="7088188" y="2381250"/>
          <p14:tracePt t="12568" x="7088188" y="2387600"/>
          <p14:tracePt t="12576" x="7088188" y="2392363"/>
          <p14:tracePt t="12591" x="7088188" y="2397125"/>
          <p14:tracePt t="12614" x="7088188" y="2401888"/>
          <p14:tracePt t="12661" x="7088188" y="2406650"/>
          <p14:tracePt t="12667" x="7088188" y="2411413"/>
          <p14:tracePt t="12684" x="7104063" y="2427288"/>
          <p14:tracePt t="12691" x="7108825" y="2441575"/>
          <p14:tracePt t="12737" x="7123113" y="2451100"/>
          <p14:tracePt t="12739" x="7127875" y="2466975"/>
          <p14:tracePt t="12751" x="7207250" y="2530475"/>
          <p14:tracePt t="12758" x="7237413" y="2551113"/>
          <p14:tracePt t="12775" x="7281863" y="2574925"/>
          <p14:tracePt t="12778" x="7302500" y="2579688"/>
          <p14:tracePt t="12795" x="7337425" y="2595563"/>
          <p14:tracePt t="12801" x="7361238" y="2605088"/>
          <p14:tracePt t="12818" x="7396163" y="2614613"/>
          <p14:tracePt t="12824" x="7416800" y="2630488"/>
          <p14:tracePt t="12841" x="7435850" y="2640013"/>
          <p14:tracePt t="12846" x="7456488" y="2644775"/>
          <p14:tracePt t="12886" x="7491413" y="2649538"/>
          <p14:tracePt t="12887" x="7500938" y="2659063"/>
          <p14:tracePt t="12892" x="7526338" y="2665413"/>
          <p14:tracePt t="12907" x="7531100" y="2665413"/>
          <p14:tracePt t="12916" x="7535863" y="2665413"/>
          <p14:tracePt t="12917" x="7540625" y="2665413"/>
          <p14:tracePt t="12930" x="7550150" y="2670175"/>
          <p14:tracePt t="12939" x="7580313" y="2670175"/>
          <p14:tracePt t="12952" x="7620000" y="2679700"/>
          <p14:tracePt t="12958" x="7624763" y="2679700"/>
          <p14:tracePt t="12975" x="7669213" y="2684463"/>
          <p14:tracePt t="12996" x="7764463" y="2705100"/>
          <p14:tracePt t="13003" x="7793038" y="2705100"/>
          <p14:tracePt t="13019" x="7843838" y="2709863"/>
          <p14:tracePt t="13025" x="7907338" y="2709863"/>
          <p14:tracePt t="13051" x="7997825" y="2719388"/>
          <p14:tracePt t="13065" x="8037513" y="2719388"/>
          <p14:tracePt t="13068" x="8066088" y="2719388"/>
          <p14:tracePt t="13072" x="8112125" y="2724150"/>
          <p14:tracePt t="13089" x="8180388" y="2724150"/>
          <p14:tracePt t="13093" x="8191500" y="2724150"/>
          <p14:tracePt t="13110" x="8235950" y="2724150"/>
          <p14:tracePt t="13118" x="8255000" y="2724150"/>
          <p14:tracePt t="13134" x="8299450" y="2724150"/>
          <p14:tracePt t="13139" x="8310563" y="2724150"/>
          <p14:tracePt t="13156" x="8329613" y="2724150"/>
          <p14:tracePt t="13161" x="8345488" y="2724150"/>
          <p14:tracePt t="13178" x="8369300" y="2724150"/>
          <p14:tracePt t="13185" x="8374063" y="2724150"/>
          <p14:tracePt t="13202" x="8404225" y="2724150"/>
          <p14:tracePt t="13207" x="8424863" y="2724150"/>
          <p14:tracePt t="13224" x="8458200" y="2724150"/>
          <p14:tracePt t="13246" x="8558213" y="2724150"/>
          <p14:tracePt t="13246" x="8588375" y="2724150"/>
          <p14:tracePt t="13252" x="8637588" y="2724150"/>
          <p14:tracePt t="13269" x="8691563" y="2724150"/>
          <p14:tracePt t="13274" x="8712200" y="2724150"/>
          <p14:tracePt t="13292" x="8770938" y="2724150"/>
          <p14:tracePt t="13296" x="8821738" y="2724150"/>
          <p14:tracePt t="13313" x="8896350" y="2724150"/>
          <p14:tracePt t="13336" x="8964613" y="2724150"/>
          <p14:tracePt t="13337" x="8985250" y="2724150"/>
          <p14:tracePt t="13342" x="9078913" y="2724150"/>
          <p14:tracePt t="13359" x="9139238" y="2724150"/>
          <p14:tracePt t="13364" x="9169400" y="2724150"/>
          <p14:tracePt t="13406" x="9232900" y="2724150"/>
          <p14:tracePt t="13409" x="9272588" y="2724150"/>
          <p14:tracePt t="13414" x="9531350" y="2724150"/>
          <p14:tracePt t="13428" x="9601200" y="2724150"/>
          <p14:tracePt t="13451" x="9748838" y="2724150"/>
          <p14:tracePt t="13458" x="9779000" y="2724150"/>
          <p14:tracePt t="13471" x="9804400" y="2724150"/>
          <p14:tracePt t="13477" x="9818688" y="2724150"/>
          <p14:tracePt t="13493" x="9844088" y="2719388"/>
          <p14:tracePt t="13499" x="9858375" y="2719388"/>
          <p14:tracePt t="13516" x="9874250" y="2709863"/>
          <p14:tracePt t="13518" x="9893300" y="2705100"/>
          <p14:tracePt t="13522" x="9909175" y="2705100"/>
          <p14:tracePt t="13545" x="9932988" y="2698750"/>
          <p14:tracePt t="13546" x="9953625" y="2689225"/>
          <p14:tracePt t="13560" x="9998075" y="2684463"/>
          <p14:tracePt t="13568" x="10017125" y="2674938"/>
          <p14:tracePt t="13592" x="10063163" y="2670175"/>
          <p14:tracePt t="13592" x="10091738" y="2659063"/>
          <p14:tracePt t="13604" x="10136188" y="2644775"/>
          <p14:tracePt t="13610" x="10156825" y="2644775"/>
          <p14:tracePt t="13627" x="10210800" y="2630488"/>
          <p14:tracePt t="13649" x="10261600" y="2619375"/>
          <p14:tracePt t="13650" x="10315575" y="2614613"/>
          <p14:tracePt t="13656" x="10334625" y="2614613"/>
          <p14:tracePt t="13672" x="10390188" y="2605088"/>
          <p14:tracePt t="13679" x="10439400" y="2595563"/>
          <p14:tracePt t="13696" x="10474325" y="2590800"/>
          <p14:tracePt t="13702" x="10494963" y="2586038"/>
          <p14:tracePt t="13719" x="10518775" y="2586038"/>
          <p14:tracePt t="13724" x="10534650" y="2574925"/>
          <p14:tracePt t="13742" x="10563225" y="2570163"/>
          <p14:tracePt t="13747" x="10583863" y="2560638"/>
          <p14:tracePt t="13763" x="10607675" y="2551113"/>
          <p14:tracePt t="13768" x="10628313" y="2546350"/>
          <p14:tracePt t="13786" x="10653713" y="2530475"/>
          <p14:tracePt t="13792" x="10668000" y="2530475"/>
          <p14:tracePt t="13809" x="10698163" y="2511425"/>
          <p14:tracePt t="13814" x="10717213" y="2495550"/>
          <p14:tracePt t="13831" x="10742613" y="2481263"/>
          <p14:tracePt t="13837" x="10756900" y="2471738"/>
          <p14:tracePt t="13853" x="10777538" y="2451100"/>
          <p14:tracePt t="13860" x="10782300" y="2446338"/>
          <p14:tracePt t="13876" x="10796588" y="2411413"/>
          <p14:tracePt t="13882" x="10801350" y="2397125"/>
          <p14:tracePt t="13898" x="10817225" y="2362200"/>
          <p14:tracePt t="13904" x="10821988" y="2341563"/>
          <p14:tracePt t="13921" x="10831513" y="2317750"/>
          <p14:tracePt t="13927" x="10831513" y="2292350"/>
          <p14:tracePt t="13943" x="10841038" y="2273300"/>
          <p14:tracePt t="13949" x="10852150" y="2247900"/>
          <p14:tracePt t="13965" x="10852150" y="2233613"/>
          <p14:tracePt t="13968" x="10856913" y="2228850"/>
          <p14:tracePt t="13972" x="10856913" y="2212975"/>
          <p14:tracePt t="13989" x="10866438" y="2203450"/>
          <p14:tracePt t="13994" x="10866438" y="2198688"/>
          <p14:tracePt t="14010" x="10871200" y="2193925"/>
          <p14:tracePt t="14019" x="10875963" y="2189163"/>
          <p14:tracePt t="14032" x="10887075" y="2182813"/>
          <p14:tracePt t="14039" x="10887075" y="2173288"/>
          <p14:tracePt t="14057" x="10896600" y="2159000"/>
          <p14:tracePt t="14061" x="10901363" y="2154238"/>
          <p14:tracePt t="14078" x="10915650" y="2109788"/>
          <p14:tracePt t="14085" x="10915650" y="2098675"/>
          <p14:tracePt t="14102" x="10920413" y="2063750"/>
          <p14:tracePt t="14107" x="10920413" y="2044700"/>
          <p14:tracePt t="14124" x="10920413" y="1989138"/>
          <p14:tracePt t="14129" x="10920413" y="1984375"/>
          <p14:tracePt t="14145" x="10920413" y="1944688"/>
          <p14:tracePt t="14152" x="10920413" y="1925638"/>
          <p14:tracePt t="14169" x="10920413" y="1895475"/>
          <p14:tracePt t="14175" x="10920413" y="1881188"/>
          <p14:tracePt t="14192" x="10910888" y="1855788"/>
          <p14:tracePt t="14196" x="10906125" y="1841500"/>
          <p14:tracePt t="14222" x="10891838" y="1806575"/>
          <p14:tracePt t="14223" x="10887075" y="1801813"/>
          <p14:tracePt t="14234" x="10856913" y="1766888"/>
          <p14:tracePt t="14241" x="10847388" y="1751013"/>
          <p14:tracePt t="14257" x="10826750" y="1731963"/>
          <p14:tracePt t="14279" x="10796588" y="1711325"/>
          <p14:tracePt t="14280" x="10777538" y="1697038"/>
          <p14:tracePt t="14285" x="10756900" y="1682750"/>
          <p14:tracePt t="14302" x="10721975" y="1662113"/>
          <p14:tracePt t="14309" x="10688638" y="1647825"/>
          <p14:tracePt t="14326" x="10642600" y="1631950"/>
          <p14:tracePt t="14331" x="10623550" y="1617663"/>
          <p14:tracePt t="14348" x="10579100" y="1587500"/>
          <p14:tracePt t="14354" x="10528300" y="1558925"/>
          <p14:tracePt t="14371" x="10464800" y="1533525"/>
          <p14:tracePt t="14376" x="10439400" y="1512888"/>
          <p14:tracePt t="14392" x="10380663" y="1489075"/>
          <p14:tracePt t="14398" x="10320338" y="1458913"/>
          <p14:tracePt t="14416" x="10275888" y="1433513"/>
          <p14:tracePt t="14422" x="10250488" y="1428750"/>
          <p14:tracePt t="14439" x="10226675" y="1409700"/>
          <p14:tracePt t="14443" x="10210800" y="1400175"/>
          <p14:tracePt t="14460" x="10175875" y="1384300"/>
          <p14:tracePt t="14467" x="10152063" y="1379538"/>
          <p14:tracePt t="14484" x="10121900" y="1365250"/>
          <p14:tracePt t="14486" x="10112375" y="1365250"/>
          <p14:tracePt t="14489" x="10077450" y="1344613"/>
          <p14:tracePt t="14506" x="10052050" y="1335088"/>
          <p14:tracePt t="14511" x="10037763" y="1335088"/>
          <p14:tracePt t="14528" x="10012363" y="1319213"/>
          <p14:tracePt t="14534" x="9998075" y="1314450"/>
          <p14:tracePt t="14551" x="9977438" y="1304925"/>
          <p14:tracePt t="14557" x="9953625" y="1300163"/>
          <p14:tracePt t="14574" x="9909175" y="1285875"/>
          <p14:tracePt t="14579" x="9858375" y="1270000"/>
          <p14:tracePt t="14595" x="9779000" y="1246188"/>
          <p14:tracePt t="14601" x="9709150" y="1225550"/>
          <p14:tracePt t="14618" x="9620250" y="1206500"/>
          <p14:tracePt t="14624" x="9561513" y="1206500"/>
          <p14:tracePt t="14641" x="9496425" y="1190625"/>
          <p14:tracePt t="14646" x="9466263" y="1181100"/>
          <p14:tracePt t="14663" x="9402763" y="1166813"/>
          <p14:tracePt t="14669" x="9347200" y="1155700"/>
          <p14:tracePt t="14686" x="9297988" y="1150938"/>
          <p14:tracePt t="14692" x="9267825" y="1141413"/>
          <p14:tracePt t="14709" x="9223375" y="1136650"/>
          <p14:tracePt t="14714" x="9193213" y="1136650"/>
          <p14:tracePt t="14730" x="9134475" y="1131888"/>
          <p14:tracePt t="14737" x="9104313" y="1131888"/>
          <p14:tracePt t="14753" x="9039225" y="1120775"/>
          <p14:tracePt t="14759" x="8999538" y="1120775"/>
          <p14:tracePt t="14775" x="8959850" y="1120775"/>
          <p14:tracePt t="14781" x="8920163" y="1120775"/>
          <p14:tracePt t="14798" x="8856663" y="1120775"/>
          <p14:tracePt t="14804" x="8816975" y="1120775"/>
          <p14:tracePt t="14821" x="8756650" y="1120775"/>
          <p14:tracePt t="14826" x="8731250" y="1120775"/>
          <p14:tracePt t="14843" x="8697913" y="1120775"/>
          <p14:tracePt t="14850" x="8672513" y="1120775"/>
          <p14:tracePt t="14863" x="8637588" y="1120775"/>
          <p14:tracePt t="14870" x="8612188" y="1120775"/>
          <p14:tracePt t="14886" x="8578850" y="1120775"/>
          <p14:tracePt t="14893" x="8558213" y="1120775"/>
          <p14:tracePt t="14909" x="8532813" y="1120775"/>
          <p14:tracePt t="14915" x="8528050" y="1120775"/>
          <p14:tracePt t="14940" x="8497888" y="1120775"/>
          <p14:tracePt t="14941" x="8469313" y="1120775"/>
          <p14:tracePt t="14954" x="8443913" y="1120775"/>
          <p14:tracePt t="14961" x="8418513" y="1120775"/>
          <p14:tracePt t="14978" x="8369300" y="1120775"/>
          <p14:tracePt t="15001" x="8345488" y="1120775"/>
          <p14:tracePt t="15002" x="8334375" y="1120775"/>
          <p14:tracePt t="15008" x="8305800" y="1120775"/>
          <p14:tracePt t="15024" x="8280400" y="1120775"/>
          <p14:tracePt t="15029" x="8266113" y="1120775"/>
          <p14:tracePt t="15046" x="8245475" y="1120775"/>
          <p14:tracePt t="15052" x="8210550" y="1120775"/>
          <p14:tracePt t="15069" x="8161338" y="1120775"/>
          <p14:tracePt t="15075" x="8145463" y="1131888"/>
          <p14:tracePt t="15092" x="8086725" y="1136650"/>
          <p14:tracePt t="15097" x="8056563" y="1146175"/>
          <p14:tracePt t="15113" x="7947025" y="1155700"/>
          <p14:tracePt t="15120" x="7932738" y="1155700"/>
          <p14:tracePt t="15135" x="7902575" y="1160463"/>
          <p14:tracePt t="15137" x="7897813" y="1160463"/>
          <p14:tracePt t="15142" x="7888288" y="1160463"/>
          <p14:tracePt t="15166" x="7858125" y="1171575"/>
          <p14:tracePt t="15168" x="7853363" y="1171575"/>
          <p14:tracePt t="15181" x="7843838" y="1171575"/>
          <p14:tracePt t="15187" x="7839075" y="1171575"/>
          <p14:tracePt t="15225" x="7832725" y="1176338"/>
          <p14:tracePt t="15234" x="7793038" y="1185863"/>
          <p14:tracePt t="15248" x="7778750" y="1185863"/>
          <p14:tracePt t="15252" x="7773988" y="1190625"/>
          <p14:tracePt t="15255" x="7769225" y="1190625"/>
          <p14:tracePt t="15272" x="7743825" y="1200150"/>
          <p14:tracePt t="15277" x="7720013" y="1206500"/>
          <p14:tracePt t="15294" x="7708900" y="1211263"/>
          <p14:tracePt t="15301" x="7699375" y="1220788"/>
          <p14:tracePt t="15318" x="7680325" y="1225550"/>
          <p14:tracePt t="15339" x="7659688" y="1230313"/>
          <p14:tracePt t="15341" x="7640638" y="1235075"/>
          <p14:tracePt t="15344" x="7634288" y="1235075"/>
          <p14:tracePt t="15360" x="7599363" y="1255713"/>
          <p14:tracePt t="15368" x="7589838" y="1265238"/>
          <p14:tracePt t="15385" x="7566025" y="1270000"/>
          <p14:tracePt t="15389" x="7540625" y="1285875"/>
          <p14:tracePt t="15406" x="7500938" y="1300163"/>
          <p14:tracePt t="15411" x="7475538" y="1325563"/>
          <p14:tracePt t="15428" x="7440613" y="1344613"/>
          <p14:tracePt t="15435" x="7416800" y="1358900"/>
          <p14:tracePt t="15451" x="7372350" y="1389063"/>
          <p14:tracePt t="15457" x="7346950" y="1414463"/>
          <p14:tracePt t="15474" x="7316788" y="1444625"/>
          <p14:tracePt t="15496" x="7262813" y="1498600"/>
          <p14:tracePt t="15501" x="7237413" y="1524000"/>
          <p14:tracePt t="15517" x="7213600" y="1573213"/>
          <p14:tracePt t="15523" x="7197725" y="1608138"/>
          <p14:tracePt t="15539" x="7178675" y="1652588"/>
          <p14:tracePt t="15545" x="7173913" y="1677988"/>
          <p14:tracePt t="15561" x="7158038" y="1717675"/>
          <p14:tracePt t="15568" x="7148513" y="1751013"/>
          <p14:tracePt t="15585" x="7134225" y="1785938"/>
          <p14:tracePt t="15591" x="7127875" y="1816100"/>
          <p14:tracePt t="15610" x="7113588" y="1860550"/>
          <p14:tracePt t="15614" x="7113588" y="1870075"/>
          <p14:tracePt t="15639" x="7104063" y="1895475"/>
          <p14:tracePt t="15641" x="7104063" y="1920875"/>
          <p14:tracePt t="15654" x="7099300" y="1944688"/>
          <p14:tracePt t="15659" x="7099300" y="1960563"/>
          <p14:tracePt t="15676" x="7099300" y="1989138"/>
          <p14:tracePt t="15682" x="7099300" y="2000250"/>
          <p14:tracePt t="15698" x="7099300" y="2014538"/>
          <p14:tracePt t="15701" x="7099300" y="2028825"/>
          <p14:tracePt t="15705" x="7099300" y="2044700"/>
          <p14:tracePt t="15722" x="7104063" y="2079625"/>
          <p14:tracePt t="15743" x="7104063" y="2103438"/>
          <p14:tracePt t="15744" x="7108825" y="2109788"/>
          <p14:tracePt t="15750" x="7108825" y="2128838"/>
          <p14:tracePt t="15774" x="7108825" y="2143125"/>
          <p14:tracePt t="15776" x="7108825" y="2159000"/>
          <p14:tracePt t="15789" x="7113588" y="2182813"/>
          <p14:tracePt t="15810" x="7118350" y="2203450"/>
          <p14:tracePt t="15811" x="7118350" y="2212975"/>
          <p14:tracePt t="15834" x="7118350" y="2238375"/>
          <p14:tracePt t="15857" x="7134225" y="2273300"/>
          <p14:tracePt t="15859" x="7143750" y="2287588"/>
          <p14:tracePt t="15861" x="7158038" y="2308225"/>
          <p14:tracePt t="15883" x="7178675" y="2357438"/>
          <p14:tracePt t="15900" x="7192963" y="2387600"/>
          <p14:tracePt t="15907" x="7197725" y="2401888"/>
          <p14:tracePt t="15924" x="7207250" y="2420938"/>
          <p14:tracePt t="15929" x="7223125" y="2436813"/>
          <p14:tracePt t="15945" x="7232650" y="2455863"/>
          <p14:tracePt t="15951" x="7246938" y="2460625"/>
          <p14:tracePt t="15968" x="7262813" y="2481263"/>
          <p14:tracePt t="15974" x="7281863" y="2495550"/>
          <p14:tracePt t="15992" x="7307263" y="2506663"/>
          <p14:tracePt t="15997" x="7327900" y="2520950"/>
          <p14:tracePt t="16013" x="7346950" y="2525713"/>
          <p14:tracePt t="16037" x="7381875" y="2540000"/>
          <p14:tracePt t="16038" x="7386638" y="2540000"/>
          <p14:tracePt t="16042" x="7407275" y="2546350"/>
          <p14:tracePt t="16059" x="7451725" y="2560638"/>
          <p14:tracePt t="16064" x="7470775" y="2570163"/>
          <p14:tracePt t="16105" x="7526338" y="2586038"/>
          <p14:tracePt t="16107" x="7554913" y="2590800"/>
          <p14:tracePt t="16110" x="7673975" y="2625725"/>
          <p14:tracePt t="16127" x="7699375" y="2625725"/>
          <p14:tracePt t="16149" x="7708900" y="2630488"/>
          <p14:tracePt t="16150" x="7724775" y="2630488"/>
          <p14:tracePt t="16155" x="7769225" y="2630488"/>
          <p14:tracePt t="16169" x="7818438" y="2640013"/>
          <p14:tracePt t="16176" x="7843838" y="2644775"/>
          <p14:tracePt t="16192" x="7883525" y="2644775"/>
          <p14:tracePt t="16213" x="7912100" y="2654300"/>
          <p14:tracePt t="16221" x="7967663" y="2654300"/>
          <p14:tracePt t="16240" x="8047038" y="2670175"/>
          <p14:tracePt t="16243" x="8140700" y="2679700"/>
          <p14:tracePt t="16261" x="8364538" y="2709863"/>
          <p14:tracePt t="16269" x="8418513" y="2709863"/>
          <p14:tracePt t="16286" x="8493125" y="2724150"/>
          <p14:tracePt t="16290" x="8548688" y="2733675"/>
          <p14:tracePt t="16308" x="8623300" y="2733675"/>
          <p14:tracePt t="16312" x="8662988" y="2733675"/>
          <p14:tracePt t="16328" x="8712200" y="2733675"/>
          <p14:tracePt t="16335" x="8761413" y="2733675"/>
          <p14:tracePt t="16351" x="8870950" y="2733675"/>
          <p14:tracePt t="16357" x="8955088" y="2733675"/>
          <p14:tracePt t="16380" x="9034463" y="2733675"/>
          <p14:tracePt t="16395" x="9113838" y="2733675"/>
          <p14:tracePt t="16396" x="9178925" y="2733675"/>
          <p14:tracePt t="16401" x="9288463" y="2733675"/>
          <p14:tracePt t="16418" x="9312275" y="2733675"/>
          <p14:tracePt t="16442" x="9363075" y="2733675"/>
          <p14:tracePt t="16442" x="9377363" y="2733675"/>
          <p14:tracePt t="16446" x="9436100" y="2733675"/>
          <p14:tracePt t="16463" x="9486900" y="2733675"/>
          <p14:tracePt t="16469" x="9510713" y="2733675"/>
          <p14:tracePt t="16485" x="9580563" y="2733675"/>
          <p14:tracePt t="16492" x="9605963" y="2733675"/>
          <p14:tracePt t="16508" x="9615488" y="2733675"/>
          <p14:tracePt t="16514" x="9620250" y="2733675"/>
          <p14:tracePt t="16530" x="9625013" y="2733675"/>
          <p14:tracePt t="16534" x="9640888" y="2733675"/>
          <p14:tracePt t="16537" x="9645650" y="2733675"/>
          <p14:tracePt t="16554" x="9694863" y="2724150"/>
          <p14:tracePt t="16559" x="9715500" y="2724150"/>
          <p14:tracePt t="16575" x="9748838" y="2724150"/>
          <p14:tracePt t="16582" x="9769475" y="2724150"/>
          <p14:tracePt t="16598" x="9790113" y="2724150"/>
          <p14:tracePt t="16600" x="9818688" y="2724150"/>
          <p14:tracePt t="16604" x="9823450" y="2724150"/>
          <p14:tracePt t="16619" x="9839325" y="2724150"/>
          <p14:tracePt t="16626" x="9844088" y="2724150"/>
          <p14:tracePt t="16643" x="9858375" y="2719388"/>
          <p14:tracePt t="16650" x="9869488" y="2719388"/>
          <p14:tracePt t="16667" x="9883775" y="2714625"/>
          <p14:tracePt t="16672" x="9888538" y="2714625"/>
          <p14:tracePt t="16689" x="9913938" y="2714625"/>
          <p14:tracePt t="16694" x="9928225" y="2714625"/>
          <p14:tracePt t="16719" x="9977438" y="2714625"/>
          <p14:tracePt t="16720" x="10007600" y="2714625"/>
          <p14:tracePt t="16733" x="10077450" y="2714625"/>
          <p14:tracePt t="16739" x="10126663" y="2714625"/>
          <p14:tracePt t="16757" x="10182225" y="2714625"/>
          <p14:tracePt t="16761" x="10210800" y="2714625"/>
          <p14:tracePt t="16778" x="10240963" y="2714625"/>
          <p14:tracePt t="16784" x="10271125" y="2714625"/>
          <p14:tracePt t="16798" x="10285413" y="2714625"/>
          <p14:tracePt t="16801" x="10306050" y="2714625"/>
          <p14:tracePt t="16805" x="10310813" y="2714625"/>
          <p14:tracePt t="16822" x="10334625" y="2714625"/>
          <p14:tracePt t="16827" x="10350500" y="2714625"/>
          <p14:tracePt t="16844" x="10360025" y="2709863"/>
          <p14:tracePt t="16850" x="10369550" y="2709863"/>
          <p14:tracePt t="16883" x="10415588" y="2705100"/>
          <p14:tracePt t="16892" x="10434638" y="2693988"/>
          <p14:tracePt t="16896" x="10439400" y="2693988"/>
          <p14:tracePt t="16913" x="10460038" y="2693988"/>
          <p14:tracePt t="16919" x="10464800" y="2693988"/>
          <p14:tracePt t="16934" x="10469563" y="2693988"/>
          <p14:tracePt t="16942" x="10483850" y="2689225"/>
          <p14:tracePt t="16958" x="10499725" y="2684463"/>
          <p14:tracePt t="16964" x="10514013" y="2679700"/>
          <p14:tracePt t="16980" x="10534650" y="2679700"/>
          <p14:tracePt t="17004" x="10558463" y="2670175"/>
          <p14:tracePt t="17007" x="10574338" y="2665413"/>
          <p14:tracePt t="17009" x="10602913" y="2665413"/>
          <p14:tracePt t="17026" x="10623550" y="2659063"/>
          <p14:tracePt t="17033" x="10633075" y="2649538"/>
          <p14:tracePt t="17048" x="10647363" y="2649538"/>
          <p14:tracePt t="17050" x="10653713" y="2649538"/>
          <p14:tracePt t="17055" x="10668000" y="2644775"/>
          <p14:tracePt t="17072" x="10702925" y="2630488"/>
          <p14:tracePt t="17076" x="10707688" y="2630488"/>
          <p14:tracePt t="17093" x="10728325" y="2619375"/>
          <p14:tracePt t="17100" x="10733088" y="2619375"/>
          <p14:tracePt t="17117" x="10747375" y="2609850"/>
          <p14:tracePt t="17123" x="10752138" y="2600325"/>
          <p14:tracePt t="17139" x="10772775" y="2586038"/>
          <p14:tracePt t="17144" x="10787063" y="2574925"/>
          <p14:tracePt t="17160" x="10807700" y="2555875"/>
          <p14:tracePt t="17167" x="10817225" y="2546350"/>
          <p14:tracePt t="17184" x="10831513" y="2540000"/>
          <p14:tracePt t="17189" x="10841038" y="2525713"/>
          <p14:tracePt t="17206" x="10856913" y="2506663"/>
          <p14:tracePt t="17211" x="10866438" y="2495550"/>
          <p14:tracePt t="17228" x="10880725" y="2476500"/>
          <p14:tracePt t="17234" x="10887075" y="2460625"/>
          <p14:tracePt t="17251" x="10901363" y="2451100"/>
          <p14:tracePt t="17257" x="10906125" y="2436813"/>
          <p14:tracePt t="17274" x="10910888" y="2427288"/>
          <p14:tracePt t="17279" x="10920413" y="2411413"/>
          <p14:tracePt t="17295" x="10926763" y="2401888"/>
          <p14:tracePt t="17302" x="10926763" y="2397125"/>
          <p14:tracePt t="17318" x="10931525" y="2376488"/>
          <p14:tracePt t="17324" x="10936288" y="2366963"/>
          <p14:tracePt t="17341" x="10936288" y="2336800"/>
          <p14:tracePt t="17346" x="10941050" y="2327275"/>
          <p14:tracePt t="17363" x="10950575" y="2297113"/>
          <p14:tracePt t="17369" x="10955338" y="2278063"/>
          <p14:tracePt t="17386" x="10966450" y="2243138"/>
          <p14:tracePt t="17392" x="10971213" y="2212975"/>
          <p14:tracePt t="17408" x="10980738" y="2173288"/>
          <p14:tracePt t="17412" x="10980738" y="2124075"/>
          <p14:tracePt t="17428" x="10985500" y="2070100"/>
          <p14:tracePt t="17435" x="10985500" y="2039938"/>
          <p14:tracePt t="17450" x="10985500" y="2009775"/>
          <p14:tracePt t="17451" x="10985500" y="2000250"/>
          <p14:tracePt t="17458" x="10985500" y="1974850"/>
          <p14:tracePt t="17475" x="10985500" y="1939925"/>
          <p14:tracePt t="17480" x="10975975" y="1920875"/>
          <p14:tracePt t="17496" x="10971213" y="1895475"/>
          <p14:tracePt t="17503" x="10966450" y="1890713"/>
          <p14:tracePt t="17522" x="10950575" y="1865313"/>
          <p14:tracePt t="17526" x="10945813" y="1851025"/>
          <p14:tracePt t="17543" x="10931525" y="1830388"/>
          <p14:tracePt t="17550" x="10920413" y="1811338"/>
          <p14:tracePt t="17567" x="10891838" y="1785938"/>
          <p14:tracePt t="17572" x="10866438" y="1762125"/>
          <p14:tracePt t="17589" x="10826750" y="1731963"/>
          <p14:tracePt t="17594" x="10801350" y="1717675"/>
          <p14:tracePt t="17610" x="10752138" y="1687513"/>
          <p14:tracePt t="17617" x="10733088" y="1677988"/>
          <p14:tracePt t="17634" x="10688638" y="1662113"/>
          <p14:tracePt t="17640" x="10633075" y="1638300"/>
          <p14:tracePt t="17657" x="10579100" y="1612900"/>
          <p14:tracePt t="17662" x="10523538" y="1592263"/>
          <p14:tracePt t="17678" x="10444163" y="1558925"/>
          <p14:tracePt t="17684" x="10369550" y="1543050"/>
          <p14:tracePt t="17701" x="10294938" y="1519238"/>
          <p14:tracePt t="17707" x="10250488" y="1498600"/>
          <p14:tracePt t="17724" x="10161588" y="1468438"/>
          <p14:tracePt t="17729" x="10096500" y="1454150"/>
          <p14:tracePt t="17746" x="9993313" y="1414463"/>
          <p14:tracePt t="17752" x="9928225" y="1393825"/>
          <p14:tracePt t="17768" x="9863138" y="1370013"/>
          <p14:tracePt t="17775" x="9809163" y="1344613"/>
          <p14:tracePt t="17792" x="9729788" y="1319213"/>
          <p14:tracePt t="17797" x="9680575" y="1309688"/>
          <p14:tracePt t="17813" x="9605963" y="1285875"/>
          <p14:tracePt t="17819" x="9556750" y="1285875"/>
          <p14:tracePt t="17834" x="9526588" y="1274763"/>
          <p14:tracePt t="17843" x="9451975" y="1270000"/>
          <p14:tracePt t="17859" x="9402763" y="1270000"/>
          <p14:tracePt t="17864" x="9363075" y="1270000"/>
          <p14:tracePt t="17881" x="9288463" y="1260475"/>
          <p14:tracePt t="17901" x="9267825" y="1260475"/>
          <p14:tracePt t="17904" x="9218613" y="1250950"/>
          <p14:tracePt t="17909" x="9178925" y="1250950"/>
          <p14:tracePt t="17930" x="9094788" y="1250950"/>
          <p14:tracePt t="17939" x="9064625" y="1250950"/>
          <p14:tracePt t="17948" x="9034463" y="1246188"/>
          <p14:tracePt t="17951" x="9010650" y="1246188"/>
          <p14:tracePt t="17955" x="8980488" y="1246188"/>
          <p14:tracePt t="17972" x="8910638" y="1246188"/>
          <p14:tracePt t="17977" x="8901113" y="1246188"/>
          <p14:tracePt t="17994" x="8845550" y="1246188"/>
          <p14:tracePt t="18001" x="8816975" y="1246188"/>
          <p14:tracePt t="18018" x="8747125" y="1246188"/>
          <p14:tracePt t="18022" x="8726488" y="1246188"/>
          <p14:tracePt t="18039" x="8686800" y="1246188"/>
          <p14:tracePt t="18046" x="8618538" y="1246188"/>
          <p14:tracePt t="18060" x="8548688" y="1246188"/>
          <p14:tracePt t="18067" x="8523288" y="1246188"/>
          <p14:tracePt t="18082" x="8483600" y="1246188"/>
          <p14:tracePt t="18084" x="8474075" y="1246188"/>
          <p14:tracePt t="18089" x="8434388" y="1246188"/>
          <p14:tracePt t="18105" x="8364538" y="1246188"/>
          <p14:tracePt t="18111" x="8350250" y="1246188"/>
          <p14:tracePt t="18127" x="8299450" y="1246188"/>
          <p14:tracePt t="18134" x="8270875" y="1246188"/>
          <p14:tracePt t="18151" x="8240713" y="1246188"/>
          <p14:tracePt t="18159" x="8205788" y="1246188"/>
          <p14:tracePt t="18175" x="8166100" y="1246188"/>
          <p14:tracePt t="18179" x="8135938" y="1246188"/>
          <p14:tracePt t="18196" x="8077200" y="1246188"/>
          <p14:tracePt t="18202" x="8056563" y="1246188"/>
          <p14:tracePt t="18218" x="8016875" y="1246188"/>
          <p14:tracePt t="18219" x="8002588" y="1246188"/>
          <p14:tracePt t="18225" x="7953375" y="1246188"/>
          <p14:tracePt t="18241" x="7897813" y="1246188"/>
          <p14:tracePt t="18248" x="7858125" y="1246188"/>
          <p14:tracePt t="18251" x="7827963" y="1246188"/>
          <p14:tracePt t="18273" x="7734300" y="1246188"/>
          <p14:tracePt t="18274" x="7713663" y="1246188"/>
          <p14:tracePt t="18286" x="7634288" y="1246188"/>
          <p14:tracePt t="18310" x="7589838" y="1246188"/>
          <p14:tracePt t="18311" x="7535863" y="1255713"/>
          <p14:tracePt t="18314" x="7505700" y="1255713"/>
          <p14:tracePt t="18331" x="7440613" y="1270000"/>
          <p14:tracePt t="18338" x="7416800" y="1279525"/>
          <p14:tracePt t="18355" x="7342188" y="1295400"/>
          <p14:tracePt t="18360" x="7292975" y="1325563"/>
          <p14:tracePt t="18383" x="7148513" y="1374775"/>
          <p14:tracePt t="18385" x="7127875" y="1379538"/>
          <p14:tracePt t="18399" x="7004050" y="1458913"/>
          <p14:tracePt t="18405" x="6945313" y="1489075"/>
          <p14:tracePt t="18443" x="6910388" y="1519238"/>
          <p14:tracePt t="18444" x="6894513" y="1543050"/>
          <p14:tracePt t="18449" x="6889750" y="1573213"/>
          <p14:tracePt t="18474" x="6884988" y="1598613"/>
          <p14:tracePt t="18475" x="6884988" y="1608138"/>
          <p14:tracePt t="18489" x="6884988" y="1631950"/>
          <p14:tracePt t="18496" x="6884988" y="1671638"/>
          <p14:tracePt t="18511" x="6884988" y="1717675"/>
          <p14:tracePt t="18517" x="6884988" y="1746250"/>
          <p14:tracePt t="18534" x="6884988" y="1771650"/>
          <p14:tracePt t="18540" x="6884988" y="1811338"/>
          <p14:tracePt t="18556" x="6894513" y="1825625"/>
          <p14:tracePt t="18563" x="6910388" y="1895475"/>
          <p14:tracePt t="18587" x="6940550" y="1960563"/>
          <p14:tracePt t="18588" x="6959600" y="1995488"/>
          <p14:tracePt t="18600" x="6999288" y="2063750"/>
          <p14:tracePt t="18607" x="7029450" y="2109788"/>
          <p14:tracePt t="18624" x="7048500" y="2154238"/>
          <p14:tracePt t="18646" x="7064375" y="2189163"/>
          <p14:tracePt t="18646" x="7088188" y="2212975"/>
          <p14:tracePt t="18651" x="7104063" y="2243138"/>
          <p14:tracePt t="18676" x="7134225" y="2282825"/>
          <p14:tracePt t="18676" x="7148513" y="2301875"/>
          <p14:tracePt t="18698" x="7162800" y="2317750"/>
          <p14:tracePt t="18699" x="7197725" y="2352675"/>
          <p14:tracePt t="18711" x="7232650" y="2392363"/>
          <p14:tracePt t="18717" x="7267575" y="2420938"/>
          <p14:tracePt t="18734" x="7316788" y="2460625"/>
          <p14:tracePt t="18741" x="7381875" y="2511425"/>
          <p14:tracePt t="18757" x="7519988" y="2586038"/>
          <p14:tracePt t="18763" x="7645400" y="2630488"/>
          <p14:tracePt t="18778" x="7778750" y="2659063"/>
          <p14:tracePt t="18787" x="7958138" y="2714625"/>
          <p14:tracePt t="18804" x="8105775" y="2754313"/>
          <p14:tracePt t="18826" x="8418513" y="2828925"/>
          <p14:tracePt t="18832" x="8478838" y="2847975"/>
          <p14:tracePt t="18850" x="8637588" y="2868613"/>
          <p14:tracePt t="18855" x="8756650" y="2892425"/>
          <p14:tracePt t="18878" x="8924925" y="2932113"/>
          <p14:tracePt t="18882" x="9020175" y="2957513"/>
          <p14:tracePt t="18894" x="9123363" y="2978150"/>
          <p14:tracePt t="18901" x="9263063" y="3006725"/>
          <p14:tracePt t="18917" x="9367838" y="3022600"/>
          <p14:tracePt t="18922" x="9426575" y="3032125"/>
          <p14:tracePt t="18939" x="9491663" y="3032125"/>
          <p14:tracePt t="18944" x="9521825" y="3032125"/>
          <p14:tracePt t="18960" x="9610725" y="3041650"/>
          <p14:tracePt t="18967" x="9704388" y="3051175"/>
          <p14:tracePt t="18992" x="9844088" y="3071813"/>
          <p14:tracePt t="18993" x="9923463" y="3081338"/>
          <p14:tracePt t="19007" x="10037763" y="3101975"/>
          <p14:tracePt t="19012" x="10117138" y="3121025"/>
          <p14:tracePt t="19028" x="10271125" y="3151188"/>
          <p14:tracePt t="19034" x="10310813" y="3151188"/>
          <p14:tracePt t="19051" x="10399713" y="3165475"/>
          <p14:tracePt t="19058" x="10439400" y="3165475"/>
          <p14:tracePt t="19074" x="10499725" y="3165475"/>
          <p14:tracePt t="19079" x="10504488" y="3165475"/>
          <p14:tracePt t="19096" x="10539413" y="3165475"/>
          <p14:tracePt t="19102" x="10548938" y="3165475"/>
          <p14:tracePt t="19117" x="10558463" y="3165475"/>
          <p14:tracePt t="19125" x="10563225" y="3165475"/>
          <p14:tracePt t="19232" x="10567988" y="3165475"/>
          <p14:tracePt t="19240" x="10579100" y="3165475"/>
          <p14:tracePt t="19256" x="10614025" y="3165475"/>
          <p14:tracePt t="19262" x="10653713" y="3165475"/>
          <p14:tracePt t="19276" x="10688638" y="3165475"/>
          <p14:tracePt t="19283" x="10728325" y="3155950"/>
          <p14:tracePt t="19298" x="10752138" y="3146425"/>
          <p14:tracePt t="19301" x="10761663" y="3146425"/>
          <p14:tracePt t="19305" x="10768013" y="3146425"/>
          <p14:tracePt t="19320" x="10777538" y="3146425"/>
          <p14:tracePt t="19327" x="10782300" y="3146425"/>
          <p14:tracePt t="19342" x="10782300" y="3141663"/>
          <p14:tracePt t="19348" x="10787063" y="3141663"/>
          <p14:tracePt t="19364" x="10796588" y="3136900"/>
          <p14:tracePt t="19371" x="10801350" y="3130550"/>
          <p14:tracePt t="19387" x="10821988" y="3130550"/>
          <p14:tracePt t="19394" x="10866438" y="3116263"/>
          <p14:tracePt t="19409" x="11006138" y="3116263"/>
          <p14:tracePt t="19417" x="11029950" y="3116263"/>
          <p14:tracePt t="19431" x="11090275" y="3116263"/>
          <p14:tracePt t="19434" x="11120438" y="3116263"/>
          <p14:tracePt t="19440" x="11169650" y="3116263"/>
          <p14:tracePt t="19455" x="11199813" y="3116263"/>
          <p14:tracePt t="19461" x="11204575" y="3116263"/>
          <p14:tracePt t="19547" x="11209338" y="3116263"/>
          <p14:tracePt t="19555" x="11239500" y="3111500"/>
          <p14:tracePt t="19569" x="11268075" y="3097213"/>
          <p14:tracePt t="19576" x="11314113" y="3081338"/>
          <p14:tracePt t="19592" x="11358563" y="3067050"/>
          <p14:tracePt t="19597" x="11417300" y="3046413"/>
          <p14:tracePt t="19614" x="11491913" y="3017838"/>
          <p14:tracePt t="19620" x="11522075" y="3001963"/>
          <p14:tracePt t="19637" x="11591925" y="2978150"/>
          <p14:tracePt t="19642" x="11620500" y="2962275"/>
          <p14:tracePt t="19658" x="11650663" y="2952750"/>
          <p14:tracePt t="19665" x="11660188" y="2947988"/>
          <p14:tracePt t="19681" x="11666538" y="2947988"/>
          <p14:tracePt t="19683" x="11666538" y="29432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DB409-6387-45EA-A997-6CE73112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0" y="57150"/>
            <a:ext cx="7505700" cy="876300"/>
          </a:xfrm>
        </p:spPr>
        <p:txBody>
          <a:bodyPr/>
          <a:lstStyle/>
          <a:p>
            <a:r>
              <a:rPr lang="en-US" sz="4400" dirty="0"/>
              <a:t> Experimental G:F, d 0 to 21</a:t>
            </a:r>
          </a:p>
        </p:txBody>
      </p:sp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3E49F729-5420-4028-9379-294F1E16C4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7303991"/>
              </p:ext>
            </p:extLst>
          </p:nvPr>
        </p:nvGraphicFramePr>
        <p:xfrm>
          <a:off x="228600" y="1066800"/>
          <a:ext cx="11430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C5CA5DE-40DA-4B57-B655-58B977C4054E}"/>
              </a:ext>
            </a:extLst>
          </p:cNvPr>
          <p:cNvSpPr txBox="1"/>
          <p:nvPr/>
        </p:nvSpPr>
        <p:spPr>
          <a:xfrm>
            <a:off x="1752600" y="10668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Cellulose </a:t>
            </a:r>
            <a:r>
              <a:rPr lang="en-US" dirty="0">
                <a:latin typeface="+mn-lt"/>
              </a:rPr>
              <a:t>×</a:t>
            </a:r>
            <a:r>
              <a:rPr lang="en-US" dirty="0">
                <a:latin typeface="+mj-lt"/>
              </a:rPr>
              <a:t> ZnO, </a:t>
            </a:r>
            <a:r>
              <a:rPr lang="en-US" i="1" dirty="0">
                <a:latin typeface="+mj-lt"/>
              </a:rPr>
              <a:t>P </a:t>
            </a:r>
            <a:r>
              <a:rPr lang="en-US" dirty="0">
                <a:latin typeface="+mj-lt"/>
              </a:rPr>
              <a:t>= 0.493 </a:t>
            </a:r>
          </a:p>
          <a:p>
            <a:r>
              <a:rPr lang="en-US" dirty="0">
                <a:latin typeface="+mj-lt"/>
              </a:rPr>
              <a:t>Cellulose, </a:t>
            </a:r>
            <a:r>
              <a:rPr lang="en-US" i="1" dirty="0">
                <a:latin typeface="+mj-lt"/>
              </a:rPr>
              <a:t>P </a:t>
            </a:r>
            <a:r>
              <a:rPr lang="en-US" dirty="0">
                <a:latin typeface="+mj-lt"/>
              </a:rPr>
              <a:t>= 0.117</a:t>
            </a:r>
          </a:p>
          <a:p>
            <a:r>
              <a:rPr lang="en-US" b="1" dirty="0">
                <a:latin typeface="+mj-lt"/>
              </a:rPr>
              <a:t>ZnO, </a:t>
            </a:r>
            <a:r>
              <a:rPr lang="en-US" b="1" i="1" dirty="0">
                <a:latin typeface="+mj-lt"/>
              </a:rPr>
              <a:t>P </a:t>
            </a:r>
            <a:r>
              <a:rPr lang="en-US" b="1" dirty="0">
                <a:latin typeface="+mj-lt"/>
              </a:rPr>
              <a:t>&lt; 0.001</a:t>
            </a:r>
          </a:p>
          <a:p>
            <a:r>
              <a:rPr lang="en-US" dirty="0">
                <a:latin typeface="+mj-lt"/>
              </a:rPr>
              <a:t>SEM = 0.01</a:t>
            </a:r>
          </a:p>
          <a:p>
            <a:endParaRPr lang="en-US" u="sng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15BA1-9220-4DE3-84E4-14AD6B3DC3D2}"/>
              </a:ext>
            </a:extLst>
          </p:cNvPr>
          <p:cNvCxnSpPr>
            <a:cxnSpLocks/>
          </p:cNvCxnSpPr>
          <p:nvPr/>
        </p:nvCxnSpPr>
        <p:spPr>
          <a:xfrm>
            <a:off x="20574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9AE0A0-4758-4475-B8D1-92022DFC5881}"/>
              </a:ext>
            </a:extLst>
          </p:cNvPr>
          <p:cNvCxnSpPr>
            <a:cxnSpLocks/>
          </p:cNvCxnSpPr>
          <p:nvPr/>
        </p:nvCxnSpPr>
        <p:spPr>
          <a:xfrm>
            <a:off x="70866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DC000D7-424E-4FCD-BF9E-5CA2AC4A9482}"/>
              </a:ext>
            </a:extLst>
          </p:cNvPr>
          <p:cNvSpPr txBox="1"/>
          <p:nvPr/>
        </p:nvSpPr>
        <p:spPr>
          <a:xfrm>
            <a:off x="9601200" y="6337300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Chance et al., 2021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200D3E-6171-497C-8D2C-C1710A692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19"/>
    </mc:Choice>
    <mc:Fallback xmlns="">
      <p:transition spd="slow" advTm="2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64" x="11650663" y="2943225"/>
          <p14:tracePt t="2067" x="11610975" y="2938463"/>
          <p14:tracePt t="2070" x="11606213" y="2938463"/>
          <p14:tracePt t="2075" x="11601450" y="2938463"/>
          <p14:tracePt t="2156" x="11596688" y="2938463"/>
          <p14:tracePt t="2163" x="11591925" y="2938463"/>
          <p14:tracePt t="2182" x="11571288" y="2938463"/>
          <p14:tracePt t="2186" x="11566525" y="2938463"/>
          <p14:tracePt t="2201" x="11557000" y="2938463"/>
          <p14:tracePt t="2225" x="11526838" y="2922588"/>
          <p14:tracePt t="2226" x="11522075" y="2917825"/>
          <p14:tracePt t="2229" x="11487150" y="2908300"/>
          <p14:tracePt t="2246" x="11442700" y="2887663"/>
          <p14:tracePt t="2252" x="11417300" y="2873375"/>
          <p14:tracePt t="2268" x="11398250" y="2863850"/>
          <p14:tracePt t="2271" x="11382375" y="2859088"/>
          <p14:tracePt t="2275" x="11353800" y="2843213"/>
          <p14:tracePt t="2292" x="11318875" y="2833688"/>
          <p14:tracePt t="2297" x="11303000" y="2833688"/>
          <p14:tracePt t="2313" x="11279188" y="2828925"/>
          <p14:tracePt t="2321" x="11268075" y="2828925"/>
          <p14:tracePt t="2336" x="11253788" y="2828925"/>
          <p14:tracePt t="2342" x="11249025" y="2828925"/>
          <p14:tracePt t="2359" x="11233150" y="2828925"/>
          <p14:tracePt t="2364" x="11223625" y="2828925"/>
          <p14:tracePt t="2381" x="11204575" y="2828925"/>
          <p14:tracePt t="2388" x="11193463" y="2833688"/>
          <p14:tracePt t="2405" x="11164888" y="2843213"/>
          <p14:tracePt t="2427" x="11129963" y="2847975"/>
          <p14:tracePt t="2429" x="11125200" y="2852738"/>
          <p14:tracePt t="2432" x="11104563" y="2852738"/>
          <p14:tracePt t="2448" x="11069638" y="2878138"/>
          <p14:tracePt t="2454" x="11050588" y="2878138"/>
          <p14:tracePt t="2471" x="11006138" y="2882900"/>
          <p14:tracePt t="2478" x="10985500" y="2892425"/>
          <p14:tracePt t="2494" x="10931525" y="2892425"/>
          <p14:tracePt t="2499" x="10901363" y="2892425"/>
          <p14:tracePt t="2516" x="10841038" y="2892425"/>
          <p14:tracePt t="2522" x="10801350" y="2892425"/>
          <p14:tracePt t="2538" x="10721975" y="2892425"/>
          <p14:tracePt t="2545" x="10658475" y="2887663"/>
          <p14:tracePt t="2561" x="10548938" y="2878138"/>
          <p14:tracePt t="2567" x="10469563" y="2878138"/>
          <p14:tracePt t="2583" x="10329863" y="2847975"/>
          <p14:tracePt t="2589" x="10250488" y="2847975"/>
          <p14:tracePt t="2606" x="10086975" y="2828925"/>
          <p14:tracePt t="2611" x="9967913" y="2819400"/>
          <p14:tracePt t="2629" x="9783763" y="2808288"/>
          <p14:tracePt t="2634" x="9664700" y="2798763"/>
          <p14:tracePt t="2650" x="9556750" y="2784475"/>
          <p14:tracePt t="2659" x="9382125" y="2763838"/>
          <p14:tracePt t="2674" x="9223375" y="2754313"/>
          <p14:tracePt t="2678" x="9129713" y="2754313"/>
          <p14:tracePt t="2695" x="8994775" y="2744788"/>
          <p14:tracePt t="2716" x="8831263" y="2744788"/>
          <p14:tracePt t="2717" x="8791575" y="2744788"/>
          <p14:tracePt t="2723" x="8737600" y="2744788"/>
          <p14:tracePt t="2738" x="8647113" y="2744788"/>
          <p14:tracePt t="2745" x="8597900" y="2733675"/>
          <p14:tracePt t="2761" x="8532813" y="2733675"/>
          <p14:tracePt t="2768" x="8504238" y="2733675"/>
          <p14:tracePt t="2786" x="8453438" y="2733675"/>
          <p14:tracePt t="2792" x="8434388" y="2733675"/>
          <p14:tracePt t="2809" x="8369300" y="2728913"/>
          <p14:tracePt t="2814" x="8339138" y="2719388"/>
          <p14:tracePt t="2830" x="8205788" y="2709863"/>
          <p14:tracePt t="2853" x="8042275" y="2693988"/>
          <p14:tracePt t="2860" x="7962900" y="2693988"/>
          <p14:tracePt t="2883" x="7739063" y="2684463"/>
          <p14:tracePt t="2898" x="7664450" y="2674938"/>
          <p14:tracePt t="2904" x="7634288" y="2674938"/>
          <p14:tracePt t="2952" x="7624763" y="2674938"/>
          <p14:tracePt t="3103" x="7615238" y="2674938"/>
          <p14:tracePt t="3103" x="7605713" y="2674938"/>
          <p14:tracePt t="3108" x="7599363" y="2674938"/>
          <p14:tracePt t="3125" x="7575550" y="2674938"/>
          <p14:tracePt t="3131" x="7554913" y="2670175"/>
          <p14:tracePt t="3154" x="7456488" y="2640013"/>
          <p14:tracePt t="3169" x="7396163" y="2614613"/>
          <p14:tracePt t="3175" x="7356475" y="2600325"/>
          <p14:tracePt t="3213" x="7312025" y="2595563"/>
          <p14:tracePt t="3215" x="7258050" y="2570163"/>
          <p14:tracePt t="3236" x="7232650" y="2565400"/>
          <p14:tracePt t="3237" x="7227888" y="2560638"/>
          <p14:tracePt t="3242" x="7218363" y="2560638"/>
          <p14:tracePt t="3259" x="7218363" y="2555875"/>
          <p14:tracePt t="3266" x="7213600" y="2546350"/>
          <p14:tracePt t="3349" x="7213600" y="2540000"/>
          <p14:tracePt t="3354" x="7213600" y="2535238"/>
          <p14:tracePt t="3530" x="7197725" y="2525713"/>
          <p14:tracePt t="3554" x="7173913" y="2511425"/>
          <p14:tracePt t="3562" x="7167563" y="2506663"/>
          <p14:tracePt t="3572" x="7162800" y="2500313"/>
          <p14:tracePt t="3579" x="7153275" y="2500313"/>
          <p14:tracePt t="3603" x="7134225" y="2500313"/>
          <p14:tracePt t="3618" x="7113588" y="2500313"/>
          <p14:tracePt t="3619" x="7099300" y="2500313"/>
          <p14:tracePt t="3625" x="7088188" y="2500313"/>
          <p14:tracePt t="3642" x="7078663" y="2500313"/>
          <p14:tracePt t="3646" x="7064375" y="2500313"/>
          <p14:tracePt t="3663" x="7054850" y="2495550"/>
          <p14:tracePt t="3684" x="7048500" y="2495550"/>
          <p14:tracePt t="3710" x="7034213" y="2495550"/>
          <p14:tracePt t="3714" x="7024688" y="2495550"/>
          <p14:tracePt t="3731" x="6989763" y="2495550"/>
          <p14:tracePt t="3754" x="6934200" y="2506663"/>
          <p14:tracePt t="3760" x="6900863" y="2520950"/>
          <p14:tracePt t="3777" x="6875463" y="2525713"/>
          <p14:tracePt t="3782" x="6861175" y="2525713"/>
          <p14:tracePt t="3798" x="6835775" y="2535238"/>
          <p14:tracePt t="3819" x="6831013" y="2535238"/>
          <p14:tracePt t="3827" x="6826250" y="2535238"/>
          <p14:tracePt t="4167" x="6831013" y="2535238"/>
          <p14:tracePt t="4184" x="6840538" y="2540000"/>
          <p14:tracePt t="4203" x="6845300" y="2540000"/>
          <p14:tracePt t="4211" x="6861175" y="2540000"/>
          <p14:tracePt t="4227" x="6875463" y="2540000"/>
          <p14:tracePt t="4232" x="6889750" y="2540000"/>
          <p14:tracePt t="4249" x="6900863" y="2530475"/>
          <p14:tracePt t="4254" x="6905625" y="2530475"/>
          <p14:tracePt t="4271" x="6924675" y="2520950"/>
          <p14:tracePt t="4278" x="6945313" y="2516188"/>
          <p14:tracePt t="4295" x="6985000" y="2500313"/>
          <p14:tracePt t="4299" x="7004050" y="2486025"/>
          <p14:tracePt t="4316" x="7038975" y="2455863"/>
          <p14:tracePt t="4322" x="7064375" y="2446338"/>
          <p14:tracePt t="4339" x="7094538" y="2432050"/>
          <p14:tracePt t="4362" x="7148513" y="2381250"/>
          <p14:tracePt t="4367" x="7183438" y="2327275"/>
          <p14:tracePt t="4383" x="7197725" y="2292350"/>
          <p14:tracePt t="4390" x="7202488" y="2278063"/>
          <p14:tracePt t="4413" x="7218363" y="2243138"/>
          <p14:tracePt t="4429" x="7227888" y="2212975"/>
          <p14:tracePt t="4434" x="7227888" y="2198688"/>
          <p14:tracePt t="4451" x="7227888" y="2182813"/>
          <p14:tracePt t="4458" x="7237413" y="2168525"/>
          <p14:tracePt t="4475" x="7237413" y="2143125"/>
          <p14:tracePt t="4496" x="7237413" y="2133600"/>
          <p14:tracePt t="4497" x="7237413" y="2128838"/>
          <p14:tracePt t="4504" x="7237413" y="2109788"/>
          <p14:tracePt t="4518" x="7237413" y="2103438"/>
          <p14:tracePt t="4521" x="7237413" y="2089150"/>
          <p14:tracePt t="4525" x="7237413" y="2084388"/>
          <p14:tracePt t="4542" x="7237413" y="2070100"/>
          <p14:tracePt t="4547" x="7242175" y="2063750"/>
          <p14:tracePt t="4562" x="7242175" y="2054225"/>
          <p14:tracePt t="4571" x="7242175" y="2049463"/>
          <p14:tracePt t="5060" x="7148513" y="2039938"/>
          <p14:tracePt t="5065" x="7123113" y="2024063"/>
          <p14:tracePt t="5080" x="7118350" y="2024063"/>
          <p14:tracePt t="5270" x="7113588" y="2024063"/>
          <p14:tracePt t="5288" x="7108825" y="2024063"/>
          <p14:tracePt t="5290" x="7099300" y="2028825"/>
          <p14:tracePt t="5304" x="7083425" y="2028825"/>
          <p14:tracePt t="5311" x="7078663" y="2035175"/>
          <p14:tracePt t="5326" x="7069138" y="2039938"/>
          <p14:tracePt t="5334" x="7048500" y="2049463"/>
          <p14:tracePt t="5360" x="7029450" y="2079625"/>
          <p14:tracePt t="5361" x="6994525" y="2103438"/>
          <p14:tracePt t="5374" x="6954838" y="2159000"/>
          <p14:tracePt t="5379" x="6940550" y="2173288"/>
          <p14:tracePt t="5396" x="6900863" y="2238375"/>
          <p14:tracePt t="5403" x="6889750" y="2252663"/>
          <p14:tracePt t="5418" x="6870700" y="2287588"/>
          <p14:tracePt t="5420" x="6850063" y="2332038"/>
          <p14:tracePt t="5425" x="6840538" y="2352675"/>
          <p14:tracePt t="5442" x="6821488" y="2397125"/>
          <p14:tracePt t="5447" x="6805613" y="2441575"/>
          <p14:tracePt t="5463" x="6765925" y="2516188"/>
          <p14:tracePt t="5470" x="6751638" y="2551113"/>
          <p14:tracePt t="5487" x="6721475" y="2586038"/>
          <p14:tracePt t="5493" x="6707188" y="2625725"/>
          <p14:tracePt t="5510" x="6667500" y="2684463"/>
          <p14:tracePt t="5514" x="6656388" y="2705100"/>
          <p14:tracePt t="5531" x="6646863" y="2733675"/>
          <p14:tracePt t="5537" x="6637338" y="2754313"/>
          <p14:tracePt t="5553" x="6616700" y="2798763"/>
          <p14:tracePt t="5560" x="6616700" y="2803525"/>
          <p14:tracePt t="5577" x="6602413" y="2843213"/>
          <p14:tracePt t="5582" x="6588125" y="2873375"/>
          <p14:tracePt t="5599" x="6567488" y="2917825"/>
          <p14:tracePt t="5605" x="6557963" y="2932113"/>
          <p14:tracePt t="5621" x="6542088" y="2957513"/>
          <p14:tracePt t="5628" x="6532563" y="2971800"/>
          <p14:tracePt t="5644" x="6492875" y="3001963"/>
          <p14:tracePt t="5650" x="6478588" y="3017838"/>
          <p14:tracePt t="5666" x="6453188" y="3046413"/>
          <p14:tracePt t="5672" x="6423025" y="3057525"/>
          <p14:tracePt t="5689" x="6399213" y="3081338"/>
          <p14:tracePt t="5696" x="6378575" y="3101975"/>
          <p14:tracePt t="5711" x="6329363" y="3136900"/>
          <p14:tracePt t="5717" x="6315075" y="3151188"/>
          <p14:tracePt t="5734" x="6269038" y="3181350"/>
          <p14:tracePt t="5740" x="6249988" y="3195638"/>
          <p14:tracePt t="5757" x="6145213" y="3279775"/>
          <p14:tracePt t="5762" x="6126163" y="3289300"/>
          <p14:tracePt t="5778" x="6046788" y="3340100"/>
          <p14:tracePt t="5785" x="5981700" y="3363913"/>
          <p14:tracePt t="5801" x="5843588" y="3429000"/>
          <p14:tracePt t="5807" x="5813425" y="3433763"/>
          <p14:tracePt t="5825" x="5659438" y="3473450"/>
          <p14:tracePt t="5829" x="5549900" y="3508375"/>
          <p14:tracePt t="5846" x="5346700" y="3552825"/>
          <p14:tracePt t="5853" x="5267325" y="3562350"/>
          <p14:tracePt t="5870" x="5048250" y="3582988"/>
          <p14:tracePt t="5875" x="4945063" y="3582988"/>
          <p14:tracePt t="5889" x="4665663" y="3592513"/>
          <p14:tracePt t="5895" x="4611688" y="3592513"/>
          <p14:tracePt t="5911" x="4438650" y="3592513"/>
          <p14:tracePt t="5918" x="4319588" y="3592513"/>
          <p14:tracePt t="5934" x="4144963" y="3602038"/>
          <p14:tracePt t="5941" x="4105275" y="3602038"/>
          <p14:tracePt t="5957" x="4016375" y="3602038"/>
          <p14:tracePt t="5963" x="3956050" y="3602038"/>
          <p14:tracePt t="5979" x="3871913" y="3602038"/>
          <p14:tracePt t="5987" x="3862388" y="3602038"/>
          <p14:tracePt t="6004" x="3827463" y="3613150"/>
          <p14:tracePt t="6010" x="3806825" y="3613150"/>
          <p14:tracePt t="6027" x="3773488" y="3613150"/>
          <p14:tracePt t="6032" x="3767138" y="3613150"/>
          <p14:tracePt t="6049" x="3748088" y="3613150"/>
          <p14:tracePt t="6054" x="3743325" y="3613150"/>
          <p14:tracePt t="6072" x="3722688" y="3608388"/>
          <p14:tracePt t="6077" x="3713163" y="3608388"/>
          <p14:tracePt t="6094" x="3659188" y="3592513"/>
          <p14:tracePt t="6099" x="3608388" y="3587750"/>
          <p14:tracePt t="6116" x="3494088" y="3557588"/>
          <p14:tracePt t="6123" x="3454400" y="3557588"/>
          <p14:tracePt t="6138" x="3355975" y="3538538"/>
          <p14:tracePt t="6145" x="3311525" y="3529013"/>
          <p14:tracePt t="6161" x="3187700" y="3513138"/>
          <p14:tracePt t="6167" x="3176588" y="3513138"/>
          <p14:tracePt t="6184" x="3101975" y="3513138"/>
          <p14:tracePt t="6190" x="3073400" y="3513138"/>
          <p14:tracePt t="6207" x="3003550" y="3503613"/>
          <p14:tracePt t="6212" x="2998788" y="3503613"/>
          <p14:tracePt t="6229" x="2968625" y="3503613"/>
          <p14:tracePt t="6235" x="2954338" y="3503613"/>
          <p14:tracePt t="6251" x="2943225" y="3503613"/>
          <p14:tracePt t="6273" x="2938463" y="3503613"/>
          <p14:tracePt t="6279" x="2928938" y="3503613"/>
          <p14:tracePt t="6294" x="2924175" y="3503613"/>
          <p14:tracePt t="6325" x="2919413" y="3503613"/>
          <p14:tracePt t="6340" x="2914650" y="3503613"/>
          <p14:tracePt t="6370" x="2908300" y="3503613"/>
          <p14:tracePt t="7023" x="2914650" y="3503613"/>
          <p14:tracePt t="7275" x="2938463" y="3503613"/>
          <p14:tracePt t="7745" x="2943225" y="3503613"/>
          <p14:tracePt t="7760" x="2954338" y="3498850"/>
          <p14:tracePt t="8275" x="2968625" y="3498850"/>
          <p14:tracePt t="8282" x="2973388" y="3498850"/>
          <p14:tracePt t="8299" x="2998788" y="3494088"/>
          <p14:tracePt t="8305" x="3013075" y="3494088"/>
          <p14:tracePt t="8322" x="3027363" y="3482975"/>
          <p14:tracePt t="8327" x="3027363" y="3478213"/>
          <p14:tracePt t="8350" x="3033713" y="3478213"/>
          <p14:tracePt t="8388" x="3038475" y="3478213"/>
          <p14:tracePt t="8395" x="3052763" y="3478213"/>
          <p14:tracePt t="8412" x="3078163" y="3489325"/>
          <p14:tracePt t="8418" x="3092450" y="3494088"/>
          <p14:tracePt t="8434" x="3148013" y="3517900"/>
          <p14:tracePt t="8441" x="3187700" y="3543300"/>
          <p14:tracePt t="8458" x="3255963" y="3568700"/>
          <p14:tracePt t="8462" x="3306763" y="3587750"/>
          <p14:tracePt t="8479" x="3395663" y="3613150"/>
          <p14:tracePt t="8483" x="3440113" y="3622675"/>
          <p14:tracePt t="8500" x="3529013" y="3648075"/>
          <p14:tracePt t="8507" x="3568700" y="3657600"/>
          <p14:tracePt t="8523" x="3652838" y="3667125"/>
          <p14:tracePt t="8528" x="3698875" y="3671888"/>
          <p14:tracePt t="8547" x="3752850" y="3671888"/>
          <p14:tracePt t="8554" x="3813175" y="3681413"/>
          <p14:tracePt t="8571" x="3911600" y="3702050"/>
          <p14:tracePt t="8576" x="3990975" y="3702050"/>
          <p14:tracePt t="8593" x="4114800" y="3711575"/>
          <p14:tracePt t="8598" x="4210050" y="3711575"/>
          <p14:tracePt t="8614" x="4343400" y="3711575"/>
          <p14:tracePt t="8620" x="4432300" y="3711575"/>
          <p14:tracePt t="8638" x="4581525" y="3711575"/>
          <p14:tracePt t="8643" x="4646613" y="3711575"/>
          <p14:tracePt t="8660" x="4730750" y="3711575"/>
          <p14:tracePt t="8665" x="4770438" y="3711575"/>
          <p14:tracePt t="8682" x="4835525" y="3711575"/>
          <p14:tracePt t="8687" x="4875213" y="3711575"/>
          <p14:tracePt t="8705" x="4949825" y="3711575"/>
          <p14:tracePt t="8711" x="5003800" y="3711575"/>
          <p14:tracePt t="8728" x="5064125" y="3711575"/>
          <p14:tracePt t="8733" x="5092700" y="3711575"/>
          <p14:tracePt t="8749" x="5143500" y="3706813"/>
          <p14:tracePt t="8756" x="5172075" y="3706813"/>
          <p14:tracePt t="8772" x="5207000" y="3702050"/>
          <p14:tracePt t="8778" x="5227638" y="3702050"/>
          <p14:tracePt t="8795" x="5291138" y="3687763"/>
          <p14:tracePt t="8800" x="5341938" y="3676650"/>
          <p14:tracePt t="8824" x="5430838" y="3667125"/>
          <p14:tracePt t="8827" x="5495925" y="3657600"/>
          <p14:tracePt t="8840" x="5554663" y="3652838"/>
          <p14:tracePt t="8845" x="5584825" y="3652838"/>
          <p14:tracePt t="8869" x="5610225" y="3652838"/>
          <p14:tracePt t="8870" x="5634038" y="3648075"/>
          <p14:tracePt t="8882" x="5643563" y="3648075"/>
          <p14:tracePt t="8892" x="5664200" y="3648075"/>
          <p14:tracePt t="8907" x="5689600" y="3636963"/>
          <p14:tracePt t="8912" x="5694363" y="3632200"/>
          <p14:tracePt t="8929" x="5713413" y="3627438"/>
          <p14:tracePt t="8936" x="5722938" y="3622675"/>
          <p14:tracePt t="8950" x="5738813" y="3622675"/>
          <p14:tracePt t="8975" x="5783263" y="3597275"/>
          <p14:tracePt t="8977" x="5808663" y="3582988"/>
          <p14:tracePt t="8979" x="5827713" y="3568700"/>
          <p14:tracePt t="9005" x="5857875" y="3548063"/>
          <p14:tracePt t="9006" x="5888038" y="3533775"/>
          <p14:tracePt t="9019" x="5922963" y="3508375"/>
          <p14:tracePt t="9025" x="5946775" y="3489325"/>
          <p14:tracePt t="9043" x="6002338" y="3463925"/>
          <p14:tracePt t="9064" x="6091238" y="3419475"/>
          <p14:tracePt t="9065" x="6110288" y="3403600"/>
          <p14:tracePt t="9070" x="6165850" y="3379788"/>
          <p14:tracePt t="9087" x="6245225" y="3328988"/>
          <p14:tracePt t="9092" x="6303963" y="3289300"/>
          <p14:tracePt t="9108" x="6399213" y="3225800"/>
          <p14:tracePt t="9113" x="6457950" y="3195638"/>
          <p14:tracePt t="9129" x="6532563" y="3141663"/>
          <p14:tracePt t="9136" x="6588125" y="3106738"/>
          <p14:tracePt t="9153" x="6646863" y="3057525"/>
          <p14:tracePt t="9160" x="6700838" y="3006725"/>
          <p14:tracePt t="9175" x="6761163" y="2952750"/>
          <p14:tracePt t="9182" x="6796088" y="2922588"/>
          <p14:tracePt t="9199" x="6870700" y="2868613"/>
          <p14:tracePt t="9206" x="6915150" y="2828925"/>
          <p14:tracePt t="9222" x="6989763" y="2763838"/>
          <p14:tracePt t="9228" x="7038975" y="2728913"/>
          <p14:tracePt t="9245" x="7123113" y="2665413"/>
          <p14:tracePt t="9250" x="7167563" y="2635250"/>
          <p14:tracePt t="9267" x="7262813" y="2579688"/>
          <p14:tracePt t="9273" x="7316788" y="2546350"/>
          <p14:tracePt t="9296" x="7391400" y="2500313"/>
          <p14:tracePt t="9297" x="7446963" y="2466975"/>
          <p14:tracePt t="9311" x="7491413" y="2432050"/>
          <p14:tracePt t="9318" x="7526338" y="2406650"/>
          <p14:tracePt t="9334" x="7554913" y="2392363"/>
          <p14:tracePt t="9336" x="7580313" y="2366963"/>
          <p14:tracePt t="9340" x="7605713" y="2352675"/>
          <p14:tracePt t="9358" x="7624763" y="2327275"/>
          <p14:tracePt t="9362" x="7634288" y="2312988"/>
          <p14:tracePt t="9379" x="7673975" y="2278063"/>
          <p14:tracePt t="9402" x="7708900" y="2233613"/>
          <p14:tracePt t="9408" x="7743825" y="2212975"/>
          <p14:tracePt t="9425" x="7759700" y="2198688"/>
          <p14:tracePt t="9430" x="7764463" y="2198688"/>
          <p14:tracePt t="9446" x="7773988" y="2193925"/>
          <p14:tracePt t="9453" x="7778750" y="2193925"/>
          <p14:tracePt t="9470" x="7793038" y="2189163"/>
          <p14:tracePt t="9491" x="7799388" y="2189163"/>
          <p14:tracePt t="9564" x="7813675" y="2189163"/>
          <p14:tracePt t="9567" x="7818438" y="2182813"/>
          <p14:tracePt t="9584" x="7839075" y="2173288"/>
          <p14:tracePt t="9605" x="7867650" y="2163763"/>
          <p14:tracePt t="9607" x="7872413" y="2159000"/>
          <p14:tracePt t="9611" x="7883525" y="2154238"/>
          <p14:tracePt t="9628" x="7902575" y="2143125"/>
          <p14:tracePt t="9633" x="7923213" y="2138363"/>
          <p14:tracePt t="9649" x="7937500" y="2133600"/>
          <p14:tracePt t="9658" x="7977188" y="2124075"/>
          <p14:tracePt t="9673" x="8012113" y="2124075"/>
          <p14:tracePt t="9678" x="8051800" y="2124075"/>
          <p14:tracePt t="9696" x="8126413" y="2124075"/>
          <p14:tracePt t="9700" x="8166100" y="2124075"/>
          <p14:tracePt t="9717" x="8220075" y="2124075"/>
          <p14:tracePt t="9724" x="8280400" y="2124075"/>
          <p14:tracePt t="9738" x="8369300" y="2128838"/>
          <p14:tracePt t="9745" x="8429625" y="2128838"/>
          <p14:tracePt t="9761" x="8488363" y="2149475"/>
          <p14:tracePt t="9762" x="8509000" y="2149475"/>
          <p14:tracePt t="9766" x="8548688" y="2159000"/>
          <p14:tracePt t="9783" x="8607425" y="2173288"/>
          <p14:tracePt t="9789" x="8637588" y="2173288"/>
          <p14:tracePt t="9804" x="8667750" y="2178050"/>
          <p14:tracePt t="9806" x="8677275" y="2178050"/>
          <p14:tracePt t="9811" x="8702675" y="2189163"/>
          <p14:tracePt t="9828" x="8721725" y="2193925"/>
          <p14:tracePt t="9837" x="8756650" y="2203450"/>
          <p14:tracePt t="9853" x="8801100" y="2217738"/>
          <p14:tracePt t="9858" x="8821738" y="2222500"/>
          <p14:tracePt t="9875" x="8851900" y="2228850"/>
          <p14:tracePt t="9880" x="8870950" y="2238375"/>
          <p14:tracePt t="9897" x="8975725" y="2273300"/>
          <p14:tracePt t="9903" x="9020175" y="2282825"/>
          <p14:tracePt t="9920" x="9118600" y="2308225"/>
          <p14:tracePt t="9926" x="9139238" y="2317750"/>
          <p14:tracePt t="9943" x="9204325" y="2322513"/>
          <p14:tracePt t="9948" x="9232900" y="2332038"/>
          <p14:tracePt t="9969" x="9288463" y="2336800"/>
          <p14:tracePt t="9971" x="9293225" y="2336800"/>
          <p14:tracePt t="9987" x="9356725" y="2336800"/>
          <p14:tracePt t="9993" x="9407525" y="2347913"/>
          <p14:tracePt t="10010" x="9491663" y="2357438"/>
          <p14:tracePt t="10015" x="9521825" y="2357438"/>
          <p14:tracePt t="10032" x="9575800" y="2362200"/>
          <p14:tracePt t="10038" x="9605963" y="2371725"/>
          <p14:tracePt t="10055" x="9675813" y="2376488"/>
          <p14:tracePt t="10061" x="9690100" y="2387600"/>
          <p14:tracePt t="10078" x="9734550" y="2392363"/>
          <p14:tracePt t="10082" x="9764713" y="2401888"/>
          <p14:tracePt t="10099" x="9809163" y="2406650"/>
          <p14:tracePt t="10106" x="9813925" y="2406650"/>
          <p14:tracePt t="10122" x="9839325" y="2420938"/>
          <p14:tracePt t="10128" x="9858375" y="2427288"/>
          <p14:tracePt t="10143" x="9883775" y="2436813"/>
          <p14:tracePt t="10153" x="9918700" y="2441575"/>
          <p14:tracePt t="10167" x="9967913" y="2455863"/>
          <p14:tracePt t="10173" x="9982200" y="2455863"/>
          <p14:tracePt t="10190" x="10037763" y="2471738"/>
          <p14:tracePt t="10195" x="10077450" y="2481263"/>
          <p14:tracePt t="10211" x="10126663" y="2486025"/>
          <p14:tracePt t="10219" x="10142538" y="2486025"/>
          <p14:tracePt t="10234" x="10161588" y="2495550"/>
          <p14:tracePt t="10236" x="10166350" y="2495550"/>
          <p14:tracePt t="10241" x="10182225" y="2495550"/>
          <p14:tracePt t="10255" x="10186988" y="2495550"/>
          <p14:tracePt t="10262" x="10191750" y="2495550"/>
          <p14:tracePt t="10278" x="10196513" y="2495550"/>
          <p14:tracePt t="10300" x="10201275" y="2495550"/>
          <p14:tracePt t="10309" x="10210800" y="2495550"/>
          <p14:tracePt t="10323" x="10215563" y="2495550"/>
          <p14:tracePt t="10330" x="10221913" y="2495550"/>
          <p14:tracePt t="10347" x="10231438" y="2495550"/>
          <p14:tracePt t="10354" x="10236200" y="2495550"/>
          <p14:tracePt t="10366" x="10240963" y="2495550"/>
          <p14:tracePt t="10374" x="10250488" y="2495550"/>
          <p14:tracePt t="10389" x="10255250" y="2495550"/>
          <p14:tracePt t="10412" x="10266363" y="2495550"/>
          <p14:tracePt t="10434" x="10271125" y="2495550"/>
          <p14:tracePt t="10465" x="10275888" y="2495550"/>
          <p14:tracePt t="10553" x="10285413" y="2495550"/>
          <p14:tracePt t="10575" x="10301288" y="2486025"/>
          <p14:tracePt t="10581" x="10310813" y="2486025"/>
          <p14:tracePt t="10594" x="10334625" y="2486025"/>
          <p14:tracePt t="10600" x="10340975" y="2486025"/>
          <p14:tracePt t="10617" x="10364788" y="2481263"/>
          <p14:tracePt t="10623" x="10390188" y="2481263"/>
          <p14:tracePt t="10640" x="10404475" y="2476500"/>
          <p14:tracePt t="10645" x="10409238" y="2476500"/>
          <p14:tracePt t="10661" x="10429875" y="2471738"/>
          <p14:tracePt t="10669" x="10434638" y="2471738"/>
          <p14:tracePt t="10684" x="10439400" y="2471738"/>
          <p14:tracePt t="10686" x="10455275" y="2471738"/>
          <p14:tracePt t="10690" x="10460038" y="2471738"/>
          <p14:tracePt t="10707" x="10469563" y="2466975"/>
          <p14:tracePt t="10712" x="10474325" y="2466975"/>
          <p14:tracePt t="10729" x="10483850" y="2455863"/>
          <p14:tracePt t="10736" x="10494963" y="2451100"/>
          <p14:tracePt t="10750" x="10499725" y="2451100"/>
          <p14:tracePt t="10758" x="10504488" y="2446338"/>
          <p14:tracePt t="10773" x="10509250" y="2441575"/>
          <p14:tracePt t="10780" x="10514013" y="2441575"/>
          <p14:tracePt t="10797" x="10523538" y="2436813"/>
          <p14:tracePt t="10826" x="10534650" y="2436813"/>
          <p14:tracePt t="10863" x="10539413" y="2432050"/>
          <p14:tracePt t="11023" x="10528300" y="2432050"/>
          <p14:tracePt t="11046" x="10523538" y="2432050"/>
          <p14:tracePt t="12651" x="10514013" y="2432050"/>
          <p14:tracePt t="12663" x="10509250" y="2432050"/>
          <p14:tracePt t="12670" x="10504488" y="2432050"/>
          <p14:tracePt t="12685" x="10494963" y="2432050"/>
          <p14:tracePt t="12802" x="10488613" y="2432050"/>
          <p14:tracePt t="12810" x="10483850" y="2432050"/>
          <p14:tracePt t="12821" x="10479088" y="2432050"/>
          <p14:tracePt t="13191" x="10460038" y="2432050"/>
          <p14:tracePt t="13205" x="10306050" y="2432050"/>
          <p14:tracePt t="13211" x="10210800" y="2432050"/>
          <p14:tracePt t="13228" x="10012363" y="2416175"/>
          <p14:tracePt t="13233" x="9942513" y="2416175"/>
          <p14:tracePt t="13250" x="9774238" y="2416175"/>
          <p14:tracePt t="13256" x="9640888" y="2401888"/>
          <p14:tracePt t="13279" x="9356725" y="2371725"/>
          <p14:tracePt t="13294" x="9158288" y="2352675"/>
          <p14:tracePt t="13302" x="9104313" y="2341563"/>
          <p14:tracePt t="13317" x="9010650" y="2332038"/>
          <p14:tracePt t="13319" x="8901113" y="2312988"/>
          <p14:tracePt t="13323" x="8861425" y="2312988"/>
          <p14:tracePt t="13341" x="8686800" y="2292350"/>
          <p14:tracePt t="13345" x="8658225" y="2292350"/>
          <p14:tracePt t="13362" x="8562975" y="2282825"/>
          <p14:tracePt t="13369" x="8497888" y="2273300"/>
          <p14:tracePt t="13385" x="8413750" y="2257425"/>
          <p14:tracePt t="13391" x="8394700" y="2257425"/>
          <p14:tracePt t="13408" x="8350250" y="2247900"/>
          <p14:tracePt t="13413" x="8329613" y="2247900"/>
          <p14:tracePt t="13429" x="8294688" y="2243138"/>
          <p14:tracePt t="13436" x="8289925" y="2243138"/>
          <p14:tracePt t="13452" x="8270875" y="2243138"/>
          <p14:tracePt t="13459" x="8259763" y="2233613"/>
          <p14:tracePt t="13476" x="8231188" y="2228850"/>
          <p14:tracePt t="13481" x="8220075" y="2228850"/>
          <p14:tracePt t="13497" x="8185150" y="2228850"/>
          <p14:tracePt t="13502" x="8170863" y="2222500"/>
          <p14:tracePt t="13519" x="8126413" y="2208213"/>
          <p14:tracePt t="13526" x="8116888" y="2208213"/>
          <p14:tracePt t="13543" x="8101013" y="2198688"/>
          <p14:tracePt t="13544" x="8096250" y="2193925"/>
          <p14:tracePt t="13548" x="8077200" y="2189163"/>
          <p14:tracePt t="13573" x="8051800" y="2173288"/>
          <p14:tracePt t="13575" x="8042275" y="2173288"/>
          <p14:tracePt t="13585" x="8026400" y="2163763"/>
          <p14:tracePt t="13592" x="8012113" y="2154238"/>
          <p14:tracePt t="13608" x="7986713" y="2143125"/>
          <p14:tracePt t="13614" x="7972425" y="2143125"/>
          <p14:tracePt t="13630" x="7947025" y="2133600"/>
          <p14:tracePt t="13636" x="7907338" y="2128838"/>
          <p14:tracePt t="13653" x="7872413" y="2119313"/>
          <p14:tracePt t="13660" x="7858125" y="2119313"/>
          <p14:tracePt t="13677" x="7843838" y="2114550"/>
          <p14:tracePt t="13683" x="7832725" y="2114550"/>
          <p14:tracePt t="13699" x="7823200" y="2109788"/>
          <p14:tracePt t="13706" x="7818438" y="2109788"/>
          <p14:tracePt t="13723" x="7808913" y="2109788"/>
          <p14:tracePt t="13728" x="7804150" y="2109788"/>
          <p14:tracePt t="13743" x="7793038" y="2109788"/>
          <p14:tracePt t="13752" x="7783513" y="2109788"/>
          <p14:tracePt t="13767" x="7773988" y="2109788"/>
          <p14:tracePt t="13773" x="7759700" y="2109788"/>
          <p14:tracePt t="13790" x="7748588" y="2109788"/>
          <p14:tracePt t="13795" x="7743825" y="2109788"/>
          <p14:tracePt t="13810" x="7739063" y="2109788"/>
          <p14:tracePt t="13819" x="7734300" y="2109788"/>
          <p14:tracePt t="13833" x="7729538" y="2109788"/>
          <p14:tracePt t="13841" x="7720013" y="2109788"/>
          <p14:tracePt t="13858" x="7704138" y="2109788"/>
          <p14:tracePt t="13863" x="7680325" y="2109788"/>
          <p14:tracePt t="13880" x="7634288" y="2103438"/>
          <p14:tracePt t="13886" x="7620000" y="2093913"/>
          <p14:tracePt t="13903" x="7594600" y="2089150"/>
          <p14:tracePt t="13909" x="7589838" y="2084388"/>
          <p14:tracePt t="13925" x="7575550" y="2079625"/>
          <p14:tracePt t="13930" x="7570788" y="2074863"/>
          <p14:tracePt t="13947" x="7559675" y="2063750"/>
          <p14:tracePt t="13953" x="7554913" y="2058988"/>
          <p14:tracePt t="13969" x="7550150" y="2054225"/>
          <p14:tracePt t="13970" x="7531100" y="2044700"/>
          <p14:tracePt t="13985" x="7526338" y="2035175"/>
          <p14:tracePt t="13993" x="7491413" y="2014538"/>
          <p14:tracePt t="13998" x="7470775" y="2009775"/>
          <p14:tracePt t="14014" x="7440613" y="1979613"/>
          <p14:tracePt t="14020" x="7435850" y="1979613"/>
          <p14:tracePt t="14037" x="7431088" y="1970088"/>
          <p14:tracePt t="14044" x="7426325" y="1965325"/>
          <p14:tracePt t="14059" x="7421563" y="1960563"/>
          <p14:tracePt t="14091" x="7407275" y="1960563"/>
          <p14:tracePt t="14105" x="7400925" y="1955800"/>
          <p14:tracePt t="14110" x="7396163" y="1955800"/>
          <p14:tracePt t="14126" x="7391400" y="1955800"/>
          <p14:tracePt t="14133" x="7386638" y="1955800"/>
          <p14:tracePt t="14148" x="7381875" y="1955800"/>
          <p14:tracePt t="14156" x="7377113" y="1955800"/>
          <p14:tracePt t="14171" x="7367588" y="1955800"/>
          <p14:tracePt t="14178" x="7361238" y="1955800"/>
          <p14:tracePt t="14195" x="7351713" y="1955800"/>
          <p14:tracePt t="14199" x="7346950" y="1955800"/>
          <p14:tracePt t="14215" x="7337425" y="1955800"/>
          <p14:tracePt t="14222" x="7321550" y="1960563"/>
          <p14:tracePt t="14236" x="7316788" y="1960563"/>
          <p14:tracePt t="14260" x="7312025" y="1960563"/>
          <p14:tracePt t="14267" x="7307263" y="1960563"/>
          <p14:tracePt t="14282" x="7302500" y="1965325"/>
          <p14:tracePt t="14291" x="7267575" y="1979613"/>
          <p14:tracePt t="14308" x="7237413" y="1984375"/>
          <p14:tracePt t="14313" x="7218363" y="2000250"/>
          <p14:tracePt t="14330" x="7192963" y="2019300"/>
          <p14:tracePt t="14352" x="7162800" y="2049463"/>
          <p14:tracePt t="14353" x="7153275" y="2058988"/>
          <p14:tracePt t="14359" x="7134225" y="2084388"/>
          <p14:tracePt t="14376" x="7118350" y="2114550"/>
          <p14:tracePt t="14381" x="7113588" y="2124075"/>
          <p14:tracePt t="14397" x="7099300" y="2168525"/>
          <p14:tracePt t="14403" x="7099300" y="2173288"/>
          <p14:tracePt t="14419" x="7094538" y="2208213"/>
          <p14:tracePt t="14426" x="7094538" y="2217738"/>
          <p14:tracePt t="14443" x="7094538" y="2243138"/>
          <p14:tracePt t="14489" x="7094538" y="2268538"/>
          <p14:tracePt t="14490" x="7094538" y="2301875"/>
          <p14:tracePt t="14494" x="7104063" y="2322513"/>
          <p14:tracePt t="14510" x="7108825" y="2336800"/>
          <p14:tracePt t="14516" x="7108825" y="2341563"/>
          <p14:tracePt t="14532" x="7113588" y="2357438"/>
          <p14:tracePt t="14538" x="7118350" y="2362200"/>
          <p14:tracePt t="14555" x="7138988" y="2392363"/>
          <p14:tracePt t="14561" x="7143750" y="2397125"/>
          <p14:tracePt t="14577" x="7167563" y="2406650"/>
          <p14:tracePt t="14583" x="7188200" y="2420938"/>
          <p14:tracePt t="14598" x="7213600" y="2427288"/>
          <p14:tracePt t="14609" x="7246938" y="2451100"/>
          <p14:tracePt t="14623" x="7312025" y="2476500"/>
          <p14:tracePt t="14628" x="7321550" y="2481263"/>
          <p14:tracePt t="14645" x="7396163" y="2511425"/>
          <p14:tracePt t="14652" x="7451725" y="2530475"/>
          <p14:tracePt t="14669" x="7554913" y="2565400"/>
          <p14:tracePt t="14674" x="7585075" y="2574925"/>
          <p14:tracePt t="14691" x="7659688" y="2609850"/>
          <p14:tracePt t="14695" x="7689850" y="2619375"/>
          <p14:tracePt t="14712" x="7788275" y="2635250"/>
          <p14:tracePt t="14719" x="7804150" y="2635250"/>
          <p14:tracePt t="14736" x="7858125" y="2644775"/>
          <p14:tracePt t="14741" x="7878763" y="2644775"/>
          <p14:tracePt t="14758" x="7927975" y="2649538"/>
          <p14:tracePt t="14763" x="7932738" y="2649538"/>
          <p14:tracePt t="14779" x="7962900" y="2659063"/>
          <p14:tracePt t="14785" x="7981950" y="2659063"/>
          <p14:tracePt t="14803" x="8002588" y="2659063"/>
          <p14:tracePt t="14809" x="8007350" y="2659063"/>
          <p14:tracePt t="14826" x="8037513" y="2659063"/>
          <p14:tracePt t="14831" x="8051800" y="2659063"/>
          <p14:tracePt t="14847" x="8101013" y="2659063"/>
          <p14:tracePt t="14853" x="8112125" y="2659063"/>
          <p14:tracePt t="14869" x="8185150" y="2659063"/>
          <p14:tracePt t="14875" x="8215313" y="2659063"/>
          <p14:tracePt t="14891" x="8259763" y="2654300"/>
          <p14:tracePt t="14897" x="8270875" y="2654300"/>
          <p14:tracePt t="14913" x="8324850" y="2654300"/>
          <p14:tracePt t="14919" x="8364538" y="2654300"/>
          <p14:tracePt t="14936" x="8424863" y="2654300"/>
          <p14:tracePt t="14944" x="8439150" y="2654300"/>
          <p14:tracePt t="14960" x="8458200" y="2654300"/>
          <p14:tracePt t="14961" x="8469313" y="2654300"/>
          <p14:tracePt t="14966" x="8497888" y="2654300"/>
          <p14:tracePt t="14982" x="8523288" y="2654300"/>
          <p14:tracePt t="14989" x="8532813" y="2654300"/>
          <p14:tracePt t="15005" x="8548688" y="2654300"/>
          <p14:tracePt t="15011" x="8553450" y="2654300"/>
          <p14:tracePt t="15028" x="8588375" y="2654300"/>
          <p14:tracePt t="15033" x="8593138" y="2654300"/>
          <p14:tracePt t="15050" x="8632825" y="2654300"/>
          <p14:tracePt t="15056" x="8651875" y="2654300"/>
          <p14:tracePt t="15073" x="8686800" y="2665413"/>
          <p14:tracePt t="15078" x="8702675" y="2665413"/>
          <p14:tracePt t="15095" x="8731250" y="2670175"/>
          <p14:tracePt t="15102" x="8756650" y="2670175"/>
          <p14:tracePt t="15119" x="8791575" y="2679700"/>
          <p14:tracePt t="15124" x="8810625" y="2679700"/>
          <p14:tracePt t="15141" x="8845550" y="2679700"/>
          <p14:tracePt t="15145" x="8866188" y="2679700"/>
          <p14:tracePt t="15162" x="8936038" y="2679700"/>
          <p14:tracePt t="15169" x="8950325" y="2679700"/>
          <p14:tracePt t="15186" x="9010650" y="2679700"/>
          <p14:tracePt t="15191" x="9050338" y="2679700"/>
          <p14:tracePt t="15208" x="9129713" y="2679700"/>
          <p14:tracePt t="15213" x="9148763" y="2679700"/>
          <p14:tracePt t="15230" x="9209088" y="2679700"/>
          <p14:tracePt t="15236" x="9263063" y="2679700"/>
          <p14:tracePt t="15253" x="9332913" y="2679700"/>
          <p14:tracePt t="15259" x="9363075" y="2679700"/>
          <p14:tracePt t="15276" x="9412288" y="2679700"/>
          <p14:tracePt t="15281" x="9451975" y="2679700"/>
          <p14:tracePt t="15297" x="9536113" y="2679700"/>
          <p14:tracePt t="15303" x="9556750" y="2679700"/>
          <p14:tracePt t="15319" x="9605963" y="2679700"/>
          <p14:tracePt t="15320" x="9625013" y="2679700"/>
          <p14:tracePt t="15327" x="9664700" y="2679700"/>
          <p14:tracePt t="15343" x="9734550" y="2679700"/>
          <p14:tracePt t="15348" x="9759950" y="2679700"/>
          <p14:tracePt t="15365" x="9809163" y="2679700"/>
          <p14:tracePt t="15371" x="9848850" y="2679700"/>
          <p14:tracePt t="15387" x="9928225" y="2679700"/>
          <p14:tracePt t="15394" x="9958388" y="2679700"/>
          <p14:tracePt t="15411" x="10042525" y="2679700"/>
          <p14:tracePt t="15416" x="10102850" y="2679700"/>
          <p14:tracePt t="15433" x="10250488" y="2674938"/>
          <p14:tracePt t="15439" x="10280650" y="2674938"/>
          <p14:tracePt t="15456" x="10394950" y="2665413"/>
          <p14:tracePt t="15461" x="10415588" y="2665413"/>
          <p14:tracePt t="15478" x="10444163" y="2649538"/>
          <p14:tracePt t="15482" x="10444163" y="2644775"/>
          <p14:tracePt t="15498" x="10455275" y="2625725"/>
          <p14:tracePt t="15504" x="10460038" y="2619375"/>
          <p14:tracePt t="15521" x="10479088" y="2595563"/>
          <p14:tracePt t="15527" x="10494963" y="2579688"/>
          <p14:tracePt t="15544" x="10509250" y="2560638"/>
          <p14:tracePt t="15544" x="10514013" y="2555875"/>
          <p14:tracePt t="15549" x="10534650" y="2530475"/>
          <p14:tracePt t="15565" x="10563225" y="2495550"/>
          <p14:tracePt t="15572" x="10567988" y="2490788"/>
          <p14:tracePt t="15591" x="10588625" y="2471738"/>
          <p14:tracePt t="15595" x="10598150" y="2466975"/>
          <p14:tracePt t="15612" x="10637838" y="2446338"/>
          <p14:tracePt t="15619" x="10642600" y="2441575"/>
          <p14:tracePt t="15636" x="10682288" y="2416175"/>
          <p14:tracePt t="15641" x="10698163" y="2416175"/>
          <p14:tracePt t="15659" x="10737850" y="2397125"/>
          <p14:tracePt t="15663" x="10752138" y="2381250"/>
          <p14:tracePt t="15680" x="10791825" y="2362200"/>
          <p14:tracePt t="15686" x="10821988" y="2336800"/>
          <p14:tracePt t="15703" x="10880725" y="2287588"/>
          <p14:tracePt t="15709" x="10896600" y="2268538"/>
          <p14:tracePt t="15726" x="10936288" y="2217738"/>
          <p14:tracePt t="15731" x="10950575" y="2178050"/>
          <p14:tracePt t="15747" x="10985500" y="2114550"/>
          <p14:tracePt t="15754" x="10990263" y="2098675"/>
          <p14:tracePt t="15770" x="11001375" y="2054225"/>
          <p14:tracePt t="15776" x="11006138" y="2035175"/>
          <p14:tracePt t="15794" x="11006138" y="1979613"/>
          <p14:tracePt t="15798" x="11006138" y="1970088"/>
          <p14:tracePt t="15815" x="11006138" y="1925638"/>
          <p14:tracePt t="15821" x="11006138" y="1895475"/>
          <p14:tracePt t="15838" x="11006138" y="1846263"/>
          <p14:tracePt t="15843" x="11006138" y="1825625"/>
          <p14:tracePt t="15861" x="10990263" y="1771650"/>
          <p14:tracePt t="15866" x="10980738" y="1741488"/>
          <p14:tracePt t="15882" x="10966450" y="1666875"/>
          <p14:tracePt t="15889" x="10955338" y="1652588"/>
          <p14:tracePt t="15905" x="10941050" y="1608138"/>
          <p14:tracePt t="15911" x="10941050" y="1577975"/>
          <p14:tracePt t="15928" x="10920413" y="1519238"/>
          <p14:tracePt t="15933" x="10915650" y="1508125"/>
          <p14:tracePt t="15950" x="10901363" y="1489075"/>
          <p14:tracePt t="15952" x="10901363" y="1479550"/>
          <p14:tracePt t="15957" x="10875963" y="1454150"/>
          <p14:tracePt t="15985" x="10841038" y="1404938"/>
          <p14:tracePt t="15995" x="10817225" y="1374775"/>
          <p14:tracePt t="16002" x="10791825" y="1354138"/>
          <p14:tracePt t="16019" x="10747375" y="1314450"/>
          <p14:tracePt t="16024" x="10742613" y="1309688"/>
          <p14:tracePt t="16041" x="10663238" y="1279525"/>
          <p14:tracePt t="16046" x="10593388" y="1250950"/>
          <p14:tracePt t="16062" x="10539413" y="1225550"/>
          <p14:tracePt t="16069" x="10523538" y="1220788"/>
          <p14:tracePt t="16086" x="10464800" y="1206500"/>
          <p14:tracePt t="16091" x="10420350" y="1195388"/>
          <p14:tracePt t="16108" x="10355263" y="1171575"/>
          <p14:tracePt t="16113" x="10334625" y="1160463"/>
          <p14:tracePt t="16128" x="10290175" y="1150938"/>
          <p14:tracePt t="16136" x="10261600" y="1141413"/>
          <p14:tracePt t="16152" x="10171113" y="1127125"/>
          <p14:tracePt t="16158" x="10152063" y="1116013"/>
          <p14:tracePt t="16174" x="10107613" y="1101725"/>
          <p14:tracePt t="16179" x="10086975" y="1101725"/>
          <p14:tracePt t="16195" x="10033000" y="1087438"/>
          <p14:tracePt t="16203" x="10028238" y="1087438"/>
          <p14:tracePt t="16219" x="9993313" y="1071563"/>
          <p14:tracePt t="16244" x="9953625" y="1066800"/>
          <p14:tracePt t="16245" x="9937750" y="1062038"/>
          <p14:tracePt t="16249" x="9918700" y="1062038"/>
          <p14:tracePt t="16265" x="9863138" y="1047750"/>
          <p14:tracePt t="16271" x="9809163" y="1036638"/>
          <p14:tracePt t="16288" x="9759950" y="1031875"/>
          <p14:tracePt t="16293" x="9704388" y="1012825"/>
          <p14:tracePt t="16310" x="9620250" y="1001713"/>
          <p14:tracePt t="16316" x="9566275" y="992188"/>
          <p14:tracePt t="16332" x="9491663" y="987425"/>
          <p14:tracePt t="16339" x="9421813" y="977900"/>
          <p14:tracePt t="16356" x="9363075" y="968375"/>
          <p14:tracePt t="16361" x="9332913" y="968375"/>
          <p14:tracePt t="16377" x="9288463" y="962025"/>
          <p14:tracePt t="16383" x="9258300" y="962025"/>
          <p14:tracePt t="16400" x="9253538" y="962025"/>
          <p14:tracePt t="16402" x="9228138" y="962025"/>
          <p14:tracePt t="16406" x="9204325" y="962025"/>
          <p14:tracePt t="16423" x="9174163" y="962025"/>
          <p14:tracePt t="16428" x="9153525" y="962025"/>
          <p14:tracePt t="16445" x="9134475" y="962025"/>
          <p14:tracePt t="16452" x="9123363" y="962025"/>
          <p14:tracePt t="16469" x="9090025" y="962025"/>
          <p14:tracePt t="16474" x="9074150" y="962025"/>
          <p14:tracePt t="16491" x="9050338" y="962025"/>
          <p14:tracePt t="16495" x="9029700" y="962025"/>
          <p14:tracePt t="16512" x="8964613" y="962025"/>
          <p14:tracePt t="16519" x="8936038" y="962025"/>
          <p14:tracePt t="16536" x="8885238" y="962025"/>
          <p14:tracePt t="16541" x="8836025" y="962025"/>
          <p14:tracePt t="16559" x="8791575" y="962025"/>
          <p14:tracePt t="16563" x="8742363" y="962025"/>
          <p14:tracePt t="16580" x="8677275" y="962025"/>
          <p14:tracePt t="16586" x="8642350" y="962025"/>
          <p14:tracePt t="16603" x="8597900" y="952500"/>
          <p14:tracePt t="16609" x="8558213" y="952500"/>
          <p14:tracePt t="16626" x="8504238" y="952500"/>
          <p14:tracePt t="16631" x="8474075" y="952500"/>
          <p14:tracePt t="16648" x="8429625" y="952500"/>
          <p14:tracePt t="16653" x="8404225" y="952500"/>
          <p14:tracePt t="16669" x="8378825" y="952500"/>
          <p14:tracePt t="16670" x="8369300" y="952500"/>
          <p14:tracePt t="16677" x="8345488" y="952500"/>
          <p14:tracePt t="16694" x="8305800" y="952500"/>
          <p14:tracePt t="16698" x="8285163" y="952500"/>
          <p14:tracePt t="16713" x="8259763" y="952500"/>
          <p14:tracePt t="16724" x="8245475" y="952500"/>
          <p14:tracePt t="16737" x="8224838" y="952500"/>
          <p14:tracePt t="16760" x="8185150" y="952500"/>
          <p14:tracePt t="16761" x="8166100" y="952500"/>
          <p14:tracePt t="16764" x="8151813" y="952500"/>
          <p14:tracePt t="16780" x="8131175" y="952500"/>
          <p14:tracePt t="16787" x="8116888" y="952500"/>
          <p14:tracePt t="16803" x="8081963" y="952500"/>
          <p14:tracePt t="16810" x="8056563" y="952500"/>
          <p14:tracePt t="16826" x="8016875" y="962025"/>
          <p14:tracePt t="16832" x="7986713" y="962025"/>
          <p14:tracePt t="16848" x="7947025" y="973138"/>
          <p14:tracePt t="16855" x="7888288" y="977900"/>
          <p14:tracePt t="16874" x="7858125" y="992188"/>
          <p14:tracePt t="16878" x="7839075" y="996950"/>
          <p14:tracePt t="16895" x="7813675" y="1012825"/>
          <p14:tracePt t="16902" x="7788275" y="1017588"/>
          <p14:tracePt t="16919" x="7764463" y="1036638"/>
          <p14:tracePt t="16924" x="7743825" y="1052513"/>
          <p14:tracePt t="16941" x="7713663" y="1066800"/>
          <p14:tracePt t="16968" x="7629525" y="1116013"/>
          <p14:tracePt t="16985" x="7594600" y="1131888"/>
          <p14:tracePt t="16991" x="7580313" y="1136650"/>
          <p14:tracePt t="17009" x="7545388" y="1146175"/>
          <p14:tracePt t="17013" x="7531100" y="1150938"/>
          <p14:tracePt t="17030" x="7515225" y="1155700"/>
          <p14:tracePt t="17036" x="7500938" y="1166813"/>
          <p14:tracePt t="17053" x="7491413" y="1171575"/>
          <p14:tracePt t="17059" x="7486650" y="1171575"/>
          <p14:tracePt t="17076" x="7451725" y="1190625"/>
          <p14:tracePt t="17081" x="7446963" y="1190625"/>
          <p14:tracePt t="17097" x="7416800" y="1211263"/>
          <p14:tracePt t="17104" x="7407275" y="1216025"/>
          <p14:tracePt t="17119" x="7381875" y="1225550"/>
          <p14:tracePt t="17120" x="7367588" y="1235075"/>
          <p14:tracePt t="17127" x="7356475" y="1246188"/>
          <p14:tracePt t="17143" x="7327900" y="1260475"/>
          <p14:tracePt t="17148" x="7321550" y="1265238"/>
          <p14:tracePt t="17165" x="7297738" y="1274763"/>
          <p14:tracePt t="17171" x="7292975" y="1279525"/>
          <p14:tracePt t="17187" x="7272338" y="1295400"/>
          <p14:tracePt t="17194" x="7267575" y="1300163"/>
          <p14:tracePt t="17218" x="7246938" y="1319213"/>
          <p14:tracePt t="17218" x="7242175" y="1325563"/>
          <p14:tracePt t="17233" x="7223125" y="1349375"/>
          <p14:tracePt t="17239" x="7218363" y="1365250"/>
          <p14:tracePt t="17256" x="7202488" y="1384300"/>
          <p14:tracePt t="17261" x="7197725" y="1404938"/>
          <p14:tracePt t="17277" x="7192963" y="1439863"/>
          <p14:tracePt t="17285" x="7192963" y="1444625"/>
          <p14:tracePt t="17309" x="7178675" y="1468438"/>
          <p14:tracePt t="17310" x="7178675" y="1479550"/>
          <p14:tracePt t="17323" x="7173913" y="1493838"/>
          <p14:tracePt t="17330" x="7173913" y="1508125"/>
          <p14:tracePt t="17345" x="7167563" y="1528763"/>
          <p14:tracePt t="17352" x="7167563" y="1533525"/>
          <p14:tracePt t="17369" x="7158038" y="1552575"/>
          <p14:tracePt t="17374" x="7158038" y="1563688"/>
          <p14:tracePt t="17391" x="7158038" y="1582738"/>
          <p14:tracePt t="17422" x="7158038" y="1598613"/>
          <p14:tracePt t="17423" x="7153275" y="1612900"/>
          <p14:tracePt t="17433" x="7153275" y="1662113"/>
          <p14:tracePt t="17435" x="7148513" y="1666875"/>
          <p14:tracePt t="17440" x="7148513" y="1682750"/>
          <p14:tracePt t="17462" x="7148513" y="1711325"/>
          <p14:tracePt t="17478" x="7148513" y="1751013"/>
          <p14:tracePt t="17485" x="7148513" y="1776413"/>
          <p14:tracePt t="17502" x="7148513" y="1801813"/>
          <p14:tracePt t="17533" x="7148513" y="1830388"/>
          <p14:tracePt t="17534" x="7148513" y="1841500"/>
          <p14:tracePt t="17547" x="7148513" y="1881188"/>
          <p14:tracePt t="17553" x="7148513" y="1890713"/>
          <p14:tracePt t="17593" x="7148513" y="1916113"/>
          <p14:tracePt t="17594" x="7148513" y="1930400"/>
          <p14:tracePt t="17623" x="7148513" y="1970088"/>
          <p14:tracePt t="17638" x="7148513" y="1984375"/>
          <p14:tracePt t="17645" x="7148513" y="2028825"/>
          <p14:tracePt t="17646" x="7148513" y="2049463"/>
          <p14:tracePt t="17661" x="7148513" y="2074863"/>
          <p14:tracePt t="17666" x="7148513" y="2098675"/>
          <p14:tracePt t="17683" x="7148513" y="2109788"/>
          <p14:tracePt t="17685" x="7158038" y="2133600"/>
          <p14:tracePt t="17706" x="7158038" y="2159000"/>
          <p14:tracePt t="17708" x="7158038" y="2168525"/>
          <p14:tracePt t="17711" x="7162800" y="2193925"/>
          <p14:tracePt t="17728" x="7162800" y="2217738"/>
          <p14:tracePt t="17735" x="7173913" y="2233613"/>
          <p14:tracePt t="17751" x="7173913" y="2247900"/>
          <p14:tracePt t="17757" x="7173913" y="2278063"/>
          <p14:tracePt t="17774" x="7178675" y="2312988"/>
          <p14:tracePt t="17778" x="7178675" y="2341563"/>
          <p14:tracePt t="17795" x="7178675" y="2376488"/>
          <p14:tracePt t="17818" x="7178675" y="2416175"/>
          <p14:tracePt t="17819" x="7178675" y="2446338"/>
          <p14:tracePt t="17842" x="7178675" y="2481263"/>
          <p14:tracePt t="17843" x="7178675" y="2506663"/>
          <p14:tracePt t="17846" x="7178675" y="2530475"/>
          <p14:tracePt t="17863" x="7178675" y="2560638"/>
          <p14:tracePt t="17869" x="7188200" y="2570163"/>
          <p14:tracePt t="17886" x="7188200" y="2590800"/>
          <p14:tracePt t="17892" x="7188200" y="2600325"/>
          <p14:tracePt t="17909" x="7192963" y="2630488"/>
          <p14:tracePt t="17913" x="7192963" y="2640013"/>
          <p14:tracePt t="17939" x="7197725" y="2670175"/>
          <p14:tracePt t="17940" x="7197725" y="2679700"/>
          <p14:tracePt t="17960" x="7202488" y="2709863"/>
          <p14:tracePt t="17961" x="7202488" y="2724150"/>
          <p14:tracePt t="17977" x="7218363" y="2763838"/>
          <p14:tracePt t="17981" x="7218363" y="2768600"/>
          <p14:tracePt t="17997" x="7223125" y="2784475"/>
          <p14:tracePt t="18003" x="7232650" y="2789238"/>
          <p14:tracePt t="18020" x="7237413" y="2803525"/>
          <p14:tracePt t="18027" x="7242175" y="2808288"/>
          <p14:tracePt t="18051" x="7267575" y="2819400"/>
          <p14:tracePt t="18086" x="7302500" y="2843213"/>
          <p14:tracePt t="18087" x="7316788" y="2847975"/>
          <p14:tracePt t="18092" x="7377113" y="2868613"/>
          <p14:tracePt t="18109" x="7396163" y="2868613"/>
          <p14:tracePt t="18130" x="7412038" y="2873375"/>
          <p14:tracePt t="18140" x="7446963" y="2873375"/>
          <p14:tracePt t="18163" x="7466013" y="2873375"/>
          <p14:tracePt t="18164" x="7486650" y="2873375"/>
          <p14:tracePt t="18177" x="7496175" y="2873375"/>
          <p14:tracePt t="18200" x="7519988" y="2873375"/>
          <p14:tracePt t="18201" x="7531100" y="2873375"/>
          <p14:tracePt t="18224" x="7610475" y="2868613"/>
          <p14:tracePt t="18226" x="7624763" y="2868613"/>
          <p14:tracePt t="18253" x="7673975" y="2868613"/>
          <p14:tracePt t="18277" x="7713663" y="2868613"/>
          <p14:tracePt t="18278" x="7748588" y="2868613"/>
          <p14:tracePt t="18291" x="7778750" y="2868613"/>
          <p14:tracePt t="18296" x="7793038" y="2868613"/>
          <p14:tracePt t="18312" x="7823200" y="2868613"/>
          <p14:tracePt t="18319" x="7848600" y="2868613"/>
          <p14:tracePt t="18335" x="7883525" y="2868613"/>
          <p14:tracePt t="18342" x="7912100" y="2868613"/>
          <p14:tracePt t="18358" x="7962900" y="2868613"/>
          <p14:tracePt t="18363" x="8002588" y="2868613"/>
          <p14:tracePt t="18380" x="8135938" y="2868613"/>
          <p14:tracePt t="18386" x="8220075" y="2873375"/>
          <p14:tracePt t="18402" x="8315325" y="2873375"/>
          <p14:tracePt t="18409" x="8378825" y="2882900"/>
          <p14:tracePt t="18426" x="8464550" y="2882900"/>
          <p14:tracePt t="18431" x="8504238" y="2882900"/>
          <p14:tracePt t="18448" x="8553450" y="2882900"/>
          <p14:tracePt t="18453" x="8588375" y="2882900"/>
          <p14:tracePt t="18478" x="8651875" y="2878138"/>
          <p14:tracePt t="18478" x="8712200" y="2878138"/>
          <p14:tracePt t="18494" x="8791575" y="2878138"/>
          <p14:tracePt t="18498" x="8861425" y="2878138"/>
          <p14:tracePt t="18515" x="9129713" y="2868613"/>
          <p14:tracePt t="18522" x="9158288" y="2868613"/>
          <p14:tracePt t="18538" x="9213850" y="2868613"/>
          <p14:tracePt t="18544" x="9244013" y="2863850"/>
          <p14:tracePt t="18560" x="9283700" y="2863850"/>
          <p14:tracePt t="18566" x="9297988" y="2863850"/>
          <p14:tracePt t="18583" x="9323388" y="2852738"/>
          <p14:tracePt t="18589" x="9351963" y="2852738"/>
          <p14:tracePt t="18606" x="9421813" y="2852738"/>
          <p14:tracePt t="18611" x="9451975" y="2852738"/>
          <p14:tracePt t="18627" x="9521825" y="2852738"/>
          <p14:tracePt t="18635" x="9561513" y="2852738"/>
          <p14:tracePt t="18652" x="9669463" y="2852738"/>
          <p14:tracePt t="18657" x="9680575" y="2859088"/>
          <p14:tracePt t="18674" x="9755188" y="2859088"/>
          <p14:tracePt t="18678" x="9783763" y="2859088"/>
          <p14:tracePt t="18694" x="9863138" y="2859088"/>
          <p14:tracePt t="18700" x="9879013" y="2863850"/>
          <p14:tracePt t="18715" x="9948863" y="2863850"/>
          <p14:tracePt t="18723" x="9988550" y="2863850"/>
          <p14:tracePt t="18739" x="10063163" y="2863850"/>
          <p14:tracePt t="18745" x="10112375" y="2863850"/>
          <p14:tracePt t="18760" x="10147300" y="2859088"/>
          <p14:tracePt t="18769" x="10156825" y="2859088"/>
          <p14:tracePt t="18786" x="10285413" y="2828925"/>
          <p14:tracePt t="18792" x="10329863" y="2808288"/>
          <p14:tracePt t="18808" x="10399713" y="2784475"/>
          <p14:tracePt t="18813" x="10469563" y="2749550"/>
          <p14:tracePt t="18830" x="10544175" y="2719388"/>
          <p14:tracePt t="18836" x="10602913" y="2698750"/>
          <p14:tracePt t="18852" x="10677525" y="2665413"/>
          <p14:tracePt t="18859" x="10721975" y="2649538"/>
          <p14:tracePt t="18876" x="10756900" y="2635250"/>
          <p14:tracePt t="18881" x="10777538" y="2619375"/>
          <p14:tracePt t="18898" x="10812463" y="2605088"/>
          <p14:tracePt t="18903" x="10826750" y="2590800"/>
          <p14:tracePt t="18920" x="10861675" y="2570163"/>
          <p14:tracePt t="18927" x="10875963" y="2546350"/>
          <p14:tracePt t="18943" x="10906125" y="2530475"/>
          <p14:tracePt t="18948" x="10915650" y="2516188"/>
          <p14:tracePt t="18967" x="10941050" y="2486025"/>
          <p14:tracePt t="18972" x="10950575" y="2460625"/>
          <p14:tracePt t="18987" x="10975975" y="2420938"/>
          <p14:tracePt t="18994" x="10990263" y="2381250"/>
          <p14:tracePt t="19011" x="11020425" y="2336800"/>
          <p14:tracePt t="19016" x="11025188" y="2308225"/>
          <p14:tracePt t="19033" x="11034713" y="2252663"/>
          <p14:tracePt t="19039" x="11045825" y="2212975"/>
          <p14:tracePt t="19056" x="11050588" y="2159000"/>
          <p14:tracePt t="19061" x="11060113" y="2128838"/>
          <p14:tracePt t="19078" x="11060113" y="2058988"/>
          <p14:tracePt t="19085" x="11060113" y="2028825"/>
          <p14:tracePt t="19102" x="11060113" y="1984375"/>
          <p14:tracePt t="19107" x="11060113" y="1935163"/>
          <p14:tracePt t="19124" x="11060113" y="1876425"/>
          <p14:tracePt t="19128" x="11060113" y="1865313"/>
          <p14:tracePt t="19145" x="11050588" y="1830388"/>
          <p14:tracePt t="19152" x="11041063" y="1797050"/>
          <p14:tracePt t="19169" x="10985500" y="1706563"/>
          <p14:tracePt t="19174" x="10971213" y="1682750"/>
          <p14:tracePt t="19191" x="10931525" y="1617663"/>
          <p14:tracePt t="19196" x="10906125" y="1573213"/>
          <p14:tracePt t="19212" x="10836275" y="1468438"/>
          <p14:tracePt t="19219" x="10831513" y="1454150"/>
          <p14:tracePt t="19235" x="10801350" y="1409700"/>
          <p14:tracePt t="19242" x="10777538" y="1384300"/>
          <p14:tracePt t="19259" x="10742613" y="1349375"/>
          <p14:tracePt t="19264" x="10733088" y="1344613"/>
          <p14:tracePt t="19281" x="10707688" y="1325563"/>
          <p14:tracePt t="19286" x="10693400" y="1319213"/>
          <p14:tracePt t="19310" x="10672763" y="1309688"/>
          <p14:tracePt t="19312" x="10637838" y="1295400"/>
          <p14:tracePt t="19324" x="10593388" y="1279525"/>
          <p14:tracePt t="19329" x="10574338" y="1274763"/>
          <p14:tracePt t="19346" x="10518775" y="1260475"/>
          <p14:tracePt t="19352" x="10488613" y="1250950"/>
          <p14:tracePt t="19369" x="10364788" y="1220788"/>
          <p14:tracePt t="19375" x="10334625" y="1216025"/>
          <p14:tracePt t="19392" x="10240963" y="1185863"/>
          <p14:tracePt t="19397" x="10175875" y="1171575"/>
          <p14:tracePt t="19413" x="10052050" y="1131888"/>
          <p14:tracePt t="19420" x="10033000" y="1127125"/>
          <p14:tracePt t="19438" x="9932988" y="1092200"/>
          <p14:tracePt t="19444" x="9879013" y="1081088"/>
          <p14:tracePt t="19460" x="9764713" y="1052513"/>
          <p14:tracePt t="19466" x="9734550" y="1041400"/>
          <p14:tracePt t="19483" x="9585325" y="1017588"/>
          <p14:tracePt t="19489" x="9540875" y="1008063"/>
          <p14:tracePt t="19506" x="9496425" y="996950"/>
          <p14:tracePt t="19513" x="9447213" y="992188"/>
          <p14:tracePt t="19527" x="9372600" y="973138"/>
          <p14:tracePt t="19535" x="9342438" y="968375"/>
          <p14:tracePt t="19550" x="9297988" y="957263"/>
          <p14:tracePt t="19552" x="9277350" y="952500"/>
          <p14:tracePt t="19557" x="9248775" y="952500"/>
          <p14:tracePt t="19574" x="9129713" y="922338"/>
          <p14:tracePt t="19579" x="9099550" y="922338"/>
          <p14:tracePt t="19595" x="9015413" y="903288"/>
          <p14:tracePt t="19602" x="8955088" y="898525"/>
          <p14:tracePt t="19619" x="8845550" y="898525"/>
          <p14:tracePt t="19624" x="8826500" y="898525"/>
          <p14:tracePt t="19641" x="8742363" y="889000"/>
          <p14:tracePt t="19646" x="8691563" y="889000"/>
          <p14:tracePt t="19663" x="8597900" y="889000"/>
          <p14:tracePt t="19669" x="8567738" y="889000"/>
          <p14:tracePt t="19685" x="8488363" y="889000"/>
          <p14:tracePt t="19692" x="8434388" y="889000"/>
          <p14:tracePt t="19709" x="8285163" y="889000"/>
          <p14:tracePt t="19714" x="8245475" y="889000"/>
          <p14:tracePt t="19730" x="8145463" y="889000"/>
          <p14:tracePt t="19736" x="8096250" y="889000"/>
          <p14:tracePt t="19753" x="7962900" y="889000"/>
          <p14:tracePt t="19759" x="7937500" y="889000"/>
          <p14:tracePt t="19776" x="7867650" y="889000"/>
          <p14:tracePt t="19781" x="7827963" y="889000"/>
          <p14:tracePt t="19798" x="7739063" y="893763"/>
          <p14:tracePt t="19804" x="7713663" y="898525"/>
          <p14:tracePt t="19820" x="7669213" y="912813"/>
          <p14:tracePt t="19827" x="7640638" y="922338"/>
          <p14:tracePt t="19843" x="7594600" y="942975"/>
          <p14:tracePt t="19849" x="7575550" y="952500"/>
          <p14:tracePt t="19865" x="7540625" y="968375"/>
          <p14:tracePt t="19872" x="7526338" y="977900"/>
          <p14:tracePt t="19889" x="7480300" y="1008063"/>
          <p14:tracePt t="19894" x="7475538" y="1017588"/>
          <p14:tracePt t="19910" x="7446963" y="1041400"/>
          <p14:tracePt t="19916" x="7440613" y="1057275"/>
          <p14:tracePt t="19933" x="7426325" y="1106488"/>
          <p14:tracePt t="19939" x="7426325" y="1127125"/>
          <p14:tracePt t="19956" x="7426325" y="1160463"/>
          <p14:tracePt t="19960" x="7426325" y="1190625"/>
          <p14:tracePt t="19977" x="7426325" y="1255713"/>
          <p14:tracePt t="19982" x="7426325" y="1295400"/>
          <p14:tracePt t="19998" x="7426325" y="1344613"/>
          <p14:tracePt t="20005" x="7431088" y="1389063"/>
          <p14:tracePt t="20028" x="7431088" y="1484313"/>
          <p14:tracePt t="20029" x="7431088" y="1493838"/>
          <p14:tracePt t="20044" x="7421563" y="1568450"/>
          <p14:tracePt t="20049" x="7407275" y="1587500"/>
          <p14:tracePt t="20068" x="7381875" y="1643063"/>
          <p14:tracePt t="20074" x="7377113" y="1657350"/>
          <p14:tracePt t="20091" x="7332663" y="1722438"/>
          <p14:tracePt t="20096" x="7327900" y="1736725"/>
          <p14:tracePt t="20113" x="7307263" y="1762125"/>
          <p14:tracePt t="20143" x="7272338" y="1836738"/>
          <p14:tracePt t="20144" x="7262813" y="1851025"/>
          <p14:tracePt t="20159" x="7242175" y="1885950"/>
          <p14:tracePt t="20164" x="7232650" y="1916113"/>
          <p14:tracePt t="20180" x="7213600" y="1944688"/>
          <p14:tracePt t="20186" x="7207250" y="1955800"/>
          <p14:tracePt t="20202" x="7197725" y="1979613"/>
          <p14:tracePt t="20203" x="7192963" y="1984375"/>
          <p14:tracePt t="20209" x="7188200" y="2005013"/>
          <p14:tracePt t="20226" x="7178675" y="2024063"/>
          <p14:tracePt t="20231" x="7178675" y="2035175"/>
          <p14:tracePt t="20248" x="7178675" y="2058988"/>
          <p14:tracePt t="20254" x="7178675" y="2074863"/>
          <p14:tracePt t="20271" x="7183438" y="2109788"/>
          <p14:tracePt t="20293" x="7188200" y="2128838"/>
          <p14:tracePt t="20294" x="7192963" y="2133600"/>
          <p14:tracePt t="20316" x="7207250" y="2173288"/>
          <p14:tracePt t="20322" x="7213600" y="2182813"/>
          <p14:tracePt t="20339" x="7223125" y="2212975"/>
          <p14:tracePt t="20344" x="7227888" y="2217738"/>
          <p14:tracePt t="20368" x="7246938" y="2262188"/>
          <p14:tracePt t="20383" x="7267575" y="2297113"/>
          <p14:tracePt t="20389" x="7292975" y="2322513"/>
          <p14:tracePt t="20406" x="7337425" y="2357438"/>
          <p14:tracePt t="20428" x="7396163" y="2387600"/>
          <p14:tracePt t="20435" x="7446963" y="2416175"/>
          <p14:tracePt t="20451" x="7500938" y="2436813"/>
          <p14:tracePt t="20457" x="7531100" y="2446338"/>
          <p14:tracePt t="20480" x="7594600" y="2460625"/>
          <p14:tracePt t="20481" x="7624763" y="2471738"/>
          <p14:tracePt t="20495" x="7699375" y="2495550"/>
          <p14:tracePt t="20501" x="7713663" y="2495550"/>
          <p14:tracePt t="20518" x="7753350" y="2500313"/>
          <p14:tracePt t="20524" x="7788275" y="2511425"/>
          <p14:tracePt t="20541" x="7867650" y="2516188"/>
          <p14:tracePt t="20546" x="7888288" y="2525713"/>
          <p14:tracePt t="20563" x="7972425" y="2535238"/>
          <p14:tracePt t="20568" x="8012113" y="2540000"/>
          <p14:tracePt t="20585" x="8105775" y="2540000"/>
          <p14:tracePt t="20592" x="8131175" y="2551113"/>
          <p14:tracePt t="20609" x="8166100" y="2551113"/>
          <p14:tracePt t="20612" x="8185150" y="2551113"/>
          <p14:tracePt t="20628" x="8224838" y="2551113"/>
          <p14:tracePt t="20651" x="8294688" y="2551113"/>
          <p14:tracePt t="20658" x="8408988" y="2551113"/>
          <p14:tracePt t="20675" x="8539163" y="2551113"/>
          <p14:tracePt t="20680" x="8567738" y="2551113"/>
          <p14:tracePt t="20696" x="8672513" y="2551113"/>
          <p14:tracePt t="20704" x="8737600" y="2551113"/>
          <p14:tracePt t="20721" x="8845550" y="2551113"/>
          <p14:tracePt t="20726" x="8866188" y="2551113"/>
          <p14:tracePt t="20743" x="8915400" y="2551113"/>
          <p14:tracePt t="20749" x="8950325" y="2551113"/>
          <p14:tracePt t="20765" x="9109075" y="2551113"/>
          <p14:tracePt t="20772" x="9174163" y="2551113"/>
          <p14:tracePt t="20789" x="9363075" y="2555875"/>
          <p14:tracePt t="20794" x="9550400" y="2586038"/>
          <p14:tracePt t="20810" x="9958388" y="2640013"/>
          <p14:tracePt t="20818" x="10012363" y="2644775"/>
          <p14:tracePt t="20833" x="10161588" y="2689225"/>
          <p14:tracePt t="20839" x="10245725" y="2719388"/>
          <p14:tracePt t="20856" x="10334625" y="2733675"/>
          <p14:tracePt t="20861" x="10355263" y="2744788"/>
          <p14:tracePt t="20878" x="10375900" y="2744788"/>
          <p14:tracePt t="20885" x="10380663" y="2744788"/>
          <p14:tracePt t="20902" x="10394950" y="2744788"/>
          <p14:tracePt t="20907" x="10409238" y="2744788"/>
          <p14:tracePt t="20924" x="10425113" y="2744788"/>
          <p14:tracePt t="20928" x="10448925" y="2744788"/>
          <p14:tracePt t="20945" x="10488613" y="2744788"/>
          <p14:tracePt t="20952" x="10504488" y="2749550"/>
          <p14:tracePt t="20970" x="10544175" y="2749550"/>
          <p14:tracePt t="20974" x="10574338" y="2749550"/>
          <p14:tracePt t="20991" x="10658475" y="2759075"/>
          <p14:tracePt t="20996" x="10677525" y="2759075"/>
          <p14:tracePt t="21013" x="10733088" y="2759075"/>
          <p14:tracePt t="21036" x="10801350" y="2759075"/>
          <p14:tracePt t="21041" x="10826750" y="2759075"/>
          <p14:tracePt t="21059" x="10861675" y="2759075"/>
          <p14:tracePt t="21064" x="10866438" y="2759075"/>
          <p14:tracePt t="21080" x="10875963" y="2759075"/>
          <p14:tracePt t="21086" x="10880725" y="2759075"/>
          <p14:tracePt t="21103" x="10906125" y="2759075"/>
          <p14:tracePt t="21109" x="10945813" y="2759075"/>
          <p14:tracePt t="21126" x="11010900" y="2768600"/>
          <p14:tracePt t="21131" x="11064875" y="2768600"/>
          <p14:tracePt t="21148" x="11149013" y="2784475"/>
          <p14:tracePt t="21154" x="11160125" y="2784475"/>
          <p14:tracePt t="21224" x="11164888" y="2784475"/>
          <p14:tracePt t="21241" x="11179175" y="2784475"/>
          <p14:tracePt t="21246" x="11183938" y="2784475"/>
          <p14:tracePt t="21259" x="11193463" y="2784475"/>
          <p14:tracePt t="21265" x="11199813" y="2784475"/>
          <p14:tracePt t="21281" x="11218863" y="2773363"/>
          <p14:tracePt t="21288" x="11244263" y="2773363"/>
          <p14:tracePt t="21304" x="11303000" y="2773363"/>
          <p14:tracePt t="21310" x="11368088" y="2773363"/>
          <p14:tracePt t="21327" x="11426825" y="2773363"/>
          <p14:tracePt t="21333" x="11466513" y="2773363"/>
          <p14:tracePt t="21353" x="11506200" y="2773363"/>
          <p14:tracePt t="21359" x="11571288" y="2773363"/>
          <p14:tracePt t="21380" x="11606213" y="2773363"/>
          <p14:tracePt t="21381" x="11615738" y="2773363"/>
          <p14:tracePt t="21395" x="11631613" y="2768600"/>
          <p14:tracePt t="21398" x="11636375" y="2768600"/>
          <p14:tracePt t="21401" x="11641138" y="2768600"/>
          <p14:tracePt t="21418" x="11645900" y="2768600"/>
          <p14:tracePt t="21462" x="11650663" y="2768600"/>
          <p14:tracePt t="21507" x="11666538" y="2768600"/>
          <p14:tracePt t="21515" x="11671300" y="2768600"/>
          <p14:tracePt t="21532" x="11715750" y="2763838"/>
          <p14:tracePt t="21538" x="11779250" y="2763838"/>
          <p14:tracePt t="21554" x="11904663" y="2763838"/>
          <p14:tracePt t="21562" x="11984038" y="2763838"/>
          <p14:tracePt t="21577" x="12171363" y="27686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DB409-6387-45EA-A997-6CE73112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0" y="57150"/>
            <a:ext cx="7505700" cy="876300"/>
          </a:xfrm>
        </p:spPr>
        <p:txBody>
          <a:bodyPr/>
          <a:lstStyle/>
          <a:p>
            <a:r>
              <a:rPr lang="en-US" sz="4400" dirty="0"/>
              <a:t>Body weight, d 21</a:t>
            </a:r>
          </a:p>
        </p:txBody>
      </p:sp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3E49F729-5420-4028-9379-294F1E16C4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9231742"/>
              </p:ext>
            </p:extLst>
          </p:nvPr>
        </p:nvGraphicFramePr>
        <p:xfrm>
          <a:off x="228600" y="1066800"/>
          <a:ext cx="11430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C5CA5DE-40DA-4B57-B655-58B977C4054E}"/>
              </a:ext>
            </a:extLst>
          </p:cNvPr>
          <p:cNvSpPr txBox="1"/>
          <p:nvPr/>
        </p:nvSpPr>
        <p:spPr>
          <a:xfrm>
            <a:off x="1752600" y="8255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Cellulose </a:t>
            </a:r>
            <a:r>
              <a:rPr lang="en-US" dirty="0">
                <a:latin typeface="+mn-lt"/>
              </a:rPr>
              <a:t>×</a:t>
            </a:r>
            <a:r>
              <a:rPr lang="en-US" dirty="0">
                <a:latin typeface="+mj-lt"/>
              </a:rPr>
              <a:t> ZnO, </a:t>
            </a:r>
            <a:r>
              <a:rPr lang="en-US" i="1" dirty="0">
                <a:latin typeface="+mj-lt"/>
              </a:rPr>
              <a:t>P </a:t>
            </a:r>
            <a:r>
              <a:rPr lang="en-US" dirty="0">
                <a:latin typeface="+mj-lt"/>
              </a:rPr>
              <a:t>= 0.890 </a:t>
            </a:r>
          </a:p>
          <a:p>
            <a:r>
              <a:rPr lang="en-US" dirty="0">
                <a:latin typeface="+mj-lt"/>
              </a:rPr>
              <a:t>Cellulose, </a:t>
            </a:r>
            <a:r>
              <a:rPr lang="en-US" i="1" dirty="0">
                <a:latin typeface="+mj-lt"/>
              </a:rPr>
              <a:t>P </a:t>
            </a:r>
            <a:r>
              <a:rPr lang="en-US" dirty="0">
                <a:latin typeface="+mj-lt"/>
              </a:rPr>
              <a:t>= 0.125</a:t>
            </a:r>
          </a:p>
          <a:p>
            <a:r>
              <a:rPr lang="en-US" b="1" dirty="0">
                <a:latin typeface="+mj-lt"/>
              </a:rPr>
              <a:t>ZnO, </a:t>
            </a:r>
            <a:r>
              <a:rPr lang="en-US" b="1" i="1" dirty="0">
                <a:latin typeface="+mj-lt"/>
              </a:rPr>
              <a:t>P </a:t>
            </a:r>
            <a:r>
              <a:rPr lang="en-US" b="1" dirty="0">
                <a:latin typeface="+mj-lt"/>
              </a:rPr>
              <a:t>&lt; 0.001</a:t>
            </a:r>
          </a:p>
          <a:p>
            <a:r>
              <a:rPr lang="en-US" dirty="0">
                <a:latin typeface="+mj-lt"/>
              </a:rPr>
              <a:t>SEM = 0.13</a:t>
            </a:r>
          </a:p>
          <a:p>
            <a:endParaRPr lang="en-US" u="sng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15BA1-9220-4DE3-84E4-14AD6B3DC3D2}"/>
              </a:ext>
            </a:extLst>
          </p:cNvPr>
          <p:cNvCxnSpPr>
            <a:cxnSpLocks/>
          </p:cNvCxnSpPr>
          <p:nvPr/>
        </p:nvCxnSpPr>
        <p:spPr>
          <a:xfrm>
            <a:off x="20574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9AE0A0-4758-4475-B8D1-92022DFC5881}"/>
              </a:ext>
            </a:extLst>
          </p:cNvPr>
          <p:cNvCxnSpPr>
            <a:cxnSpLocks/>
          </p:cNvCxnSpPr>
          <p:nvPr/>
        </p:nvCxnSpPr>
        <p:spPr>
          <a:xfrm>
            <a:off x="70866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BC43F5F-0F54-4E5B-BEFF-A287C8EE9CF9}"/>
              </a:ext>
            </a:extLst>
          </p:cNvPr>
          <p:cNvSpPr txBox="1"/>
          <p:nvPr/>
        </p:nvSpPr>
        <p:spPr>
          <a:xfrm>
            <a:off x="9601200" y="6337300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Chance et al., 2021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C643B58-7DD8-4975-9DFD-4C5DCE238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1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29"/>
    </mc:Choice>
    <mc:Fallback xmlns="">
      <p:transition spd="slow" advTm="27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" x="2670175" y="2927350"/>
          <p14:tracePt t="812" x="2586038" y="2943225"/>
          <p14:tracePt t="815" x="2452688" y="2978150"/>
          <p14:tracePt t="831" x="2417763" y="2987675"/>
          <p14:tracePt t="922" x="2417763" y="3027363"/>
          <p14:tracePt t="926" x="2417763" y="3032125"/>
          <p14:tracePt t="943" x="2417763" y="3062288"/>
          <p14:tracePt t="947" x="2417763" y="3067050"/>
          <p14:tracePt t="962" x="2417763" y="3076575"/>
          <p14:tracePt t="971" x="2417763" y="3081338"/>
          <p14:tracePt t="986" x="2417763" y="3086100"/>
          <p14:tracePt t="994" x="2417763" y="3090863"/>
          <p14:tracePt t="1009" x="2417763" y="3097213"/>
          <p14:tracePt t="6972" x="2492375" y="3097213"/>
          <p14:tracePt t="6975" x="2571750" y="3106738"/>
          <p14:tracePt t="6978" x="2601913" y="3106738"/>
          <p14:tracePt t="6981" x="2611438" y="3106738"/>
          <p14:tracePt t="6995" x="2616200" y="3106738"/>
          <p14:tracePt t="7040" x="2620963" y="3106738"/>
          <p14:tracePt t="7047" x="2625725" y="3106738"/>
          <p14:tracePt t="7064" x="2641600" y="3111500"/>
          <p14:tracePt t="7071" x="2651125" y="3116263"/>
          <p14:tracePt t="7088" x="2660650" y="3121025"/>
          <p14:tracePt t="7092" x="2674938" y="3136900"/>
          <p14:tracePt t="7109" x="2686050" y="3141663"/>
          <p14:tracePt t="7114" x="2700338" y="3146425"/>
          <p14:tracePt t="7132" x="2720975" y="3151188"/>
          <p14:tracePt t="7138" x="2749550" y="3151188"/>
          <p14:tracePt t="7155" x="2779713" y="3151188"/>
          <p14:tracePt t="7160" x="2809875" y="3151188"/>
          <p14:tracePt t="7177" x="2840038" y="3151188"/>
          <p14:tracePt t="7183" x="2844800" y="3151188"/>
          <p14:tracePt t="7199" x="2859088" y="3151188"/>
          <p14:tracePt t="7206" x="2868613" y="3151188"/>
          <p14:tracePt t="7222" x="2874963" y="3151188"/>
          <p14:tracePt t="7223" x="2879725" y="3151188"/>
          <p14:tracePt t="7242" x="2884488" y="3151188"/>
          <p14:tracePt t="7251" x="2889250" y="3151188"/>
          <p14:tracePt t="7265" x="2894013" y="3151188"/>
          <p14:tracePt t="7273" x="2898775" y="3151188"/>
          <p14:tracePt t="7289" x="2919413" y="3151188"/>
          <p14:tracePt t="7295" x="2924175" y="3151188"/>
          <p14:tracePt t="7312" x="2933700" y="3151188"/>
          <p14:tracePt t="7332" x="2947988" y="3151188"/>
          <p14:tracePt t="7334" x="2959100" y="3151188"/>
          <p14:tracePt t="7339" x="2973388" y="3151188"/>
          <p14:tracePt t="7355" x="2982913" y="3151188"/>
          <p14:tracePt t="7361" x="2994025" y="3151188"/>
          <p14:tracePt t="7378" x="3013075" y="3151188"/>
          <p14:tracePt t="7384" x="3022600" y="3151188"/>
          <p14:tracePt t="7403" x="3057525" y="3151188"/>
          <p14:tracePt t="7407" x="3082925" y="3146425"/>
          <p14:tracePt t="7424" x="3108325" y="3136900"/>
          <p14:tracePt t="7431" x="3127375" y="3130550"/>
          <p14:tracePt t="7448" x="3141663" y="3130550"/>
          <p14:tracePt t="7453" x="3152775" y="3130550"/>
          <p14:tracePt t="7468" x="3157538" y="3130550"/>
          <p14:tracePt t="7475" x="3162300" y="3125788"/>
          <p14:tracePt t="7491" x="3176588" y="3125788"/>
          <p14:tracePt t="7498" x="3181350" y="3121025"/>
          <p14:tracePt t="7514" x="3187700" y="3121025"/>
          <p14:tracePt t="7521" x="3192463" y="3121025"/>
          <p14:tracePt t="7536" x="3197225" y="3121025"/>
          <p14:tracePt t="7580" x="3201988" y="3121025"/>
          <p14:tracePt t="7625" x="3206750" y="3121025"/>
          <p14:tracePt t="7633" x="3221038" y="3121025"/>
          <p14:tracePt t="7649" x="3241675" y="3141663"/>
          <p14:tracePt t="7655" x="3251200" y="3146425"/>
          <p14:tracePt t="7673" x="3290888" y="3160713"/>
          <p14:tracePt t="7678" x="3300413" y="3165475"/>
          <p14:tracePt t="7694" x="3325813" y="3170238"/>
          <p14:tracePt t="7701" x="3351213" y="3186113"/>
          <p14:tracePt t="7718" x="3400425" y="3195638"/>
          <p14:tracePt t="7723" x="3444875" y="3200400"/>
          <p14:tracePt t="7740" x="3509963" y="3209925"/>
          <p14:tracePt t="7745" x="3540125" y="3209925"/>
          <p14:tracePt t="7762" x="3559175" y="3216275"/>
          <p14:tracePt t="7764" x="3598863" y="3216275"/>
          <p14:tracePt t="7768" x="3668713" y="3225800"/>
          <p14:tracePt t="7785" x="3757613" y="3225800"/>
          <p14:tracePt t="7790" x="3836988" y="3235325"/>
          <p14:tracePt t="7807" x="3892550" y="3235325"/>
          <p14:tracePt t="7815" x="3986213" y="3244850"/>
          <p14:tracePt t="7831" x="4065588" y="3244850"/>
          <p14:tracePt t="7836" x="4110038" y="3255963"/>
          <p14:tracePt t="7853" x="4144963" y="3255963"/>
          <p14:tracePt t="7858" x="4184650" y="3260725"/>
          <p14:tracePt t="7874" x="4238625" y="3270250"/>
          <p14:tracePt t="7881" x="4259263" y="3270250"/>
          <p14:tracePt t="7899" x="4294188" y="3279775"/>
          <p14:tracePt t="7903" x="4333875" y="3279775"/>
          <p14:tracePt t="7920" x="4422775" y="3279775"/>
          <p14:tracePt t="7926" x="4492625" y="3279775"/>
          <p14:tracePt t="7942" x="4616450" y="3279775"/>
          <p14:tracePt t="7948" x="4721225" y="3279775"/>
          <p14:tracePt t="7962" x="4784725" y="3279775"/>
          <p14:tracePt t="7965" x="4814888" y="3279775"/>
          <p14:tracePt t="7969" x="4879975" y="3279775"/>
          <p14:tracePt t="7986" x="4929188" y="3279775"/>
          <p14:tracePt t="7991" x="4954588" y="3279775"/>
          <p14:tracePt t="8007" x="4964113" y="3279775"/>
          <p14:tracePt t="8015" x="4984750" y="3279775"/>
          <p14:tracePt t="8032" x="5003800" y="3279775"/>
          <p14:tracePt t="8055" x="5043488" y="3270250"/>
          <p14:tracePt t="8056" x="5053013" y="3270250"/>
          <p14:tracePt t="8060" x="5068888" y="3265488"/>
          <p14:tracePt t="8077" x="5097463" y="3255963"/>
          <p14:tracePt t="8083" x="5108575" y="3249613"/>
          <p14:tracePt t="8100" x="5132388" y="3244850"/>
          <p14:tracePt t="8106" x="5153025" y="3240088"/>
          <p14:tracePt t="8123" x="5183188" y="3230563"/>
          <p14:tracePt t="8128" x="5192713" y="3230563"/>
          <p14:tracePt t="8144" x="5211763" y="3225800"/>
          <p14:tracePt t="8151" x="5227638" y="3221038"/>
          <p14:tracePt t="8167" x="5241925" y="3209925"/>
          <p14:tracePt t="8173" x="5262563" y="3205163"/>
          <p14:tracePt t="8189" x="5291138" y="3205163"/>
          <p14:tracePt t="8195" x="5311775" y="3200400"/>
          <p14:tracePt t="8212" x="5321300" y="3200400"/>
          <p14:tracePt t="8214" x="5326063" y="3200400"/>
          <p14:tracePt t="8218" x="5337175" y="3190875"/>
          <p14:tracePt t="8235" x="5346700" y="3190875"/>
          <p14:tracePt t="8240" x="5351463" y="3190875"/>
          <p14:tracePt t="8257" x="5370513" y="3186113"/>
          <p14:tracePt t="8264" x="5381625" y="3186113"/>
          <p14:tracePt t="8281" x="5405438" y="3186113"/>
          <p14:tracePt t="8286" x="5410200" y="3186113"/>
          <p14:tracePt t="8303" x="5430838" y="3181350"/>
          <p14:tracePt t="8308" x="5440363" y="3181350"/>
          <p14:tracePt t="8323" x="5445125" y="3181350"/>
          <p14:tracePt t="8394" x="5461000" y="3181350"/>
          <p14:tracePt t="8401" x="5465763" y="3181350"/>
          <p14:tracePt t="8417" x="5475288" y="3195638"/>
          <p14:tracePt t="8423" x="5480050" y="3205163"/>
          <p14:tracePt t="8439" x="5500688" y="3209925"/>
          <p14:tracePt t="8443" x="5514975" y="3221038"/>
          <p14:tracePt t="8460" x="5530850" y="3221038"/>
          <p14:tracePt t="8465" x="5549900" y="3225800"/>
          <p14:tracePt t="8483" x="5643563" y="3225800"/>
          <p14:tracePt t="8488" x="5708650" y="3225800"/>
          <p14:tracePt t="8505" x="5822950" y="3225800"/>
          <p14:tracePt t="8510" x="5902325" y="3225800"/>
          <p14:tracePt t="8527" x="6011863" y="3235325"/>
          <p14:tracePt t="8533" x="6105525" y="3244850"/>
          <p14:tracePt t="8550" x="6180138" y="3255963"/>
          <p14:tracePt t="8555" x="6210300" y="3260725"/>
          <p14:tracePt t="8572" x="6235700" y="3270250"/>
          <p14:tracePt t="8572" x="6240463" y="3270250"/>
          <p14:tracePt t="8576" x="6245225" y="3275013"/>
          <p14:tracePt t="8591" x="6249988" y="3275013"/>
          <p14:tracePt t="8598" x="6254750" y="3275013"/>
          <p14:tracePt t="8614" x="6269038" y="3275013"/>
          <p14:tracePt t="8615" x="6280150" y="3275013"/>
          <p14:tracePt t="8622" x="6308725" y="3275013"/>
          <p14:tracePt t="8638" x="6403975" y="3260725"/>
          <p14:tracePt t="8644" x="6429375" y="3260725"/>
          <p14:tracePt t="8660" x="6497638" y="3244850"/>
          <p14:tracePt t="8667" x="6553200" y="3244850"/>
          <p14:tracePt t="8685" x="6651625" y="3221038"/>
          <p14:tracePt t="8690" x="6661150" y="3221038"/>
          <p14:tracePt t="8707" x="6726238" y="3205163"/>
          <p14:tracePt t="8714" x="6781800" y="3205163"/>
          <p14:tracePt t="8731" x="6880225" y="3176588"/>
          <p14:tracePt t="8736" x="6900863" y="3176588"/>
          <p14:tracePt t="8753" x="6929438" y="3170238"/>
          <p14:tracePt t="8758" x="6954838" y="3165475"/>
          <p14:tracePt t="8774" x="6999288" y="3151188"/>
          <p14:tracePt t="8781" x="7008813" y="3151188"/>
          <p14:tracePt t="8798" x="7048500" y="3136900"/>
          <p14:tracePt t="8803" x="7078663" y="3121025"/>
          <p14:tracePt t="8820" x="7153275" y="3076575"/>
          <p14:tracePt t="8825" x="7162800" y="3071813"/>
          <p14:tracePt t="8842" x="7242175" y="3032125"/>
          <p14:tracePt t="8848" x="7281863" y="3011488"/>
          <p14:tracePt t="8864" x="7297738" y="2997200"/>
          <p14:tracePt t="8867" x="7327900" y="2982913"/>
          <p14:tracePt t="8871" x="7342188" y="2967038"/>
          <p14:tracePt t="8888" x="7361238" y="2947988"/>
          <p14:tracePt t="8893" x="7377113" y="2938463"/>
          <p14:tracePt t="8909" x="7412038" y="2917825"/>
          <p14:tracePt t="8915" x="7416800" y="2908300"/>
          <p14:tracePt t="8940" x="7435850" y="2887663"/>
          <p14:tracePt t="8940" x="7440613" y="2882900"/>
          <p14:tracePt t="8955" x="7470775" y="2863850"/>
          <p14:tracePt t="8960" x="7475538" y="2859088"/>
          <p14:tracePt t="8977" x="7500938" y="2838450"/>
          <p14:tracePt t="8983" x="7505700" y="2833688"/>
          <p14:tracePt t="9000" x="7550150" y="2794000"/>
          <p14:tracePt t="9005" x="7566025" y="2789238"/>
          <p14:tracePt t="9023" x="7585075" y="2768600"/>
          <p14:tracePt t="9028" x="7589838" y="2754313"/>
          <p14:tracePt t="9044" x="7610475" y="2733675"/>
          <p14:tracePt t="9051" x="7615238" y="2728913"/>
          <p14:tracePt t="9068" x="7629525" y="2724150"/>
          <p14:tracePt t="9073" x="7634288" y="2724150"/>
          <p14:tracePt t="9088" x="7640638" y="2714625"/>
          <p14:tracePt t="9112" x="7645400" y="2709863"/>
          <p14:tracePt t="9136" x="7650163" y="2705100"/>
          <p14:tracePt t="9140" x="7659688" y="2705100"/>
          <p14:tracePt t="9157" x="7664450" y="2693988"/>
          <p14:tracePt t="9164" x="7669213" y="2689225"/>
          <p14:tracePt t="9178" x="7669213" y="2684463"/>
          <p14:tracePt t="9186" x="7673975" y="2684463"/>
          <p14:tracePt t="9201" x="7680325" y="2679700"/>
          <p14:tracePt t="9208" x="7680325" y="2670175"/>
          <p14:tracePt t="9267" x="7685088" y="2670175"/>
          <p14:tracePt t="9337" x="7689850" y="2670175"/>
          <p14:tracePt t="9404" x="7699375" y="2670175"/>
          <p14:tracePt t="9412" x="7704138" y="2670175"/>
          <p14:tracePt t="9427" x="7708900" y="2670175"/>
          <p14:tracePt t="9433" x="7713663" y="2670175"/>
          <p14:tracePt t="9448" x="7720013" y="2665413"/>
          <p14:tracePt t="10671" x="7734300" y="2665413"/>
          <p14:tracePt t="10688" x="7778750" y="2684463"/>
          <p14:tracePt t="10693" x="7799388" y="2698750"/>
          <p14:tracePt t="10709" x="7827963" y="2714625"/>
          <p14:tracePt t="10716" x="7848600" y="2719388"/>
          <p14:tracePt t="10732" x="7858125" y="2733675"/>
          <p14:tracePt t="10738" x="7878763" y="2738438"/>
          <p14:tracePt t="10755" x="7912100" y="2754313"/>
          <p14:tracePt t="10760" x="7947025" y="2763838"/>
          <p14:tracePt t="10777" x="8012113" y="2779713"/>
          <p14:tracePt t="10784" x="8072438" y="2789238"/>
          <p14:tracePt t="10800" x="8196263" y="2808288"/>
          <p14:tracePt t="10806" x="8289925" y="2828925"/>
          <p14:tracePt t="10822" x="8429625" y="2847975"/>
          <p14:tracePt t="10828" x="8509000" y="2859088"/>
          <p14:tracePt t="10845" x="8612188" y="2873375"/>
          <p14:tracePt t="10851" x="8662988" y="2882900"/>
          <p14:tracePt t="10868" x="8737600" y="2882900"/>
          <p14:tracePt t="10873" x="8777288" y="2882900"/>
          <p14:tracePt t="10896" x="8870950" y="2882900"/>
          <p14:tracePt t="10913" x="8970963" y="2882900"/>
          <p14:tracePt t="10918" x="9034463" y="2882900"/>
          <p14:tracePt t="10934" x="9083675" y="2882900"/>
          <p14:tracePt t="10942" x="9158288" y="2882900"/>
          <p14:tracePt t="10956" x="9244013" y="2882900"/>
          <p14:tracePt t="10963" x="9302750" y="2882900"/>
          <p14:tracePt t="10981" x="9367838" y="2882900"/>
          <p14:tracePt t="10988" x="9421813" y="2882900"/>
          <p14:tracePt t="11003" x="9510713" y="2882900"/>
          <p14:tracePt t="11008" x="9536113" y="2882900"/>
          <p14:tracePt t="11024" x="9575800" y="2882900"/>
          <p14:tracePt t="11031" x="9605963" y="2882900"/>
          <p14:tracePt t="11047" x="9675813" y="2882900"/>
          <p14:tracePt t="11054" x="9699625" y="2882900"/>
          <p14:tracePt t="11071" x="9739313" y="2882900"/>
          <p14:tracePt t="11092" x="9874250" y="2882900"/>
          <p14:tracePt t="11098" x="9928225" y="2882900"/>
          <p14:tracePt t="11122" x="10021888" y="2882900"/>
          <p14:tracePt t="11138" x="10042525" y="2882900"/>
          <p14:tracePt t="11156" x="10047288" y="2882900"/>
          <p14:tracePt t="11179" x="10052050" y="2882900"/>
          <p14:tracePt t="11188" x="10063163" y="2882900"/>
          <p14:tracePt t="11236" x="10067925" y="2878138"/>
          <p14:tracePt t="13028" x="10042525" y="2878138"/>
          <p14:tracePt t="13033" x="10028238" y="2878138"/>
          <p14:tracePt t="13051" x="9998075" y="2878138"/>
          <p14:tracePt t="13056" x="9988550" y="2873375"/>
          <p14:tracePt t="13073" x="9963150" y="2873375"/>
          <p14:tracePt t="13078" x="9958388" y="2873375"/>
          <p14:tracePt t="13095" x="9942513" y="2859088"/>
          <p14:tracePt t="13100" x="9937750" y="2859088"/>
          <p14:tracePt t="13115" x="9923463" y="2859088"/>
          <p14:tracePt t="13138" x="9913938" y="2859088"/>
          <p14:tracePt t="13139" x="9909175" y="2859088"/>
          <p14:tracePt t="13144" x="9893300" y="2859088"/>
          <p14:tracePt t="13162" x="9879013" y="2859088"/>
          <p14:tracePt t="13169" x="9863138" y="2859088"/>
          <p14:tracePt t="13186" x="9848850" y="2868613"/>
          <p14:tracePt t="13191" x="9839325" y="2868613"/>
          <p14:tracePt t="13205" x="9829800" y="2868613"/>
          <p14:tracePt t="13441" x="9813925" y="2868613"/>
          <p14:tracePt t="13458" x="9739313" y="2873375"/>
          <p14:tracePt t="13467" x="9699625" y="2882900"/>
          <p14:tracePt t="13478" x="9615488" y="2892425"/>
          <p14:tracePt t="13484" x="9550400" y="2903538"/>
          <p14:tracePt t="13501" x="9431338" y="2913063"/>
          <p14:tracePt t="13506" x="9337675" y="2922588"/>
          <p14:tracePt t="13522" x="9232900" y="2922588"/>
          <p14:tracePt t="13525" x="9193213" y="2922588"/>
          <p14:tracePt t="13530" x="9083675" y="2922588"/>
          <p14:tracePt t="13545" x="8994775" y="2922588"/>
          <p14:tracePt t="13547" x="8950325" y="2922588"/>
          <p14:tracePt t="13552" x="8861425" y="2922588"/>
          <p14:tracePt t="13568" x="8737600" y="2922588"/>
          <p14:tracePt t="13573" x="8658225" y="2922588"/>
          <p14:tracePt t="13590" x="8562975" y="2922588"/>
          <p14:tracePt t="13597" x="8504238" y="2922588"/>
          <p14:tracePt t="13613" x="8404225" y="2922588"/>
          <p14:tracePt t="13619" x="8355013" y="2922588"/>
          <p14:tracePt t="13634" x="8315325" y="2922588"/>
          <p14:tracePt t="13657" x="8266113" y="2922588"/>
          <p14:tracePt t="13658" x="8240713" y="2922588"/>
          <p14:tracePt t="13663" x="8231188" y="2922588"/>
          <p14:tracePt t="13731" x="8224838" y="2922588"/>
          <p14:tracePt t="13746" x="8210550" y="2922588"/>
          <p14:tracePt t="13753" x="8205788" y="2917825"/>
          <p14:tracePt t="13769" x="8180388" y="2903538"/>
          <p14:tracePt t="13790" x="8156575" y="2898775"/>
          <p14:tracePt t="13791" x="8131175" y="2887663"/>
          <p14:tracePt t="13799" x="8101013" y="2882900"/>
          <p14:tracePt t="13816" x="8066088" y="2873375"/>
          <p14:tracePt t="13821" x="8037513" y="2868613"/>
          <p14:tracePt t="13838" x="8002588" y="2859088"/>
          <p14:tracePt t="13843" x="7993063" y="2859088"/>
          <p14:tracePt t="13860" x="7972425" y="2852738"/>
          <p14:tracePt t="13866" x="7958138" y="2852738"/>
          <p14:tracePt t="13883" x="7947025" y="2847975"/>
          <p14:tracePt t="13888" x="7942263" y="2847975"/>
          <p14:tracePt t="13905" x="7923213" y="2838450"/>
          <p14:tracePt t="13914" x="7918450" y="2838450"/>
          <p14:tracePt t="13928" x="7897813" y="2828925"/>
          <p14:tracePt t="13930" x="7893050" y="2828925"/>
          <p14:tracePt t="13934" x="7888288" y="2828925"/>
          <p14:tracePt t="13949" x="7883525" y="2824163"/>
          <p14:tracePt t="13958" x="7872413" y="2813050"/>
          <p14:tracePt t="13972" x="7858125" y="2808288"/>
          <p14:tracePt t="13980" x="7853363" y="2803525"/>
          <p14:tracePt t="13997" x="7843838" y="2794000"/>
          <p14:tracePt t="14002" x="7839075" y="2789238"/>
          <p14:tracePt t="14018" x="7827963" y="2784475"/>
          <p14:tracePt t="14023" x="7818438" y="2779713"/>
          <p14:tracePt t="14040" x="7793038" y="2768600"/>
          <p14:tracePt t="14047" x="7788275" y="2763838"/>
          <p14:tracePt t="14064" x="7783513" y="2759075"/>
          <p14:tracePt t="14069" x="7773988" y="2754313"/>
          <p14:tracePt t="14086" x="7753350" y="2738438"/>
          <p14:tracePt t="14091" x="7748588" y="2733675"/>
          <p14:tracePt t="14108" x="7739063" y="2724150"/>
          <p14:tracePt t="14114" x="7729538" y="2719388"/>
          <p14:tracePt t="14131" x="7720013" y="2698750"/>
          <p14:tracePt t="14137" x="7713663" y="2698750"/>
          <p14:tracePt t="14153" x="7694613" y="2679700"/>
          <p14:tracePt t="14159" x="7689850" y="2679700"/>
          <p14:tracePt t="14175" x="7654925" y="2670175"/>
          <p14:tracePt t="14181" x="7645400" y="2670175"/>
          <p14:tracePt t="14198" x="7629525" y="2654300"/>
          <p14:tracePt t="14204" x="7615238" y="2654300"/>
          <p14:tracePt t="14221" x="7559675" y="2640013"/>
          <p14:tracePt t="14226" x="7545388" y="2640013"/>
          <p14:tracePt t="14242" x="7496175" y="2630488"/>
          <p14:tracePt t="14248" x="7466013" y="2625725"/>
          <p14:tracePt t="14265" x="7400925" y="2609850"/>
          <p14:tracePt t="14272" x="7386638" y="2600325"/>
          <p14:tracePt t="14288" x="7377113" y="2595563"/>
          <p14:tracePt t="14294" x="7372350" y="2595563"/>
          <p14:tracePt t="14379" x="7356475" y="2590800"/>
          <p14:tracePt t="14387" x="7346950" y="2586038"/>
          <p14:tracePt t="14400" x="7337425" y="2574925"/>
          <p14:tracePt t="14406" x="7327900" y="2560638"/>
          <p14:tracePt t="14422" x="7302500" y="2530475"/>
          <p14:tracePt t="14427" x="7292975" y="2516188"/>
          <p14:tracePt t="14445" x="7281863" y="2506663"/>
          <p14:tracePt t="14451" x="7281863" y="2500313"/>
          <p14:tracePt t="14466" x="7277100" y="2500313"/>
          <p14:tracePt t="14473" x="7277100" y="2495550"/>
          <p14:tracePt t="14488" x="7277100" y="2490788"/>
          <p14:tracePt t="14497" x="7277100" y="2486025"/>
          <p14:tracePt t="14511" x="7272338" y="2486025"/>
          <p14:tracePt t="14519" x="7272338" y="2481263"/>
          <p14:tracePt t="14536" x="7267575" y="2466975"/>
          <p14:tracePt t="14541" x="7258050" y="2466975"/>
          <p14:tracePt t="14558" x="7253288" y="2455863"/>
          <p14:tracePt t="14564" x="7246938" y="2451100"/>
          <p14:tracePt t="14581" x="7237413" y="2432050"/>
          <p14:tracePt t="14587" x="7232650" y="2427288"/>
          <p14:tracePt t="14604" x="7227888" y="2416175"/>
          <p14:tracePt t="14609" x="7213600" y="2406650"/>
          <p14:tracePt t="14625" x="7202488" y="2397125"/>
          <p14:tracePt t="14631" x="7197725" y="2392363"/>
          <p14:tracePt t="14648" x="7188200" y="2387600"/>
          <p14:tracePt t="14654" x="7188200" y="2381250"/>
          <p14:tracePt t="14671" x="7173913" y="2366963"/>
          <p14:tracePt t="14676" x="7167563" y="2366963"/>
          <p14:tracePt t="14692" x="7153275" y="2357438"/>
          <p14:tracePt t="14699" x="7148513" y="2352675"/>
          <p14:tracePt t="14716" x="7118350" y="2336800"/>
          <p14:tracePt t="14722" x="7108825" y="2332038"/>
          <p14:tracePt t="14739" x="7094538" y="2322513"/>
          <p14:tracePt t="14760" x="7073900" y="2301875"/>
          <p14:tracePt t="14767" x="7069138" y="2301875"/>
          <p14:tracePt t="14783" x="7059613" y="2292350"/>
          <p14:tracePt t="14789" x="7054850" y="2287588"/>
          <p14:tracePt t="14805" x="7043738" y="2273300"/>
          <p14:tracePt t="14811" x="7043738" y="2268538"/>
          <p14:tracePt t="14828" x="7038975" y="2268538"/>
          <p14:tracePt t="14830" x="7038975" y="2262188"/>
          <p14:tracePt t="14849" x="7034213" y="2262188"/>
          <p14:tracePt t="14971" x="7034213" y="2268538"/>
          <p14:tracePt t="14990" x="7034213" y="2282825"/>
          <p14:tracePt t="14993" x="7034213" y="2287588"/>
          <p14:tracePt t="15007" x="7034213" y="2301875"/>
          <p14:tracePt t="15013" x="7034213" y="2308225"/>
          <p14:tracePt t="15028" x="7038975" y="2322513"/>
          <p14:tracePt t="15035" x="7038975" y="2327275"/>
          <p14:tracePt t="15050" x="7048500" y="2332038"/>
          <p14:tracePt t="15057" x="7054850" y="2336800"/>
          <p14:tracePt t="15074" x="7054850" y="2341563"/>
          <p14:tracePt t="15081" x="7059613" y="2341563"/>
          <p14:tracePt t="15098" x="7059613" y="2357438"/>
          <p14:tracePt t="15104" x="7064375" y="2362200"/>
          <p14:tracePt t="15119" x="7064375" y="2366963"/>
          <p14:tracePt t="15143" x="7069138" y="2376488"/>
          <p14:tracePt t="15149" x="7069138" y="2381250"/>
          <p14:tracePt t="15166" x="7073900" y="2401888"/>
          <p14:tracePt t="15172" x="7073900" y="2406650"/>
          <p14:tracePt t="15189" x="7083425" y="2427288"/>
          <p14:tracePt t="15194" x="7083425" y="2432050"/>
          <p14:tracePt t="15211" x="7083425" y="2441575"/>
          <p14:tracePt t="15217" x="7088188" y="2446338"/>
          <p14:tracePt t="15234" x="7088188" y="2455863"/>
          <p14:tracePt t="15239" x="7094538" y="2471738"/>
          <p14:tracePt t="15256" x="7099300" y="2481263"/>
          <p14:tracePt t="15279" x="7104063" y="2500313"/>
          <p14:tracePt t="15285" x="7113588" y="2506663"/>
          <p14:tracePt t="15302" x="7113588" y="2516188"/>
          <p14:tracePt t="15323" x="7118350" y="2535238"/>
          <p14:tracePt t="15324" x="7118350" y="2540000"/>
          <p14:tracePt t="15331" x="7118350" y="2546350"/>
          <p14:tracePt t="15348" x="7123113" y="2565400"/>
          <p14:tracePt t="15352" x="7123113" y="2570163"/>
          <p14:tracePt t="15369" x="7123113" y="2579688"/>
          <p14:tracePt t="15374" x="7123113" y="2586038"/>
          <p14:tracePt t="15391" x="7127875" y="2600325"/>
          <p14:tracePt t="15398" x="7127875" y="2605088"/>
          <p14:tracePt t="15411" x="7127875" y="2609850"/>
          <p14:tracePt t="15420" x="7127875" y="2619375"/>
          <p14:tracePt t="15435" x="7134225" y="2630488"/>
          <p14:tracePt t="15441" x="7134225" y="2635250"/>
          <p14:tracePt t="15458" x="7138988" y="2644775"/>
          <p14:tracePt t="15465" x="7148513" y="2649538"/>
          <p14:tracePt t="15481" x="7153275" y="2654300"/>
          <p14:tracePt t="15502" x="7158038" y="2659063"/>
          <p14:tracePt t="15509" x="7162800" y="2665413"/>
          <p14:tracePt t="15524" x="7167563" y="2665413"/>
          <p14:tracePt t="15532" x="7173913" y="2665413"/>
          <p14:tracePt t="15548" x="7173913" y="2674938"/>
          <p14:tracePt t="15594" x="7178675" y="2674938"/>
          <p14:tracePt t="15619" x="7178675" y="2684463"/>
          <p14:tracePt t="15623" x="7188200" y="2689225"/>
          <p14:tracePt t="15637" x="7192963" y="2693988"/>
          <p14:tracePt t="15659" x="7197725" y="2698750"/>
          <p14:tracePt t="15665" x="7197725" y="2705100"/>
          <p14:tracePt t="15680" x="7197725" y="2714625"/>
          <p14:tracePt t="15688" x="7202488" y="2719388"/>
          <p14:tracePt t="15703" x="7202488" y="2724150"/>
          <p14:tracePt t="15710" x="7202488" y="2728913"/>
          <p14:tracePt t="15727" x="7202488" y="2733675"/>
          <p14:tracePt t="15735" x="7207250" y="2733675"/>
          <p14:tracePt t="15752" x="7213600" y="2738438"/>
          <p14:tracePt t="15757" x="7213600" y="2744788"/>
          <p14:tracePt t="15773" x="7232650" y="2754313"/>
          <p14:tracePt t="15781" x="7237413" y="2759075"/>
          <p14:tracePt t="15798" x="7258050" y="2768600"/>
          <p14:tracePt t="15802" x="7262813" y="2773363"/>
          <p14:tracePt t="15819" x="7272338" y="2773363"/>
          <p14:tracePt t="15826" x="7292975" y="2784475"/>
          <p14:tracePt t="15864" x="7302500" y="2784475"/>
          <p14:tracePt t="15888" x="7316788" y="2784475"/>
          <p14:tracePt t="15893" x="7321550" y="2784475"/>
          <p14:tracePt t="15909" x="7332663" y="2784475"/>
          <p14:tracePt t="15915" x="7337425" y="2784475"/>
          <p14:tracePt t="15931" x="7351713" y="2784475"/>
          <p14:tracePt t="15938" x="7361238" y="2784475"/>
          <p14:tracePt t="15955" x="7372350" y="2784475"/>
          <p14:tracePt t="15959" x="7377113" y="2784475"/>
          <p14:tracePt t="15974" x="7381875" y="2784475"/>
          <p14:tracePt t="15982" x="7391400" y="2784475"/>
          <p14:tracePt t="15998" x="7396163" y="2784475"/>
          <p14:tracePt t="16005" x="7400925" y="2784475"/>
          <p14:tracePt t="16023" x="7412038" y="2784475"/>
          <p14:tracePt t="16027" x="7416800" y="2784475"/>
          <p14:tracePt t="16043" x="7431088" y="2784475"/>
          <p14:tracePt t="16067" x="7440613" y="2784475"/>
          <p14:tracePt t="16112" x="7446963" y="2784475"/>
          <p14:tracePt t="16113" x="7451725" y="2784475"/>
          <p14:tracePt t="16118" x="7466013" y="2784475"/>
          <p14:tracePt t="16135" x="7475538" y="2784475"/>
          <p14:tracePt t="16142" x="7480300" y="2784475"/>
          <p14:tracePt t="16158" x="7491413" y="2784475"/>
          <p14:tracePt t="16167" x="7505700" y="2784475"/>
          <p14:tracePt t="16183" x="7515225" y="2784475"/>
          <p14:tracePt t="16186" x="7519988" y="2784475"/>
          <p14:tracePt t="16203" x="7540625" y="2784475"/>
          <p14:tracePt t="16208" x="7550150" y="2784475"/>
          <p14:tracePt t="16226" x="7570788" y="2784475"/>
          <p14:tracePt t="16234" x="7580313" y="2784475"/>
          <p14:tracePt t="16251" x="7605713" y="2784475"/>
          <p14:tracePt t="16254" x="7620000" y="2784475"/>
          <p14:tracePt t="16267" x="7654925" y="2784475"/>
          <p14:tracePt t="16292" x="7685088" y="2784475"/>
          <p14:tracePt t="16300" x="7694613" y="2784475"/>
          <p14:tracePt t="16314" x="7724775" y="2784475"/>
          <p14:tracePt t="16321" x="7748588" y="2784475"/>
          <p14:tracePt t="16336" x="7783513" y="2784475"/>
          <p14:tracePt t="16342" x="7804150" y="2784475"/>
          <p14:tracePt t="16359" x="7839075" y="2784475"/>
          <p14:tracePt t="16368" x="7858125" y="2784475"/>
          <p14:tracePt t="16385" x="7893050" y="2784475"/>
          <p14:tracePt t="16388" x="7907338" y="2784475"/>
          <p14:tracePt t="16414" x="7962900" y="2784475"/>
          <p14:tracePt t="16427" x="7997825" y="2784475"/>
          <p14:tracePt t="16434" x="8016875" y="2789238"/>
          <p14:tracePt t="16451" x="8051800" y="2789238"/>
          <p14:tracePt t="16456" x="8061325" y="2789238"/>
          <p14:tracePt t="16474" x="8096250" y="2789238"/>
          <p14:tracePt t="16477" x="8121650" y="2789238"/>
          <p14:tracePt t="16494" x="8180388" y="2798763"/>
          <p14:tracePt t="16503" x="8185150" y="2803525"/>
          <p14:tracePt t="16518" x="8224838" y="2803525"/>
          <p14:tracePt t="16524" x="8255000" y="2803525"/>
          <p14:tracePt t="16548" x="8285163" y="2803525"/>
          <p14:tracePt t="16563" x="8310563" y="2803525"/>
          <p14:tracePt t="16571" x="8315325" y="2803525"/>
          <p14:tracePt t="16585" x="8339138" y="2803525"/>
          <p14:tracePt t="16591" x="8345488" y="2803525"/>
          <p14:tracePt t="16608" x="8355013" y="2803525"/>
          <p14:tracePt t="16617" x="8369300" y="2803525"/>
          <p14:tracePt t="16628" x="8378825" y="2803525"/>
          <p14:tracePt t="16636" x="8389938" y="2803525"/>
          <p14:tracePt t="16655" x="8458200" y="2803525"/>
          <p14:tracePt t="16658" x="8474075" y="2803525"/>
          <p14:tracePt t="16674" x="8513763" y="2803525"/>
          <p14:tracePt t="16682" x="8528050" y="2803525"/>
          <p14:tracePt t="16698" x="8578850" y="2803525"/>
          <p14:tracePt t="16703" x="8593138" y="2803525"/>
          <p14:tracePt t="16720" x="8632825" y="2803525"/>
          <p14:tracePt t="16724" x="8658225" y="2803525"/>
          <p14:tracePt t="16741" x="8697913" y="2803525"/>
          <p14:tracePt t="16748" x="8712200" y="2803525"/>
          <p14:tracePt t="16765" x="8737600" y="2803525"/>
          <p14:tracePt t="16770" x="8761413" y="2803525"/>
          <p14:tracePt t="16788" x="8805863" y="2803525"/>
          <p14:tracePt t="16792" x="8826500" y="2803525"/>
          <p14:tracePt t="16809" x="8845550" y="2803525"/>
          <p14:tracePt t="16815" x="8856663" y="2803525"/>
          <p14:tracePt t="16832" x="8870950" y="2803525"/>
          <p14:tracePt t="16840" x="8880475" y="2803525"/>
          <p14:tracePt t="16855" x="8891588" y="2803525"/>
          <p14:tracePt t="16859" x="8920163" y="2803525"/>
          <p14:tracePt t="16876" x="8936038" y="2803525"/>
          <p14:tracePt t="16882" x="8955088" y="2803525"/>
          <p14:tracePt t="16900" x="8999538" y="2803525"/>
          <p14:tracePt t="16904" x="9015413" y="2803525"/>
          <p14:tracePt t="16920" x="9043988" y="2803525"/>
          <p14:tracePt t="16925" x="9059863" y="2803525"/>
          <p14:tracePt t="16942" x="9099550" y="2803525"/>
          <p14:tracePt t="16949" x="9113838" y="2803525"/>
          <p14:tracePt t="16965" x="9139238" y="2803525"/>
          <p14:tracePt t="16971" x="9158288" y="2803525"/>
          <p14:tracePt t="16988" x="9204325" y="2803525"/>
          <p14:tracePt t="16995" x="9213850" y="2803525"/>
          <p14:tracePt t="17011" x="9237663" y="2803525"/>
          <p14:tracePt t="17015" x="9244013" y="2803525"/>
          <p14:tracePt t="17018" x="9248775" y="2803525"/>
          <p14:tracePt t="17034" x="9288463" y="2803525"/>
          <p14:tracePt t="17040" x="9302750" y="2803525"/>
          <p14:tracePt t="17057" x="9332913" y="2803525"/>
          <p14:tracePt t="17064" x="9347200" y="2803525"/>
          <p14:tracePt t="17081" x="9461500" y="2803525"/>
          <p14:tracePt t="17085" x="9482138" y="2798763"/>
          <p14:tracePt t="17103" x="9526588" y="2798763"/>
          <p14:tracePt t="17107" x="9556750" y="2798763"/>
          <p14:tracePt t="17124" x="9596438" y="2798763"/>
          <p14:tracePt t="17131" x="9610725" y="2798763"/>
          <p14:tracePt t="17149" x="9636125" y="2798763"/>
          <p14:tracePt t="17153" x="9655175" y="2798763"/>
          <p14:tracePt t="17170" x="9725025" y="2798763"/>
          <p14:tracePt t="17174" x="9744075" y="2798763"/>
          <p14:tracePt t="17191" x="9790113" y="2798763"/>
          <p14:tracePt t="17199" x="9818688" y="2798763"/>
          <p14:tracePt t="17216" x="9923463" y="2798763"/>
          <p14:tracePt t="17220" x="9932988" y="2798763"/>
          <p14:tracePt t="17238" x="9998075" y="2798763"/>
          <p14:tracePt t="17242" x="10028238" y="2798763"/>
          <p14:tracePt t="17259" x="10077450" y="2798763"/>
          <p14:tracePt t="17264" x="10102850" y="2798763"/>
          <p14:tracePt t="17283" x="10126663" y="2798763"/>
          <p14:tracePt t="17288" x="10152063" y="2798763"/>
          <p14:tracePt t="17305" x="10196513" y="2803525"/>
          <p14:tracePt t="17309" x="10215563" y="2803525"/>
          <p14:tracePt t="17324" x="10231438" y="2803525"/>
          <p14:tracePt t="17334" x="10255250" y="2808288"/>
          <p14:tracePt t="17349" x="10280650" y="2819400"/>
          <p14:tracePt t="17355" x="10285413" y="2819400"/>
          <p14:tracePt t="17372" x="10306050" y="2819400"/>
          <p14:tracePt t="17377" x="10320338" y="2819400"/>
          <p14:tracePt t="17394" x="10329863" y="2819400"/>
          <p14:tracePt t="17401" x="10334625" y="2819400"/>
          <p14:tracePt t="17416" x="10345738" y="2819400"/>
          <p14:tracePt t="17417" x="10355263" y="2819400"/>
          <p14:tracePt t="17423" x="10380663" y="2813050"/>
          <p14:tracePt t="17439" x="10425113" y="2798763"/>
          <p14:tracePt t="17445" x="10429875" y="2794000"/>
          <p14:tracePt t="17461" x="10448925" y="2784475"/>
          <p14:tracePt t="17465" x="10460038" y="2784475"/>
          <p14:tracePt t="17469" x="10474325" y="2773363"/>
          <p14:tracePt t="17485" x="10499725" y="2768600"/>
          <p14:tracePt t="17490" x="10509250" y="2768600"/>
          <p14:tracePt t="17506" x="10518775" y="2763838"/>
          <p14:tracePt t="17508" x="10523538" y="2763838"/>
          <p14:tracePt t="17515" x="10528300" y="2763838"/>
          <p14:tracePt t="17527" x="10528300" y="2754313"/>
          <p14:tracePt t="17534" x="10534650" y="2754313"/>
          <p14:tracePt t="17557" x="10544175" y="2744788"/>
          <p14:tracePt t="17558" x="10548938" y="2744788"/>
          <p14:tracePt t="17572" x="10574338" y="2709863"/>
          <p14:tracePt t="17581" x="10579100" y="2705100"/>
          <p14:tracePt t="17594" x="10583863" y="2689225"/>
          <p14:tracePt t="17618" x="10598150" y="2665413"/>
          <p14:tracePt t="17623" x="10602913" y="2659063"/>
          <p14:tracePt t="17641" x="10602913" y="2644775"/>
          <p14:tracePt t="17648" x="10602913" y="2640013"/>
          <p14:tracePt t="17672" x="10607675" y="2625725"/>
          <p14:tracePt t="17673" x="10607675" y="2619375"/>
          <p14:tracePt t="17687" x="10614025" y="2600325"/>
          <p14:tracePt t="17692" x="10623550" y="2579688"/>
          <p14:tracePt t="17709" x="10628313" y="2555875"/>
          <p14:tracePt t="17715" x="10628313" y="2551113"/>
          <p14:tracePt t="17732" x="10633075" y="2530475"/>
          <p14:tracePt t="17756" x="10647363" y="2500313"/>
          <p14:tracePt t="17758" x="10663238" y="2466975"/>
          <p14:tracePt t="17759" x="10663238" y="2455863"/>
          <p14:tracePt t="17776" x="10672763" y="2436813"/>
          <p14:tracePt t="17784" x="10672763" y="2420938"/>
          <p14:tracePt t="17799" x="10682288" y="2406650"/>
          <p14:tracePt t="17805" x="10688638" y="2366963"/>
          <p14:tracePt t="17823" x="10693400" y="2347913"/>
          <p14:tracePt t="17827" x="10702925" y="2332038"/>
          <p14:tracePt t="17853" x="10702925" y="2317750"/>
          <p14:tracePt t="17854" x="10707688" y="2301875"/>
          <p14:tracePt t="17873" x="10707688" y="2273300"/>
          <p14:tracePt t="17897" x="10712450" y="2238375"/>
          <p14:tracePt t="17911" x="10712450" y="2222500"/>
          <p14:tracePt t="17916" x="10712450" y="2208213"/>
          <p14:tracePt t="17934" x="10721975" y="2193925"/>
          <p14:tracePt t="17939" x="10721975" y="2178050"/>
          <p14:tracePt t="17963" x="10721975" y="2154238"/>
          <p14:tracePt t="17964" x="10721975" y="2149475"/>
          <p14:tracePt t="17979" x="10721975" y="2128838"/>
          <p14:tracePt t="17985" x="10721975" y="2124075"/>
          <p14:tracePt t="18009" x="10721975" y="2093913"/>
          <p14:tracePt t="18023" x="10721975" y="2074863"/>
          <p14:tracePt t="18031" x="10717213" y="2070100"/>
          <p14:tracePt t="18047" x="10712450" y="2044700"/>
          <p14:tracePt t="18070" x="10707688" y="2035175"/>
          <p14:tracePt t="18071" x="10702925" y="2028825"/>
          <p14:tracePt t="18074" x="10702925" y="2019300"/>
          <p14:tracePt t="18090" x="10668000" y="1995488"/>
          <p14:tracePt t="18097" x="10653713" y="1989138"/>
          <p14:tracePt t="18114" x="10637838" y="1979613"/>
          <p14:tracePt t="18120" x="10623550" y="1979613"/>
          <p14:tracePt t="18135" x="10614025" y="1979613"/>
          <p14:tracePt t="18143" x="10593388" y="1979613"/>
          <p14:tracePt t="18158" x="10583863" y="1974850"/>
          <p14:tracePt t="18181" x="10548938" y="1974850"/>
          <p14:tracePt t="18183" x="10539413" y="1974850"/>
          <p14:tracePt t="18187" x="10523538" y="1974850"/>
          <p14:tracePt t="18203" x="10499725" y="1974850"/>
          <p14:tracePt t="18207" x="10479088" y="1974850"/>
          <p14:tracePt t="18224" x="10425113" y="1970088"/>
          <p14:tracePt t="18231" x="10385425" y="1970088"/>
          <p14:tracePt t="18248" x="10320338" y="1970088"/>
          <p14:tracePt t="18253" x="10271125" y="1970088"/>
          <p14:tracePt t="18270" x="10231438" y="1970088"/>
          <p14:tracePt t="18280" x="10171113" y="1970088"/>
          <p14:tracePt t="18293" x="10096500" y="1960563"/>
          <p14:tracePt t="18300" x="10056813" y="1960563"/>
          <p14:tracePt t="18317" x="9988550" y="1955800"/>
          <p14:tracePt t="18322" x="9937750" y="1955800"/>
          <p14:tracePt t="18339" x="9888538" y="1955800"/>
          <p14:tracePt t="18344" x="9844088" y="1944688"/>
          <p14:tracePt t="18361" x="9790113" y="1944688"/>
          <p14:tracePt t="18364" x="9769475" y="1944688"/>
          <p14:tracePt t="18367" x="9720263" y="1944688"/>
          <p14:tracePt t="18383" x="9640888" y="1944688"/>
          <p14:tracePt t="18391" x="9561513" y="1944688"/>
          <p14:tracePt t="18406" x="9466263" y="1944688"/>
          <p14:tracePt t="18414" x="9382125" y="1944688"/>
          <p14:tracePt t="18431" x="9248775" y="1944688"/>
          <p14:tracePt t="18435" x="9193213" y="1944688"/>
          <p14:tracePt t="18452" x="9083675" y="1944688"/>
          <p14:tracePt t="18456" x="9034463" y="1944688"/>
          <p14:tracePt t="18473" x="8885238" y="1944688"/>
          <p14:tracePt t="18496" x="8796338" y="1944688"/>
          <p14:tracePt t="18505" x="8682038" y="1944688"/>
          <p14:tracePt t="18520" x="8602663" y="1944688"/>
          <p14:tracePt t="18524" x="8583613" y="1944688"/>
          <p14:tracePt t="18541" x="8523288" y="1944688"/>
          <p14:tracePt t="18547" x="8493125" y="1944688"/>
          <p14:tracePt t="18564" x="8413750" y="1944688"/>
          <p14:tracePt t="18570" x="8385175" y="1944688"/>
          <p14:tracePt t="18587" x="8310563" y="1944688"/>
          <p14:tracePt t="18592" x="8270875" y="1944688"/>
          <p14:tracePt t="18608" x="8161338" y="1935163"/>
          <p14:tracePt t="18615" x="8151813" y="1935163"/>
          <p14:tracePt t="18631" x="8121650" y="1935163"/>
          <p14:tracePt t="18637" x="8116888" y="1935163"/>
          <p14:tracePt t="18654" x="8101013" y="1930400"/>
          <p14:tracePt t="18659" x="8091488" y="1930400"/>
          <p14:tracePt t="18676" x="8077200" y="1925638"/>
          <p14:tracePt t="18682" x="8051800" y="1925638"/>
          <p14:tracePt t="18697" x="8037513" y="1925638"/>
          <p14:tracePt t="18699" x="8016875" y="1920875"/>
          <p14:tracePt t="18706" x="7993063" y="1920875"/>
          <p14:tracePt t="18721" x="7947025" y="1900238"/>
          <p14:tracePt t="18727" x="7907338" y="1895475"/>
          <p14:tracePt t="18743" x="7839075" y="1876425"/>
          <p14:tracePt t="18750" x="7813675" y="1876425"/>
          <p14:tracePt t="18766" x="7764463" y="1870075"/>
          <p14:tracePt t="18772" x="7734300" y="1860550"/>
          <p14:tracePt t="18788" x="7708900" y="1860550"/>
          <p14:tracePt t="18796" x="7669213" y="1855788"/>
          <p14:tracePt t="18811" x="7645400" y="1855788"/>
          <p14:tracePt t="18813" x="7640638" y="1855788"/>
          <p14:tracePt t="18816" x="7620000" y="1855788"/>
          <p14:tracePt t="18831" x="7594600" y="1855788"/>
          <p14:tracePt t="18838" x="7589838" y="1855788"/>
          <p14:tracePt t="18854" x="7575550" y="1855788"/>
          <p14:tracePt t="18860" x="7566025" y="1855788"/>
          <p14:tracePt t="18876" x="7540625" y="1855788"/>
          <p14:tracePt t="18883" x="7535863" y="1855788"/>
          <p14:tracePt t="18899" x="7519988" y="1860550"/>
          <p14:tracePt t="18905" x="7500938" y="1870075"/>
          <p14:tracePt t="18924" x="7456488" y="1881188"/>
          <p14:tracePt t="18930" x="7451725" y="1881188"/>
          <p14:tracePt t="18946" x="7416800" y="1895475"/>
          <p14:tracePt t="18952" x="7407275" y="1895475"/>
          <p14:tracePt t="18969" x="7377113" y="1909763"/>
          <p14:tracePt t="18974" x="7361238" y="1916113"/>
          <p14:tracePt t="18990" x="7351713" y="1920875"/>
          <p14:tracePt t="18996" x="7346950" y="1930400"/>
          <p14:tracePt t="19013" x="7321550" y="1939925"/>
          <p14:tracePt t="19019" x="7316788" y="1944688"/>
          <p14:tracePt t="19036" x="7292975" y="1960563"/>
          <p14:tracePt t="19041" x="7281863" y="1970088"/>
          <p14:tracePt t="19058" x="7246938" y="1989138"/>
          <p14:tracePt t="19081" x="7232650" y="2009775"/>
          <p14:tracePt t="19083" x="7223125" y="2014538"/>
          <p14:tracePt t="19087" x="7218363" y="2028825"/>
          <p14:tracePt t="19104" x="7213600" y="2039938"/>
          <p14:tracePt t="19109" x="7213600" y="2044700"/>
          <p14:tracePt t="19124" x="7213600" y="2049463"/>
          <p14:tracePt t="19132" x="7213600" y="2063750"/>
          <p14:tracePt t="19148" x="7213600" y="2079625"/>
          <p14:tracePt t="19155" x="7213600" y="2089150"/>
          <p14:tracePt t="19171" x="7213600" y="2114550"/>
          <p14:tracePt t="19177" x="7213600" y="2119313"/>
          <p14:tracePt t="19193" x="7213600" y="2143125"/>
          <p14:tracePt t="19200" x="7213600" y="2149475"/>
          <p14:tracePt t="19216" x="7213600" y="2159000"/>
          <p14:tracePt t="19223" x="7213600" y="2178050"/>
          <p14:tracePt t="19239" x="7213600" y="2182813"/>
          <p14:tracePt t="19239" x="7218363" y="2203450"/>
          <p14:tracePt t="19244" x="7218363" y="2208213"/>
          <p14:tracePt t="19261" x="7218363" y="2212975"/>
          <p14:tracePt t="19263" x="7218363" y="2217738"/>
          <p14:tracePt t="19267" x="7218363" y="2222500"/>
          <p14:tracePt t="19281" x="7218363" y="2228850"/>
          <p14:tracePt t="19290" x="7218363" y="2247900"/>
          <p14:tracePt t="19305" x="7218363" y="2257425"/>
          <p14:tracePt t="19313" x="7218363" y="2273300"/>
          <p14:tracePt t="19330" x="7218363" y="2287588"/>
          <p14:tracePt t="19335" x="7218363" y="2292350"/>
          <p14:tracePt t="19352" x="7218363" y="2312988"/>
          <p14:tracePt t="19356" x="7218363" y="2317750"/>
          <p14:tracePt t="19373" x="7218363" y="2352675"/>
          <p14:tracePt t="19380" x="7218363" y="2371725"/>
          <p14:tracePt t="19397" x="7218363" y="2387600"/>
          <p14:tracePt t="19402" x="7218363" y="2401888"/>
          <p14:tracePt t="19419" x="7227888" y="2411413"/>
          <p14:tracePt t="19424" x="7232650" y="2427288"/>
          <p14:tracePt t="19441" x="7232650" y="2441575"/>
          <p14:tracePt t="19447" x="7237413" y="2451100"/>
          <p14:tracePt t="19461" x="7242175" y="2466975"/>
          <p14:tracePt t="19468" x="7242175" y="2476500"/>
          <p14:tracePt t="19485" x="7242175" y="2490788"/>
          <p14:tracePt t="19490" x="7242175" y="2495550"/>
          <p14:tracePt t="19506" x="7242175" y="2511425"/>
          <p14:tracePt t="19513" x="7242175" y="2525713"/>
          <p14:tracePt t="19530" x="7242175" y="2535238"/>
          <p14:tracePt t="19536" x="7242175" y="2551113"/>
          <p14:tracePt t="19552" x="7242175" y="2565400"/>
          <p14:tracePt t="19559" x="7242175" y="2579688"/>
          <p14:tracePt t="19576" x="7242175" y="2590800"/>
          <p14:tracePt t="19582" x="7242175" y="2595563"/>
          <p14:tracePt t="19598" x="7242175" y="2614613"/>
          <p14:tracePt t="19605" x="7237413" y="2619375"/>
          <p14:tracePt t="19621" x="7237413" y="2630488"/>
          <p14:tracePt t="19627" x="7237413" y="2635250"/>
          <p14:tracePt t="19642" x="7237413" y="2640013"/>
          <p14:tracePt t="19649" x="7237413" y="2644775"/>
          <p14:tracePt t="19664" x="7237413" y="2654300"/>
          <p14:tracePt t="19671" x="7237413" y="2659063"/>
          <p14:tracePt t="19689" x="7237413" y="2670175"/>
          <p14:tracePt t="19694" x="7237413" y="2674938"/>
          <p14:tracePt t="19709" x="7237413" y="2679700"/>
          <p14:tracePt t="19735" x="7237413" y="2693988"/>
          <p14:tracePt t="19739" x="7242175" y="2698750"/>
          <p14:tracePt t="19756" x="7246938" y="2709863"/>
          <p14:tracePt t="19764" x="7253288" y="2714625"/>
          <p14:tracePt t="19777" x="7253288" y="2719388"/>
          <p14:tracePt t="19785" x="7262813" y="2724150"/>
          <p14:tracePt t="19802" x="7272338" y="2738438"/>
          <p14:tracePt t="19806" x="7292975" y="2749550"/>
          <p14:tracePt t="19823" x="7316788" y="2773363"/>
          <p14:tracePt t="19830" x="7332663" y="2779713"/>
          <p14:tracePt t="19846" x="7351713" y="2789238"/>
          <p14:tracePt t="19852" x="7361238" y="2789238"/>
          <p14:tracePt t="19869" x="7377113" y="2798763"/>
          <p14:tracePt t="19874" x="7386638" y="2798763"/>
          <p14:tracePt t="19891" x="7407275" y="2798763"/>
          <p14:tracePt t="19896" x="7416800" y="2798763"/>
          <p14:tracePt t="19914" x="7466013" y="2798763"/>
          <p14:tracePt t="19921" x="7480300" y="2798763"/>
          <p14:tracePt t="19937" x="7531100" y="2798763"/>
          <p14:tracePt t="19941" x="7570788" y="2798763"/>
          <p14:tracePt t="19958" x="7640638" y="2798763"/>
          <p14:tracePt t="19964" x="7659688" y="2798763"/>
          <p14:tracePt t="19981" x="7724775" y="2798763"/>
          <p14:tracePt t="19987" x="7764463" y="2798763"/>
          <p14:tracePt t="20004" x="7843838" y="2798763"/>
          <p14:tracePt t="20009" x="7872413" y="2798763"/>
          <p14:tracePt t="20035" x="7937500" y="2798763"/>
          <p14:tracePt t="20037" x="7977188" y="2798763"/>
          <p14:tracePt t="20049" x="8081963" y="2798763"/>
          <p14:tracePt t="20054" x="8105775" y="2798763"/>
          <p14:tracePt t="20071" x="8196263" y="2798763"/>
          <p14:tracePt t="20077" x="8210550" y="2798763"/>
          <p14:tracePt t="20093" x="8280400" y="2798763"/>
          <p14:tracePt t="20097" x="8299450" y="2798763"/>
          <p14:tracePt t="20113" x="8408988" y="2798763"/>
          <p14:tracePt t="20121" x="8493125" y="2798763"/>
          <p14:tracePt t="20137" x="8651875" y="2798763"/>
          <p14:tracePt t="20142" x="8707438" y="2798763"/>
          <p14:tracePt t="20159" x="8840788" y="2798763"/>
          <p14:tracePt t="20166" x="8880475" y="2798763"/>
          <p14:tracePt t="20181" x="8950325" y="2798763"/>
          <p14:tracePt t="20188" x="8964613" y="2798763"/>
          <p14:tracePt t="20206" x="9010650" y="2798763"/>
          <p14:tracePt t="20213" x="9043988" y="2798763"/>
          <p14:tracePt t="20230" x="9109075" y="2803525"/>
          <p14:tracePt t="20235" x="9129713" y="2803525"/>
          <p14:tracePt t="20252" x="9213850" y="2813050"/>
          <p14:tracePt t="20256" x="9263063" y="2813050"/>
          <p14:tracePt t="20282" x="9367838" y="2813050"/>
          <p14:tracePt t="20283" x="9382125" y="2813050"/>
          <p14:tracePt t="20295" x="9486900" y="2819400"/>
          <p14:tracePt t="20302" x="9540875" y="2819400"/>
          <p14:tracePt t="20319" x="9605963" y="2819400"/>
          <p14:tracePt t="20324" x="9659938" y="2819400"/>
          <p14:tracePt t="20341" x="9729788" y="2819400"/>
          <p14:tracePt t="20346" x="9769475" y="2819400"/>
          <p14:tracePt t="20363" x="9844088" y="2819400"/>
          <p14:tracePt t="20370" x="9883775" y="2819400"/>
          <p14:tracePt t="20386" x="9942513" y="2819400"/>
          <p14:tracePt t="20392" x="9972675" y="2819400"/>
          <p14:tracePt t="20408" x="10028238" y="2819400"/>
          <p14:tracePt t="20414" x="10056813" y="2819400"/>
          <p14:tracePt t="20430" x="10077450" y="2819400"/>
          <p14:tracePt t="20431" x="10107613" y="2819400"/>
          <p14:tracePt t="20452" x="10136188" y="2819400"/>
          <p14:tracePt t="20461" x="10152063" y="2819400"/>
          <p14:tracePt t="20462" x="10231438" y="2819400"/>
          <p14:tracePt t="20475" x="10294938" y="2808288"/>
          <p14:tracePt t="20482" x="10345738" y="2808288"/>
          <p14:tracePt t="20498" x="10385425" y="2808288"/>
          <p14:tracePt t="20506" x="10429875" y="2803525"/>
          <p14:tracePt t="20521" x="10474325" y="2803525"/>
          <p14:tracePt t="20527" x="10504488" y="2803525"/>
          <p14:tracePt t="20543" x="10553700" y="2803525"/>
          <p14:tracePt t="20550" x="10563225" y="2803525"/>
          <p14:tracePt t="20567" x="10588625" y="2803525"/>
          <p14:tracePt t="20572" x="10618788" y="2803525"/>
          <p14:tracePt t="20589" x="10653713" y="2803525"/>
          <p14:tracePt t="20596" x="10668000" y="2803525"/>
          <p14:tracePt t="20611" x="10682288" y="2794000"/>
          <p14:tracePt t="20617" x="10698163" y="2794000"/>
          <p14:tracePt t="20634" x="10742613" y="2779713"/>
          <p14:tracePt t="20639" x="10752138" y="2779713"/>
          <p14:tracePt t="20655" x="10782300" y="2779713"/>
          <p14:tracePt t="20663" x="10791825" y="2773363"/>
          <p14:tracePt t="20687" x="10826750" y="2759075"/>
          <p14:tracePt t="20688" x="10841038" y="2754313"/>
          <p14:tracePt t="20702" x="10861675" y="2724150"/>
          <p14:tracePt t="20706" x="10871200" y="2714625"/>
          <p14:tracePt t="20723" x="10871200" y="2679700"/>
          <p14:tracePt t="20730" x="10871200" y="2649538"/>
          <p14:tracePt t="20744" x="10871200" y="2630488"/>
          <p14:tracePt t="20746" x="10871200" y="2574925"/>
          <p14:tracePt t="20751" x="10866438" y="2555875"/>
          <p14:tracePt t="20767" x="10852150" y="2511425"/>
          <p14:tracePt t="20788" x="10826750" y="2427288"/>
          <p14:tracePt t="20789" x="10817225" y="2381250"/>
          <p14:tracePt t="20796" x="10817225" y="2366963"/>
          <p14:tracePt t="20813" x="10801350" y="2308225"/>
          <p14:tracePt t="20818" x="10801350" y="2268538"/>
          <p14:tracePt t="20837" x="10787063" y="2222500"/>
          <p14:tracePt t="20842" x="10787063" y="2203450"/>
          <p14:tracePt t="20858" x="10782300" y="2149475"/>
          <p14:tracePt t="20864" x="10772775" y="2128838"/>
          <p14:tracePt t="20881" x="10772775" y="2089150"/>
          <p14:tracePt t="20887" x="10768013" y="2074863"/>
          <p14:tracePt t="20904" x="10752138" y="2028825"/>
          <p14:tracePt t="20909" x="10747375" y="2024063"/>
          <p14:tracePt t="20925" x="10733088" y="1989138"/>
          <p14:tracePt t="20932" x="10728325" y="1974850"/>
          <p14:tracePt t="20949" x="10707688" y="1949450"/>
          <p14:tracePt t="20955" x="10702925" y="1935163"/>
          <p14:tracePt t="20971" x="10698163" y="1925638"/>
          <p14:tracePt t="20976" x="10688638" y="1909763"/>
          <p14:tracePt t="21002" x="10677525" y="1905000"/>
          <p14:tracePt t="21004" x="10672763" y="1900238"/>
          <p14:tracePt t="21017" x="10663238" y="1895475"/>
          <p14:tracePt t="21021" x="10653713" y="1895475"/>
          <p14:tracePt t="21038" x="10628313" y="1895475"/>
          <p14:tracePt t="21061" x="10588625" y="1895475"/>
          <p14:tracePt t="21067" x="10548938" y="1895475"/>
          <p14:tracePt t="21084" x="10494963" y="1895475"/>
          <p14:tracePt t="21089" x="10474325" y="1895475"/>
          <p14:tracePt t="21113" x="10399713" y="1895475"/>
          <p14:tracePt t="21115" x="10340975" y="1895475"/>
          <p14:tracePt t="21128" x="10221913" y="1895475"/>
          <p14:tracePt t="21135" x="10182225" y="1895475"/>
          <p14:tracePt t="21152" x="10021888" y="1895475"/>
          <p14:tracePt t="21173" x="9909175" y="1895475"/>
          <p14:tracePt t="21174" x="9813925" y="1895475"/>
          <p14:tracePt t="21180" x="9759950" y="1895475"/>
          <p14:tracePt t="21196" x="9650413" y="1895475"/>
          <p14:tracePt t="21202" x="9536113" y="1895475"/>
          <p14:tracePt t="21219" x="9461500" y="1895475"/>
          <p14:tracePt t="21224" x="9431338" y="1895475"/>
          <p14:tracePt t="21241" x="9391650" y="1895475"/>
          <p14:tracePt t="21263" x="9363075" y="1895475"/>
          <p14:tracePt t="21267" x="9317038" y="1895475"/>
          <p14:tracePt t="21270" x="9272588" y="1895475"/>
          <p14:tracePt t="21287" x="9218613" y="1895475"/>
          <p14:tracePt t="21292" x="9178925" y="1895475"/>
          <p14:tracePt t="21308" x="9113838" y="1895475"/>
          <p14:tracePt t="21314" x="9055100" y="1895475"/>
          <p14:tracePt t="21331" x="8999538" y="1895475"/>
          <p14:tracePt t="21337" x="8950325" y="1895475"/>
          <p14:tracePt t="21354" x="8896350" y="1895475"/>
          <p14:tracePt t="21359" x="8866188" y="1895475"/>
          <p14:tracePt t="21376" x="8851900" y="1895475"/>
          <p14:tracePt t="21380" x="8836025" y="1895475"/>
          <p14:tracePt t="21396" x="8810625" y="1895475"/>
          <p14:tracePt t="21403" x="8791575" y="1895475"/>
          <p14:tracePt t="21420" x="8747125" y="1885950"/>
          <p14:tracePt t="21425" x="8707438" y="1885950"/>
          <p14:tracePt t="21441" x="8667750" y="1881188"/>
          <p14:tracePt t="21447" x="8612188" y="1881188"/>
          <p14:tracePt t="21463" x="8558213" y="1870075"/>
          <p14:tracePt t="21464" x="8539163" y="1870075"/>
          <p14:tracePt t="21471" x="8488363" y="1870075"/>
          <p14:tracePt t="21488" x="8434388" y="1860550"/>
          <p14:tracePt t="21495" x="8394700" y="1860550"/>
          <p14:tracePt t="21510" x="8359775" y="1855788"/>
          <p14:tracePt t="21513" x="8350250" y="1855788"/>
          <p14:tracePt t="21517" x="8310563" y="1855788"/>
          <p14:tracePt t="21534" x="8255000" y="1855788"/>
          <p14:tracePt t="21539" x="8215313" y="1846263"/>
          <p14:tracePt t="21556" x="8166100" y="1846263"/>
          <p14:tracePt t="21563" x="8135938" y="1846263"/>
          <p14:tracePt t="21579" x="8081963" y="1846263"/>
          <p14:tracePt t="21585" x="8051800" y="1846263"/>
          <p14:tracePt t="21602" x="8002588" y="1846263"/>
          <p14:tracePt t="21607" x="7962900" y="1846263"/>
          <p14:tracePt t="21623" x="7927975" y="1846263"/>
          <p14:tracePt t="21630" x="7907338" y="1846263"/>
          <p14:tracePt t="21647" x="7878763" y="1846263"/>
          <p14:tracePt t="21652" x="7858125" y="1846263"/>
          <p14:tracePt t="21669" x="7818438" y="1846263"/>
          <p14:tracePt t="21674" x="7788275" y="1846263"/>
          <p14:tracePt t="21691" x="7764463" y="1846263"/>
          <p14:tracePt t="21696" x="7734300" y="1846263"/>
          <p14:tracePt t="21713" x="7704138" y="1846263"/>
          <p14:tracePt t="21714" x="7689850" y="1846263"/>
          <p14:tracePt t="21720" x="7669213" y="1851025"/>
          <p14:tracePt t="21737" x="7624763" y="1851025"/>
          <p14:tracePt t="21742" x="7605713" y="1851025"/>
          <p14:tracePt t="21758" x="7580313" y="1851025"/>
          <p14:tracePt t="21764" x="7554913" y="1855788"/>
          <p14:tracePt t="21781" x="7540625" y="1855788"/>
          <p14:tracePt t="21787" x="7519988" y="1855788"/>
          <p14:tracePt t="21804" x="7500938" y="1855788"/>
          <p14:tracePt t="21809" x="7496175" y="1855788"/>
          <p14:tracePt t="21826" x="7470775" y="1860550"/>
          <p14:tracePt t="21832" x="7466013" y="1860550"/>
          <p14:tracePt t="21849" x="7456488" y="1860550"/>
          <p14:tracePt t="21855" x="7456488" y="1870075"/>
          <p14:tracePt t="21870" x="7446963" y="1870075"/>
          <p14:tracePt t="21877" x="7440613" y="1870075"/>
          <p14:tracePt t="21893" x="7435850" y="1876425"/>
          <p14:tracePt t="21913" x="7435850" y="1881188"/>
          <p14:tracePt t="21917" x="7416800" y="1890713"/>
          <p14:tracePt t="21922" x="7412038" y="1895475"/>
          <p14:tracePt t="21939" x="7407275" y="1909763"/>
          <p14:tracePt t="21946" x="7400925" y="1916113"/>
          <p14:tracePt t="21962" x="7396163" y="1939925"/>
          <p14:tracePt t="21967" x="7391400" y="1944688"/>
          <p14:tracePt t="21984" x="7386638" y="1960563"/>
          <p14:tracePt t="21989" x="7386638" y="1974850"/>
          <p14:tracePt t="22006" x="7377113" y="2000250"/>
          <p14:tracePt t="22010" x="7377113" y="2005013"/>
          <p14:tracePt t="22027" x="7372350" y="2024063"/>
          <p14:tracePt t="22033" x="7367588" y="2044700"/>
          <p14:tracePt t="22050" x="7351713" y="2063750"/>
          <p14:tracePt t="22055" x="7351713" y="2079625"/>
          <p14:tracePt t="22071" x="7346950" y="2093913"/>
          <p14:tracePt t="22079" x="7346950" y="2109788"/>
          <p14:tracePt t="22096" x="7342188" y="2143125"/>
          <p14:tracePt t="22101" x="7342188" y="2149475"/>
          <p14:tracePt t="22120" x="7342188" y="2163763"/>
          <p14:tracePt t="22125" x="7332663" y="2178050"/>
          <p14:tracePt t="22140" x="7332663" y="2189163"/>
          <p14:tracePt t="22149" x="7332663" y="2203450"/>
          <p14:tracePt t="22164" x="7332663" y="2212975"/>
          <p14:tracePt t="22170" x="7332663" y="2217738"/>
          <p14:tracePt t="22187" x="7327900" y="2228850"/>
          <p14:tracePt t="22192" x="7327900" y="2238375"/>
          <p14:tracePt t="22207" x="7327900" y="2243138"/>
          <p14:tracePt t="22215" x="7327900" y="2247900"/>
          <p14:tracePt t="22231" x="7327900" y="2262188"/>
          <p14:tracePt t="22237" x="7327900" y="2273300"/>
          <p14:tracePt t="22253" x="7327900" y="2278063"/>
          <p14:tracePt t="22259" x="7327900" y="2282825"/>
          <p14:tracePt t="22276" x="7327900" y="2297113"/>
          <p14:tracePt t="22282" x="7327900" y="2301875"/>
          <p14:tracePt t="22299" x="7327900" y="2317750"/>
          <p14:tracePt t="22304" x="7327900" y="2322513"/>
          <p14:tracePt t="22321" x="7327900" y="2347913"/>
          <p14:tracePt t="22327" x="7327900" y="2352675"/>
          <p14:tracePt t="22343" x="7327900" y="2357438"/>
          <p14:tracePt t="22346" x="7327900" y="2362200"/>
          <p14:tracePt t="22350" x="7327900" y="2381250"/>
          <p14:tracePt t="22364" x="7327900" y="2387600"/>
          <p14:tracePt t="22372" x="7327900" y="2392363"/>
          <p14:tracePt t="22388" x="7327900" y="2406650"/>
          <p14:tracePt t="22396" x="7327900" y="2411413"/>
          <p14:tracePt t="22413" x="7327900" y="2420938"/>
          <p14:tracePt t="22417" x="7327900" y="2436813"/>
          <p14:tracePt t="22434" x="7321550" y="2446338"/>
          <p14:tracePt t="22439" x="7321550" y="2451100"/>
          <p14:tracePt t="22456" x="7321550" y="2460625"/>
          <p14:tracePt t="22463" x="7321550" y="2476500"/>
          <p14:tracePt t="22479" x="7321550" y="2481263"/>
          <p14:tracePt t="22485" x="7316788" y="2486025"/>
          <p14:tracePt t="22500" x="7316788" y="2490788"/>
          <p14:tracePt t="22507" x="7316788" y="2495550"/>
          <p14:tracePt t="22523" x="7312025" y="2500313"/>
          <p14:tracePt t="22530" x="7312025" y="2506663"/>
          <p14:tracePt t="22590" x="7312025" y="2516188"/>
          <p14:tracePt t="22636" x="7312025" y="2520950"/>
          <p14:tracePt t="22687" x="7312025" y="2525713"/>
          <p14:tracePt t="22709" x="7307263" y="2525713"/>
          <p14:tracePt t="22724" x="7297738" y="2530475"/>
          <p14:tracePt t="22732" x="7292975" y="2530475"/>
          <p14:tracePt t="22746" x="7281863" y="2546350"/>
          <p14:tracePt t="22747" x="7267575" y="2551113"/>
          <p14:tracePt t="22771" x="7237413" y="2570163"/>
          <p14:tracePt t="22772" x="7218363" y="2586038"/>
          <p14:tracePt t="22777" x="7197725" y="2605088"/>
          <p14:tracePt t="22793" x="7167563" y="2625725"/>
          <p14:tracePt t="22800" x="7148513" y="2640013"/>
          <p14:tracePt t="22817" x="7108825" y="2670175"/>
          <p14:tracePt t="22822" x="7088188" y="2693988"/>
          <p14:tracePt t="22837" x="7083425" y="2709863"/>
          <p14:tracePt t="22847" x="7043738" y="2754313"/>
          <p14:tracePt t="22863" x="7029450" y="2789238"/>
          <p14:tracePt t="22868" x="7015163" y="2803525"/>
          <p14:tracePt t="22885" x="7004050" y="2824163"/>
          <p14:tracePt t="22889" x="6994525" y="2838450"/>
          <p14:tracePt t="22911" x="6985000" y="2852738"/>
          <p14:tracePt t="22914" x="6980238" y="2868613"/>
          <p14:tracePt t="22929" x="6954838" y="2892425"/>
          <p14:tracePt t="22952" x="6934200" y="2913063"/>
          <p14:tracePt t="22953" x="6929438" y="2917825"/>
          <p14:tracePt t="22957" x="6924675" y="2927350"/>
          <p14:tracePt t="22973" x="6915150" y="2938463"/>
          <p14:tracePt t="22979" x="6910388" y="2943225"/>
          <p14:tracePt t="22996" x="6900863" y="2947988"/>
          <p14:tracePt t="23002" x="6889750" y="2947988"/>
          <p14:tracePt t="23019" x="6880225" y="2947988"/>
          <p14:tracePt t="23024" x="6861175" y="2952750"/>
          <p14:tracePt t="23041" x="6845300" y="2967038"/>
          <p14:tracePt t="23047" x="6835775" y="2967038"/>
          <p14:tracePt t="23063" x="6831013" y="2971800"/>
          <p14:tracePt t="23064" x="6831013" y="2978150"/>
          <p14:tracePt t="23070" x="6826250" y="2978150"/>
          <p14:tracePt t="23093" x="6805613" y="2982913"/>
          <p14:tracePt t="23109" x="6796088" y="2982913"/>
          <p14:tracePt t="23115" x="6791325" y="2992438"/>
          <p14:tracePt t="23129" x="6786563" y="2992438"/>
          <p14:tracePt t="23138" x="6770688" y="2997200"/>
          <p14:tracePt t="23154" x="6756400" y="2997200"/>
          <p14:tracePt t="23160" x="6731000" y="3001963"/>
          <p14:tracePt t="23176" x="6707188" y="3017838"/>
          <p14:tracePt t="23183" x="6691313" y="3022600"/>
          <p14:tracePt t="23199" x="6642100" y="3036888"/>
          <p14:tracePt t="23204" x="6627813" y="3046413"/>
          <p14:tracePt t="23221" x="6572250" y="3051175"/>
          <p14:tracePt t="23227" x="6542088" y="3067050"/>
          <p14:tracePt t="23244" x="6497638" y="3076575"/>
          <p14:tracePt t="23246" x="6483350" y="3086100"/>
          <p14:tracePt t="23250" x="6462713" y="3090863"/>
          <p14:tracePt t="23267" x="6418263" y="3106738"/>
          <p14:tracePt t="23272" x="6388100" y="3116263"/>
          <p14:tracePt t="23289" x="6338888" y="3130550"/>
          <p14:tracePt t="23293" x="6329363" y="3136900"/>
          <p14:tracePt t="23309" x="6303963" y="3141663"/>
          <p14:tracePt t="23316" x="6284913" y="3146425"/>
          <p14:tracePt t="23332" x="6249988" y="3155950"/>
          <p14:tracePt t="23338" x="6240463" y="3155950"/>
          <p14:tracePt t="23354" x="6205538" y="3160713"/>
          <p14:tracePt t="23363" x="6189663" y="3160713"/>
          <p14:tracePt t="23379" x="6165850" y="3170238"/>
          <p14:tracePt t="23384" x="6161088" y="3170238"/>
          <p14:tracePt t="23402" x="6145213" y="3170238"/>
          <p14:tracePt t="23407" x="6140450" y="3170238"/>
          <p14:tracePt t="23422" x="6135688" y="3170238"/>
          <p14:tracePt t="23430" x="6126163" y="3170238"/>
          <p14:tracePt t="23446" x="6051550" y="3170238"/>
          <p14:tracePt t="23453" x="6011863" y="3176588"/>
          <p14:tracePt t="23468" x="5951538" y="3186113"/>
          <p14:tracePt t="23477" x="5853113" y="3205163"/>
          <p14:tracePt t="23491" x="5678488" y="3216275"/>
          <p14:tracePt t="23497" x="5649913" y="3225800"/>
          <p14:tracePt t="23514" x="5589588" y="3225800"/>
          <p14:tracePt t="23521" x="5580063" y="3225800"/>
          <p14:tracePt t="23537" x="5570538" y="3230563"/>
          <p14:tracePt t="23542" x="5559425" y="3230563"/>
          <p14:tracePt t="23559" x="5549900" y="3230563"/>
          <p14:tracePt t="23580" x="5545138" y="3230563"/>
          <p14:tracePt t="23587" x="5540375" y="3230563"/>
          <p14:tracePt t="23605" x="5519738" y="3230563"/>
          <p14:tracePt t="23610" x="5505450" y="3230563"/>
          <p14:tracePt t="23627" x="5495925" y="3230563"/>
          <p14:tracePt t="23631" x="5484813" y="3230563"/>
          <p14:tracePt t="23633" x="5456238" y="3230563"/>
          <p14:tracePt t="23650" x="5421313" y="3230563"/>
          <p14:tracePt t="23655" x="5391150" y="3230563"/>
          <p14:tracePt t="23672" x="5341938" y="3230563"/>
          <p14:tracePt t="23681" x="5311775" y="3230563"/>
          <p14:tracePt t="23695" x="5237163" y="3230563"/>
          <p14:tracePt t="23701" x="5197475" y="3230563"/>
          <p14:tracePt t="23718" x="5118100" y="3230563"/>
          <p14:tracePt t="23722" x="5048250" y="3230563"/>
          <p14:tracePt t="23739" x="4949825" y="3230563"/>
          <p14:tracePt t="23747" x="4884738" y="3230563"/>
          <p14:tracePt t="23764" x="4751388" y="3230563"/>
          <p14:tracePt t="23768" x="4656138" y="3230563"/>
          <p14:tracePt t="23783" x="4625975" y="3230563"/>
          <p14:tracePt t="23792" x="4462463" y="3230563"/>
          <p14:tracePt t="23815" x="4352925" y="3230563"/>
          <p14:tracePt t="23817" x="4273550" y="3230563"/>
          <p14:tracePt t="23829" x="4130675" y="3230563"/>
          <p14:tracePt t="23836" x="4065588" y="3230563"/>
          <p14:tracePt t="23853" x="4006850" y="3230563"/>
          <p14:tracePt t="23857" x="3956050" y="3230563"/>
          <p14:tracePt t="23879" x="3906838" y="3230563"/>
          <p14:tracePt t="23885" x="3876675" y="3230563"/>
          <p14:tracePt t="23896" x="3817938" y="3230563"/>
          <p14:tracePt t="23911" x="3778250" y="3230563"/>
          <p14:tracePt t="23919" x="3698875" y="3230563"/>
          <p14:tracePt t="23924" x="3648075" y="3230563"/>
          <p14:tracePt t="23939" x="3594100" y="3230563"/>
          <p14:tracePt t="23946" x="3544888" y="3230563"/>
          <p14:tracePt t="23963" x="3509963" y="3230563"/>
          <p14:tracePt t="23968" x="3475038" y="3230563"/>
          <p14:tracePt t="23985" x="3425825" y="3230563"/>
          <p14:tracePt t="23990" x="3340100" y="3230563"/>
          <p14:tracePt t="24006" x="3281363" y="3230563"/>
          <p14:tracePt t="24012" x="3241675" y="3230563"/>
          <p14:tracePt t="24030" x="3176588" y="3230563"/>
          <p14:tracePt t="24038" x="3148013" y="3230563"/>
          <p14:tracePt t="24055" x="3101975" y="3230563"/>
          <p14:tracePt t="24061" x="3078163" y="3230563"/>
          <p14:tracePt t="24078" x="3062288" y="3230563"/>
          <p14:tracePt t="24084" x="3052763" y="3230563"/>
          <p14:tracePt t="24099" x="3048000" y="3235325"/>
          <p14:tracePt t="24106" x="3043238" y="3235325"/>
          <p14:tracePt t="24122" x="3038475" y="3235325"/>
          <p14:tracePt t="24143" x="3033713" y="3235325"/>
          <p14:tracePt t="24372" x="3013075" y="3235325"/>
          <p14:tracePt t="24374" x="2998788" y="3235325"/>
          <p14:tracePt t="24391" x="2987675" y="3235325"/>
          <p14:tracePt t="24397" x="2978150" y="3235325"/>
          <p14:tracePt t="24413" x="2968625" y="3235325"/>
          <p14:tracePt t="24437" x="2954338" y="3235325"/>
          <p14:tracePt t="24442" x="2947988" y="3235325"/>
          <p14:tracePt t="24458" x="2933700" y="3235325"/>
          <p14:tracePt t="24465" x="2924175" y="3235325"/>
          <p14:tracePt t="24754" x="2954338" y="3235325"/>
          <p14:tracePt t="24763" x="2973388" y="3235325"/>
          <p14:tracePt t="24774" x="3038475" y="3235325"/>
          <p14:tracePt t="24779" x="3087688" y="3235325"/>
          <p14:tracePt t="24796" x="3181350" y="3244850"/>
          <p14:tracePt t="24802" x="3260725" y="3244850"/>
          <p14:tracePt t="24820" x="3409950" y="3244850"/>
          <p14:tracePt t="24824" x="3500438" y="3244850"/>
          <p14:tracePt t="24841" x="3613150" y="3244850"/>
          <p14:tracePt t="24847" x="3663950" y="3244850"/>
          <p14:tracePt t="24864" x="3713163" y="3244850"/>
          <p14:tracePt t="24870" x="3738563" y="3244850"/>
          <p14:tracePt t="24895" x="3792538" y="3244850"/>
          <p14:tracePt t="24909" x="3832225" y="3244850"/>
          <p14:tracePt t="24915" x="3871913" y="3244850"/>
          <p14:tracePt t="24932" x="3937000" y="3244850"/>
          <p14:tracePt t="24937" x="3986213" y="3244850"/>
          <p14:tracePt t="24954" x="4060825" y="3244850"/>
          <p14:tracePt t="24960" x="4110038" y="3249613"/>
          <p14:tracePt t="24976" x="4175125" y="3249613"/>
          <p14:tracePt t="24983" x="4224338" y="3249613"/>
          <p14:tracePt t="25000" x="4289425" y="3249613"/>
          <p14:tracePt t="25004" x="4329113" y="3249613"/>
          <p14:tracePt t="25021" x="4422775" y="3249613"/>
          <p14:tracePt t="25028" x="4492625" y="3249613"/>
          <p14:tracePt t="25045" x="4616450" y="3249613"/>
          <p14:tracePt t="25050" x="4700588" y="3249613"/>
          <p14:tracePt t="25067" x="4810125" y="3249613"/>
          <p14:tracePt t="25072" x="4879975" y="3249613"/>
          <p14:tracePt t="25088" x="4954588" y="3249613"/>
          <p14:tracePt t="25096" x="4984750" y="3260725"/>
          <p14:tracePt t="25113" x="5003800" y="3260725"/>
          <p14:tracePt t="25117" x="5008563" y="3260725"/>
          <p14:tracePt t="25134" x="5033963" y="3265488"/>
          <p14:tracePt t="25139" x="5043488" y="3265488"/>
          <p14:tracePt t="25156" x="5068888" y="3265488"/>
          <p14:tracePt t="25162" x="5078413" y="3275013"/>
          <p14:tracePt t="25179" x="5108575" y="3275013"/>
          <p14:tracePt t="25185" x="5113338" y="3275013"/>
          <p14:tracePt t="25202" x="5122863" y="3279775"/>
          <p14:tracePt t="25207" x="5127625" y="3279775"/>
          <p14:tracePt t="25222" x="5132388" y="3279775"/>
          <p14:tracePt t="25229" x="5143500" y="3279775"/>
          <p14:tracePt t="25243" x="5148263" y="3279775"/>
          <p14:tracePt t="25251" x="5153025" y="3279775"/>
          <p14:tracePt t="25266" x="5157788" y="3279775"/>
          <p14:tracePt t="25273" x="5162550" y="3279775"/>
          <p14:tracePt t="25295" x="5167313" y="3279775"/>
          <p14:tracePt t="25457" x="5172075" y="3279775"/>
          <p14:tracePt t="25473" x="5183188" y="3279775"/>
          <p14:tracePt t="25479" x="5211763" y="3275013"/>
          <p14:tracePt t="25494" x="5232400" y="3275013"/>
          <p14:tracePt t="27829" x="3767138" y="2381250"/>
          <p14:tracePt t="27829" x="3624263" y="2222500"/>
          <p14:tracePt t="27829" x="3435350" y="1949450"/>
          <p14:tracePt t="27829" x="3414713" y="1816100"/>
          <p14:tracePt t="27829" x="3300413" y="1592263"/>
          <p14:tracePt t="27829" x="3271838" y="1508125"/>
          <p14:tracePt t="27829" x="3176588" y="1304925"/>
          <p14:tracePt t="27829" x="3057525" y="1022350"/>
          <p14:tracePt t="27829" x="3033713" y="833438"/>
          <p14:tracePt t="27829" x="3022600" y="609600"/>
          <p14:tracePt t="27829" x="3027363" y="446088"/>
          <p14:tracePt t="27829" x="3157538" y="173038"/>
          <p14:tracePt t="27829" x="3236913" y="603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5B6D-67AA-480C-979B-A0ADA9FD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Common period, d 21 to 42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71043F1-90A0-4E2C-8350-BC88359F5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696398"/>
              </p:ext>
            </p:extLst>
          </p:nvPr>
        </p:nvGraphicFramePr>
        <p:xfrm>
          <a:off x="114299" y="1600199"/>
          <a:ext cx="11963401" cy="3657601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680626">
                  <a:extLst>
                    <a:ext uri="{9D8B030D-6E8A-4147-A177-3AD203B41FA5}">
                      <a16:colId xmlns:a16="http://schemas.microsoft.com/office/drawing/2014/main" val="4292207337"/>
                    </a:ext>
                  </a:extLst>
                </a:gridCol>
                <a:gridCol w="1318304">
                  <a:extLst>
                    <a:ext uri="{9D8B030D-6E8A-4147-A177-3AD203B41FA5}">
                      <a16:colId xmlns:a16="http://schemas.microsoft.com/office/drawing/2014/main" val="3987774507"/>
                    </a:ext>
                  </a:extLst>
                </a:gridCol>
                <a:gridCol w="1230417">
                  <a:extLst>
                    <a:ext uri="{9D8B030D-6E8A-4147-A177-3AD203B41FA5}">
                      <a16:colId xmlns:a16="http://schemas.microsoft.com/office/drawing/2014/main" val="826522881"/>
                    </a:ext>
                  </a:extLst>
                </a:gridCol>
                <a:gridCol w="1322932">
                  <a:extLst>
                    <a:ext uri="{9D8B030D-6E8A-4147-A177-3AD203B41FA5}">
                      <a16:colId xmlns:a16="http://schemas.microsoft.com/office/drawing/2014/main" val="1832021703"/>
                    </a:ext>
                  </a:extLst>
                </a:gridCol>
                <a:gridCol w="1102182">
                  <a:extLst>
                    <a:ext uri="{9D8B030D-6E8A-4147-A177-3AD203B41FA5}">
                      <a16:colId xmlns:a16="http://schemas.microsoft.com/office/drawing/2014/main" val="4015256841"/>
                    </a:ext>
                  </a:extLst>
                </a:gridCol>
                <a:gridCol w="965539">
                  <a:extLst>
                    <a:ext uri="{9D8B030D-6E8A-4147-A177-3AD203B41FA5}">
                      <a16:colId xmlns:a16="http://schemas.microsoft.com/office/drawing/2014/main" val="646655007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50909315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445920478"/>
                    </a:ext>
                  </a:extLst>
                </a:gridCol>
                <a:gridCol w="1219201">
                  <a:extLst>
                    <a:ext uri="{9D8B030D-6E8A-4147-A177-3AD203B41FA5}">
                      <a16:colId xmlns:a16="http://schemas.microsoft.com/office/drawing/2014/main" val="2542810545"/>
                    </a:ext>
                  </a:extLst>
                </a:gridCol>
              </a:tblGrid>
              <a:tr h="55821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No zinc oxide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/>
                        <a:t>zinc oxide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Probability, </a:t>
                      </a:r>
                      <a:r>
                        <a:rPr lang="en-US" sz="2400" i="1" dirty="0"/>
                        <a:t>P </a:t>
                      </a:r>
                      <a:r>
                        <a:rPr lang="en-US" sz="2400" i="0" dirty="0"/>
                        <a:t>=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406370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Cellulose: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Without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With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Without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With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Cellulose × </a:t>
                      </a:r>
                      <a:r>
                        <a:rPr lang="en-US" sz="2400" b="1" dirty="0" err="1"/>
                        <a:t>ZnO</a:t>
                      </a:r>
                      <a:endParaRPr lang="en-US" sz="2400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Cellulose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ZnO</a:t>
                      </a:r>
                      <a:endParaRPr lang="en-US" sz="2400" b="1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180267685"/>
                  </a:ext>
                </a:extLst>
              </a:tr>
              <a:tr h="657448">
                <a:tc>
                  <a:txBody>
                    <a:bodyPr/>
                    <a:lstStyle/>
                    <a:p>
                      <a:r>
                        <a:rPr lang="en-US" sz="2400" dirty="0"/>
                        <a:t>  ADG, g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495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523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523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6.5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0.269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0.297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0.001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57561008"/>
                  </a:ext>
                </a:extLst>
              </a:tr>
              <a:tr h="816929">
                <a:tc>
                  <a:txBody>
                    <a:bodyPr/>
                    <a:lstStyle/>
                    <a:p>
                      <a:r>
                        <a:rPr lang="en-US" sz="2400" dirty="0"/>
                        <a:t>  ADFI, g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704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733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734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11.2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0.452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0.481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&lt;0.001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99733848"/>
                  </a:ext>
                </a:extLst>
              </a:tr>
              <a:tr h="620234">
                <a:tc>
                  <a:txBody>
                    <a:bodyPr/>
                    <a:lstStyle/>
                    <a:p>
                      <a:r>
                        <a:rPr lang="en-US" sz="2400" dirty="0"/>
                        <a:t>  G:F, g/kg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723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717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714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0.01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0.459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0.518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0.155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789157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D6F9FD3-35AB-4F55-A296-5D99921E6110}"/>
              </a:ext>
            </a:extLst>
          </p:cNvPr>
          <p:cNvSpPr txBox="1"/>
          <p:nvPr/>
        </p:nvSpPr>
        <p:spPr>
          <a:xfrm>
            <a:off x="9601200" y="6337300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Chance et al., 2021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0ADB4A8-7078-4033-A84B-5F053FA40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96"/>
    </mc:Choice>
    <mc:Fallback xmlns="">
      <p:transition spd="slow" advTm="4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39" x="12112625" y="3190875"/>
          <p14:tracePt t="10956" x="12082463" y="3195638"/>
          <p14:tracePt t="10962" x="12072938" y="3200400"/>
          <p14:tracePt t="10978" x="12018963" y="3216275"/>
          <p14:tracePt t="10985" x="11933238" y="3244850"/>
          <p14:tracePt t="11002" x="11769725" y="3295650"/>
          <p14:tracePt t="11007" x="11636375" y="3328988"/>
          <p14:tracePt t="11023" x="11417300" y="3408363"/>
          <p14:tracePt t="11030" x="11223625" y="3443288"/>
          <p14:tracePt t="11046" x="10936288" y="3498850"/>
          <p14:tracePt t="11052" x="10728325" y="3522663"/>
          <p14:tracePt t="11069" x="10494963" y="3522663"/>
          <p14:tracePt t="11074" x="10364788" y="3522663"/>
          <p14:tracePt t="11091" x="10266363" y="3522663"/>
          <p14:tracePt t="11097" x="10221913" y="3513138"/>
          <p14:tracePt t="11114" x="10206038" y="3513138"/>
          <p14:tracePt t="11136" x="10182225" y="3513138"/>
          <p14:tracePt t="11142" x="10166350" y="3513138"/>
          <p14:tracePt t="11158" x="10156825" y="3513138"/>
          <p14:tracePt t="11161" x="10142538" y="3513138"/>
          <p14:tracePt t="11165" x="10126663" y="3522663"/>
          <p14:tracePt t="11182" x="10091738" y="3538538"/>
          <p14:tracePt t="11187" x="10072688" y="3543300"/>
          <p14:tracePt t="11204" x="9998075" y="3557588"/>
          <p14:tracePt t="11211" x="9937750" y="3568700"/>
          <p14:tracePt t="11228" x="9848850" y="3568700"/>
          <p14:tracePt t="11231" x="9764713" y="3568700"/>
          <p14:tracePt t="11247" x="9629775" y="3568700"/>
          <p14:tracePt t="11253" x="9510713" y="3562350"/>
          <p14:tracePt t="11270" x="9323388" y="3533775"/>
          <p14:tracePt t="11277" x="9188450" y="3508375"/>
          <p14:tracePt t="11291" x="8975725" y="3482975"/>
          <p14:tracePt t="11298" x="8810625" y="3473450"/>
          <p14:tracePt t="11318" x="8558213" y="3454400"/>
          <p14:tracePt t="11322" x="8315325" y="3438525"/>
          <p14:tracePt t="11338" x="7967663" y="3398838"/>
          <p14:tracePt t="11344" x="7720013" y="3368675"/>
          <p14:tracePt t="11361" x="7377113" y="3344863"/>
          <p14:tracePt t="11367" x="7134225" y="3319463"/>
          <p14:tracePt t="11384" x="6875463" y="3295650"/>
          <p14:tracePt t="11389" x="6646863" y="3265488"/>
          <p14:tracePt t="11406" x="6343650" y="3240088"/>
          <p14:tracePt t="11412" x="6156325" y="3216275"/>
          <p14:tracePt t="11427" x="5956300" y="3205163"/>
          <p14:tracePt t="11429" x="5902325" y="3205163"/>
          <p14:tracePt t="11435" x="5783263" y="3205163"/>
          <p14:tracePt t="11452" x="5589588" y="3205163"/>
          <p14:tracePt t="11457" x="5456238" y="3205163"/>
          <p14:tracePt t="11473" x="5351463" y="3190875"/>
          <p14:tracePt t="11482" x="5192713" y="3190875"/>
          <p14:tracePt t="11496" x="5029200" y="3190875"/>
          <p14:tracePt t="11502" x="4924425" y="3190875"/>
          <p14:tracePt t="11519" x="4740275" y="3190875"/>
          <p14:tracePt t="11524" x="4597400" y="3190875"/>
          <p14:tracePt t="11541" x="4398963" y="3190875"/>
          <p14:tracePt t="11547" x="4268788" y="3190875"/>
          <p14:tracePt t="11565" x="4079875" y="3190875"/>
          <p14:tracePt t="11570" x="3976688" y="3190875"/>
          <p14:tracePt t="11586" x="3817938" y="3190875"/>
          <p14:tracePt t="11594" x="3708400" y="3200400"/>
          <p14:tracePt t="11608" x="3613150" y="3209925"/>
          <p14:tracePt t="11610" x="3589338" y="3209925"/>
          <p14:tracePt t="11615" x="3524250" y="3216275"/>
          <p14:tracePt t="11632" x="3454400" y="3216275"/>
          <p14:tracePt t="11637" x="3430588" y="3225800"/>
          <p14:tracePt t="11653" x="3414713" y="3225800"/>
          <p14:tracePt t="11676" x="3351213" y="3230563"/>
          <p14:tracePt t="11682" x="3321050" y="3240088"/>
          <p14:tracePt t="11699" x="3260725" y="3260725"/>
          <p14:tracePt t="11704" x="3221038" y="3265488"/>
          <p14:tracePt t="11720" x="3113088" y="3275013"/>
          <p14:tracePt t="11727" x="3033713" y="3275013"/>
          <p14:tracePt t="11744" x="2889250" y="3275013"/>
          <p14:tracePt t="11750" x="2795588" y="3275013"/>
          <p14:tracePt t="11767" x="2714625" y="3275013"/>
          <p14:tracePt t="11768" x="2660650" y="3275013"/>
          <p14:tracePt t="11772" x="2606675" y="3275013"/>
          <p14:tracePt t="11789" x="2462213" y="3275013"/>
          <p14:tracePt t="11794" x="2382838" y="3275013"/>
          <p14:tracePt t="11811" x="2293938" y="3270250"/>
          <p14:tracePt t="11817" x="2254250" y="3270250"/>
          <p14:tracePt t="11834" x="2224088" y="3270250"/>
          <p14:tracePt t="11838" x="2219325" y="3270250"/>
          <p14:tracePt t="11854" x="2198688" y="3270250"/>
          <p14:tracePt t="11861" x="2189163" y="3270250"/>
          <p14:tracePt t="11877" x="2170113" y="3275013"/>
          <p14:tracePt t="11894" x="2159000" y="3284538"/>
          <p14:tracePt t="11900" x="2128838" y="3314700"/>
          <p14:tracePt t="11905" x="2109788" y="3319463"/>
          <p14:tracePt t="11921" x="2079625" y="3349625"/>
          <p14:tracePt t="11928" x="2055813" y="3354388"/>
          <p14:tracePt t="11946" x="2030413" y="3375025"/>
          <p14:tracePt t="11952" x="2000250" y="3389313"/>
          <p14:tracePt t="11969" x="1965325" y="3408363"/>
          <p14:tracePt t="11974" x="1936750" y="3419475"/>
          <p14:tracePt t="11991" x="1890713" y="3433763"/>
          <p14:tracePt t="11997" x="1866900" y="3443288"/>
          <p14:tracePt t="12015" x="1827213" y="3449638"/>
          <p14:tracePt t="12019" x="1801813" y="3459163"/>
          <p14:tracePt t="12036" x="1792288" y="3459163"/>
          <p14:tracePt t="12042" x="1787525" y="3463925"/>
          <p14:tracePt t="12065" x="1782763" y="3463925"/>
          <p14:tracePt t="12087" x="1771650" y="3468688"/>
          <p14:tracePt t="12103" x="1757363" y="3478213"/>
          <p14:tracePt t="12111" x="1743075" y="3489325"/>
          <p14:tracePt t="12127" x="1708150" y="3508375"/>
          <p14:tracePt t="12132" x="1682750" y="3517900"/>
          <p14:tracePt t="12150" x="1647825" y="3529013"/>
          <p14:tracePt t="12154" x="1628775" y="3529013"/>
          <p14:tracePt t="12171" x="1603375" y="3538538"/>
          <p14:tracePt t="12177" x="1598613" y="3538538"/>
          <p14:tracePt t="12194" x="1584325" y="3543300"/>
          <p14:tracePt t="12200" x="1577975" y="3543300"/>
          <p14:tracePt t="12215" x="1573213" y="3543300"/>
          <p14:tracePt t="12328" x="1573213" y="3548063"/>
          <p14:tracePt t="12336" x="1573213" y="3552825"/>
          <p14:tracePt t="12355" x="1589088" y="3582988"/>
          <p14:tracePt t="12361" x="1612900" y="3597275"/>
          <p14:tracePt t="12374" x="1643063" y="3608388"/>
          <p14:tracePt t="12380" x="1677988" y="3636963"/>
          <p14:tracePt t="12396" x="1712913" y="3652838"/>
          <p14:tracePt t="12402" x="1736725" y="3667125"/>
          <p14:tracePt t="12419" x="1762125" y="3676650"/>
          <p14:tracePt t="12425" x="1776413" y="3692525"/>
          <p14:tracePt t="12441" x="1797050" y="3697288"/>
          <p14:tracePt t="12448" x="1801813" y="3697288"/>
          <p14:tracePt t="12464" x="1822450" y="3702050"/>
          <p14:tracePt t="12469" x="1831975" y="3711575"/>
          <p14:tracePt t="12486" x="1857375" y="3716338"/>
          <p14:tracePt t="12490" x="1881188" y="3727450"/>
          <p14:tracePt t="12506" x="1916113" y="3732213"/>
          <p14:tracePt t="12514" x="1936750" y="3736975"/>
          <p14:tracePt t="12529" x="1965325" y="3746500"/>
          <p14:tracePt t="12536" x="2009775" y="3760788"/>
          <p14:tracePt t="12552" x="2060575" y="3760788"/>
          <p14:tracePt t="12558" x="2084388" y="3771900"/>
          <p14:tracePt t="12574" x="2139950" y="3776663"/>
          <p14:tracePt t="12583" x="2170113" y="3776663"/>
          <p14:tracePt t="12600" x="2209800" y="3776663"/>
          <p14:tracePt t="12604" x="2249488" y="3776663"/>
          <p14:tracePt t="12630" x="2322513" y="3781425"/>
          <p14:tracePt t="12643" x="2397125" y="3781425"/>
          <p14:tracePt t="12650" x="2427288" y="3781425"/>
          <p14:tracePt t="12667" x="2466975" y="3781425"/>
          <p14:tracePt t="12672" x="2482850" y="3776663"/>
          <p14:tracePt t="12688" x="2506663" y="3776663"/>
          <p14:tracePt t="12694" x="2536825" y="3776663"/>
          <p14:tracePt t="12711" x="2595563" y="3767138"/>
          <p14:tracePt t="12718" x="2616200" y="3767138"/>
          <p14:tracePt t="12735" x="2670175" y="3767138"/>
          <p14:tracePt t="12740" x="2690813" y="3767138"/>
          <p14:tracePt t="12756" x="2740025" y="3767138"/>
          <p14:tracePt t="12762" x="2749550" y="3767138"/>
          <p14:tracePt t="12779" x="2779713" y="3767138"/>
          <p14:tracePt t="12785" x="2800350" y="3767138"/>
          <p14:tracePt t="12801" x="2819400" y="3767138"/>
          <p14:tracePt t="12803" x="2849563" y="3767138"/>
          <p14:tracePt t="12807" x="2898775" y="3767138"/>
          <p14:tracePt t="12824" x="2963863" y="3760788"/>
          <p14:tracePt t="12830" x="3013075" y="3760788"/>
          <p14:tracePt t="12846" x="3052763" y="3760788"/>
          <p14:tracePt t="12853" x="3101975" y="3760788"/>
          <p14:tracePt t="12876" x="3141663" y="3760788"/>
          <p14:tracePt t="12891" x="3167063" y="3760788"/>
          <p14:tracePt t="12915" x="3201988" y="3760788"/>
          <p14:tracePt t="12917" x="3211513" y="3760788"/>
          <p14:tracePt t="12920" x="3276600" y="3760788"/>
          <p14:tracePt t="12943" x="3325813" y="3760788"/>
          <p14:tracePt t="12944" x="3346450" y="3760788"/>
          <p14:tracePt t="12959" x="3405188" y="3760788"/>
          <p14:tracePt t="12960" x="3500438" y="3760788"/>
          <p14:tracePt t="12965" x="3529013" y="3760788"/>
          <p14:tracePt t="12982" x="3619500" y="3760788"/>
          <p14:tracePt t="13004" x="3778250" y="3760788"/>
          <p14:tracePt t="13011" x="3806825" y="3760788"/>
          <p14:tracePt t="13028" x="3886200" y="3760788"/>
          <p14:tracePt t="13032" x="3925888" y="3760788"/>
          <p14:tracePt t="13057" x="4159250" y="3760788"/>
          <p14:tracePt t="13071" x="4284663" y="3760788"/>
          <p14:tracePt t="13077" x="4364038" y="3760788"/>
          <p14:tracePt t="13095" x="4562475" y="3771900"/>
          <p14:tracePt t="13118" x="4695825" y="3781425"/>
          <p14:tracePt t="13120" x="4879975" y="3781425"/>
          <p14:tracePt t="13137" x="4973638" y="3781425"/>
          <p14:tracePt t="13160" x="5083175" y="3781425"/>
          <p14:tracePt t="13166" x="5167313" y="3781425"/>
          <p14:tracePt t="13183" x="5218113" y="3781425"/>
          <p14:tracePt t="13188" x="5257800" y="3781425"/>
          <p14:tracePt t="13204" x="5330825" y="3781425"/>
          <p14:tracePt t="13212" x="5370513" y="3781425"/>
          <p14:tracePt t="13229" x="5449888" y="3781425"/>
          <p14:tracePt t="13235" x="5480050" y="3781425"/>
          <p14:tracePt t="13252" x="5564188" y="3781425"/>
          <p14:tracePt t="13257" x="5594350" y="3781425"/>
          <p14:tracePt t="13274" x="5654675" y="3781425"/>
          <p14:tracePt t="13280" x="5659438" y="3781425"/>
          <p14:tracePt t="13297" x="5708650" y="3781425"/>
          <p14:tracePt t="13303" x="5738813" y="3781425"/>
          <p14:tracePt t="13320" x="5813425" y="3790950"/>
          <p14:tracePt t="13325" x="5832475" y="3790950"/>
          <p14:tracePt t="13341" x="5902325" y="3800475"/>
          <p14:tracePt t="13348" x="5967413" y="3800475"/>
          <p14:tracePt t="13365" x="6091238" y="3811588"/>
          <p14:tracePt t="13370" x="6135688" y="3821113"/>
          <p14:tracePt t="13387" x="6224588" y="3821113"/>
          <p14:tracePt t="13394" x="6240463" y="3821113"/>
          <p14:tracePt t="13407" x="6249988" y="3821113"/>
          <p14:tracePt t="13418" x="6269038" y="3821113"/>
          <p14:tracePt t="13431" x="6275388" y="3821113"/>
          <p14:tracePt t="13437" x="6280150" y="3821113"/>
          <p14:tracePt t="13453" x="6289675" y="3821113"/>
          <p14:tracePt t="13475" x="6294438" y="3821113"/>
          <p14:tracePt t="13500" x="6303963" y="3821113"/>
          <p14:tracePt t="13504" x="6308725" y="3821113"/>
          <p14:tracePt t="13520" x="6315075" y="3821113"/>
          <p14:tracePt t="13528" x="6319838" y="3816350"/>
          <p14:tracePt t="13566" x="6329363" y="3816350"/>
          <p14:tracePt t="13779" x="6348413" y="3856038"/>
          <p14:tracePt t="13780" x="6348413" y="3865563"/>
          <p14:tracePt t="13789" x="6348413" y="3895725"/>
          <p14:tracePt t="14115" x="6354763" y="3895725"/>
          <p14:tracePt t="14127" x="6359525" y="3895725"/>
          <p14:tracePt t="14151" x="6364288" y="3895725"/>
          <p14:tracePt t="14174" x="6378575" y="3895725"/>
          <p14:tracePt t="14175" x="6383338" y="3895725"/>
          <p14:tracePt t="14223" x="6388100" y="3895725"/>
          <p14:tracePt t="14241" x="6399213" y="3895725"/>
          <p14:tracePt t="14248" x="6403975" y="3895725"/>
          <p14:tracePt t="14265" x="6413500" y="3895725"/>
          <p14:tracePt t="14269" x="6423025" y="3900488"/>
          <p14:tracePt t="14286" x="6438900" y="3910013"/>
          <p14:tracePt t="14293" x="6453188" y="3935413"/>
          <p14:tracePt t="14309" x="6478588" y="3965575"/>
          <p14:tracePt t="14317" x="6542088" y="4024313"/>
          <p14:tracePt t="14332" x="6597650" y="4094163"/>
          <p14:tracePt t="14337" x="6627813" y="4129088"/>
          <p14:tracePt t="14353" x="6681788" y="4208463"/>
          <p14:tracePt t="14360" x="6686550" y="4222750"/>
          <p14:tracePt t="14385" x="6696075" y="4262438"/>
          <p14:tracePt t="14386" x="6700838" y="4287838"/>
          <p14:tracePt t="14406" x="6700838" y="4337050"/>
          <p14:tracePt t="14407" x="6700838" y="4351338"/>
          <p14:tracePt t="14430" x="6700838" y="4386263"/>
          <p14:tracePt t="14431" x="6691313" y="4397375"/>
          <p14:tracePt t="14441" x="6672263" y="4451350"/>
          <p14:tracePt t="14449" x="6661150" y="4465638"/>
          <p14:tracePt t="14465" x="6632575" y="4510088"/>
          <p14:tracePt t="14470" x="6616700" y="4525963"/>
          <p14:tracePt t="14494" x="6527800" y="4575175"/>
          <p14:tracePt t="14495" x="6508750" y="4575175"/>
          <p14:tracePt t="14511" x="6338888" y="4595813"/>
          <p14:tracePt t="14518" x="6319838" y="4595813"/>
          <p14:tracePt t="14535" x="6070600" y="4605338"/>
          <p14:tracePt t="14540" x="6002338" y="4605338"/>
          <p14:tracePt t="14556" x="5743575" y="4605338"/>
          <p14:tracePt t="14562" x="5664200" y="4605338"/>
          <p14:tracePt t="14578" x="5514975" y="4605338"/>
          <p14:tracePt t="14586" x="5356225" y="4605338"/>
          <p14:tracePt t="14609" x="5083175" y="4605338"/>
          <p14:tracePt t="14610" x="5013325" y="4605338"/>
          <p14:tracePt t="14633" x="4740275" y="4629150"/>
          <p14:tracePt t="14634" x="4656138" y="4640263"/>
          <p14:tracePt t="14647" x="4387850" y="4659313"/>
          <p14:tracePt t="14652" x="4324350" y="4668838"/>
          <p14:tracePt t="14676" x="3892550" y="4729163"/>
          <p14:tracePt t="14691" x="3727450" y="4743450"/>
          <p14:tracePt t="14693" x="3584575" y="4743450"/>
          <p14:tracePt t="14698" x="3421063" y="4743450"/>
          <p14:tracePt t="14715" x="3211513" y="4743450"/>
          <p14:tracePt t="14720" x="3078163" y="4743450"/>
          <p14:tracePt t="14736" x="2947988" y="4743450"/>
          <p14:tracePt t="14744" x="2854325" y="4743450"/>
          <p14:tracePt t="14760" x="2765425" y="4743450"/>
          <p14:tracePt t="14782" x="2651125" y="4738688"/>
          <p14:tracePt t="14783" x="2581275" y="4729163"/>
          <p14:tracePt t="14787" x="2536825" y="4719638"/>
          <p14:tracePt t="14803" x="2457450" y="4708525"/>
          <p14:tracePt t="14810" x="2362200" y="4708525"/>
          <p14:tracePt t="14834" x="2328863" y="4708525"/>
          <p14:tracePt t="14879" x="2333625" y="4708525"/>
          <p14:tracePt t="14894" x="2347913" y="4708525"/>
          <p14:tracePt t="14901" x="2352675" y="4708525"/>
          <p14:tracePt t="14925" x="2368550" y="4708525"/>
          <p14:tracePt t="14926" x="2382838" y="4708525"/>
          <p14:tracePt t="14939" x="2408238" y="4708525"/>
          <p14:tracePt t="14945" x="2427288" y="4708525"/>
          <p14:tracePt t="14961" x="2487613" y="4708525"/>
          <p14:tracePt t="14968" x="2506663" y="4708525"/>
          <p14:tracePt t="14985" x="2562225" y="4708525"/>
          <p14:tracePt t="14989" x="2571750" y="4708525"/>
          <p14:tracePt t="15016" x="2606675" y="4708525"/>
          <p14:tracePt t="15017" x="2635250" y="4708525"/>
          <p14:tracePt t="15029" x="2674938" y="4703763"/>
          <p14:tracePt t="15035" x="2705100" y="4703763"/>
          <p14:tracePt t="15052" x="2755900" y="4703763"/>
          <p14:tracePt t="15052" x="2784475" y="4703763"/>
          <p14:tracePt t="15056" x="2840038" y="4703763"/>
          <p14:tracePt t="15072" x="2943225" y="4703763"/>
          <p14:tracePt t="15078" x="2963863" y="4703763"/>
          <p14:tracePt t="15095" x="3038475" y="4703763"/>
          <p14:tracePt t="15101" x="3087688" y="4703763"/>
          <p14:tracePt t="15124" x="3141663" y="4703763"/>
          <p14:tracePt t="15125" x="3162300" y="4703763"/>
          <p14:tracePt t="15140" x="3251200" y="4703763"/>
          <p14:tracePt t="15148" x="3281363" y="4703763"/>
          <p14:tracePt t="15165" x="3365500" y="4703763"/>
          <p14:tracePt t="15170" x="3375025" y="4703763"/>
          <p14:tracePt t="15186" x="3421063" y="4703763"/>
          <p14:tracePt t="15209" x="3465513" y="4699000"/>
          <p14:tracePt t="15216" x="3533775" y="4699000"/>
          <p14:tracePt t="15232" x="3594100" y="4699000"/>
          <p14:tracePt t="15254" x="3668713" y="4699000"/>
          <p14:tracePt t="15261" x="3752850" y="4699000"/>
          <p14:tracePt t="15277" x="3832225" y="4699000"/>
          <p14:tracePt t="15283" x="3857625" y="4699000"/>
          <p14:tracePt t="15300" x="3892550" y="4699000"/>
          <p14:tracePt t="15304" x="3911600" y="4699000"/>
          <p14:tracePt t="15321" x="3960813" y="4699000"/>
          <p14:tracePt t="15327" x="3976688" y="4699000"/>
          <p14:tracePt t="15344" x="4011613" y="4699000"/>
          <p14:tracePt t="15350" x="4046538" y="4699000"/>
          <p14:tracePt t="15368" x="4140200" y="4699000"/>
          <p14:tracePt t="15372" x="4170363" y="4699000"/>
          <p14:tracePt t="15389" x="4238625" y="4699000"/>
          <p14:tracePt t="15395" x="4268788" y="4699000"/>
          <p14:tracePt t="15411" x="4352925" y="4699000"/>
          <p14:tracePt t="15418" x="4359275" y="4699000"/>
          <p14:tracePt t="15435" x="4378325" y="4694238"/>
          <p14:tracePt t="15440" x="4383088" y="4694238"/>
          <p14:tracePt t="15456" x="4432300" y="4684713"/>
          <p14:tracePt t="15463" x="4452938" y="4684713"/>
          <p14:tracePt t="15480" x="4518025" y="4679950"/>
          <p14:tracePt t="15503" x="4597400" y="4668838"/>
          <p14:tracePt t="15503" x="4665663" y="4668838"/>
          <p14:tracePt t="15507" x="4686300" y="4668838"/>
          <p14:tracePt t="15524" x="4745038" y="4668838"/>
          <p14:tracePt t="15547" x="4760913" y="4668838"/>
          <p14:tracePt t="15554" x="4849813" y="4668838"/>
          <p14:tracePt t="15569" x="4929188" y="4668838"/>
          <p14:tracePt t="15577" x="4968875" y="4668838"/>
          <p14:tracePt t="15591" x="5033963" y="4668838"/>
          <p14:tracePt t="15594" x="5113338" y="4668838"/>
          <p14:tracePt t="15615" x="5232400" y="4668838"/>
          <p14:tracePt t="15617" x="5262563" y="4668838"/>
          <p14:tracePt t="15620" x="5376863" y="4668838"/>
          <p14:tracePt t="15636" x="5480050" y="4668838"/>
          <p14:tracePt t="15644" x="5519738" y="4668838"/>
          <p14:tracePt t="15661" x="5659438" y="4675188"/>
          <p14:tracePt t="15666" x="5753100" y="4694238"/>
          <p14:tracePt t="15680" x="5808663" y="4694238"/>
          <p14:tracePt t="15687" x="5911850" y="4694238"/>
          <p14:tracePt t="15703" x="6002338" y="4699000"/>
          <p14:tracePt t="15710" x="6011863" y="4699000"/>
          <p14:tracePt t="15724" x="6021388" y="4699000"/>
          <p14:tracePt t="15732" x="6026150" y="4699000"/>
          <p14:tracePt t="15754" x="6046788" y="4699000"/>
          <p14:tracePt t="15755" x="6051550" y="4699000"/>
          <p14:tracePt t="15769" x="6086475" y="4699000"/>
          <p14:tracePt t="15777" x="6091238" y="4699000"/>
          <p14:tracePt t="15795" x="6116638" y="4699000"/>
          <p14:tracePt t="15873" x="6126163" y="4699000"/>
          <p14:tracePt t="16067" x="6100763" y="4699000"/>
          <p14:tracePt t="16076" x="6075363" y="4699000"/>
          <p14:tracePt t="16098" x="5876925" y="4708525"/>
          <p14:tracePt t="16110" x="5678488" y="4733925"/>
          <p14:tracePt t="16115" x="5495925" y="4733925"/>
          <p14:tracePt t="16132" x="4973638" y="4748213"/>
          <p14:tracePt t="16137" x="4859338" y="4748213"/>
          <p14:tracePt t="16162" x="4562475" y="4759325"/>
          <p14:tracePt t="16165" x="4432300" y="4759325"/>
          <p14:tracePt t="16183" x="4324350" y="4759325"/>
          <p14:tracePt t="16200" x="4214813" y="4759325"/>
          <p14:tracePt t="16201" x="4165600" y="4759325"/>
          <p14:tracePt t="16221" x="4046538" y="4768850"/>
          <p14:tracePt t="16222" x="3995738" y="4768850"/>
          <p14:tracePt t="16227" x="3925888" y="4778375"/>
          <p14:tracePt t="16244" x="3827463" y="4794250"/>
          <p14:tracePt t="16250" x="3748088" y="4794250"/>
          <p14:tracePt t="16274" x="3629025" y="4803775"/>
          <p14:tracePt t="16275" x="3544888" y="4803775"/>
          <p14:tracePt t="16289" x="3409950" y="4813300"/>
          <p14:tracePt t="16313" x="3316288" y="4818063"/>
          <p14:tracePt t="16314" x="3260725" y="4818063"/>
          <p14:tracePt t="16335" x="3197225" y="4829175"/>
          <p14:tracePt t="16335" x="3141663" y="4838700"/>
          <p14:tracePt t="16340" x="3087688" y="4848225"/>
          <p14:tracePt t="16354" x="3027363" y="4862513"/>
          <p14:tracePt t="16360" x="2994025" y="4878388"/>
          <p14:tracePt t="16378" x="2959100" y="4887913"/>
          <p14:tracePt t="16384" x="2938463" y="4902200"/>
          <p14:tracePt t="16401" x="2914650" y="4922838"/>
          <p14:tracePt t="16406" x="2898775" y="4937125"/>
          <p14:tracePt t="16424" x="2874963" y="4962525"/>
          <p14:tracePt t="16431" x="2849563" y="4987925"/>
          <p14:tracePt t="16454" x="2824163" y="5016500"/>
          <p14:tracePt t="16455" x="2800350" y="5032375"/>
          <p14:tracePt t="16469" x="2779713" y="5051425"/>
          <p14:tracePt t="16477" x="2770188" y="5056188"/>
          <p14:tracePt t="16492" x="2765425" y="5067300"/>
          <p14:tracePt t="16498" x="2760663" y="5081588"/>
          <p14:tracePt t="16515" x="2755900" y="5095875"/>
          <p14:tracePt t="16520" x="2749550" y="5111750"/>
          <p14:tracePt t="16536" x="2740025" y="5121275"/>
          <p14:tracePt t="16544" x="2735263" y="5135563"/>
          <p14:tracePt t="16568" x="2720975" y="5170488"/>
          <p14:tracePt t="16569" x="2714625" y="5175250"/>
          <p14:tracePt t="16583" x="2709863" y="5186363"/>
          <p14:tracePt t="16587" x="2705100" y="5191125"/>
          <p14:tracePt t="16604" x="2695575" y="5205413"/>
          <p14:tracePt t="16625" x="2686050" y="5205413"/>
          <p14:tracePt t="16648" x="2686050" y="5210175"/>
          <p14:tracePt t="16655" x="2681288" y="5210175"/>
          <p14:tracePt t="16677" x="2674938" y="5210175"/>
          <p14:tracePt t="16694" x="2660650" y="5210175"/>
          <p14:tracePt t="16701" x="2655888" y="5214938"/>
          <p14:tracePt t="16718" x="2635250" y="5214938"/>
          <p14:tracePt t="16723" x="2616200" y="5219700"/>
          <p14:tracePt t="16739" x="2590800" y="5219700"/>
          <p14:tracePt t="16745" x="2566988" y="5219700"/>
          <p14:tracePt t="16761" x="2562225" y="5219700"/>
          <p14:tracePt t="16762" x="2536825" y="5219700"/>
          <p14:tracePt t="16784" x="2522538" y="5230813"/>
          <p14:tracePt t="16786" x="2497138" y="5230813"/>
          <p14:tracePt t="16790" x="2487613" y="5230813"/>
          <p14:tracePt t="16807" x="2436813" y="5235575"/>
          <p14:tracePt t="16813" x="2432050" y="5235575"/>
          <p14:tracePt t="16928" x="2452688" y="5235575"/>
          <p14:tracePt t="16947" x="2497138" y="5235575"/>
          <p14:tracePt t="16951" x="2527300" y="5235575"/>
          <p14:tracePt t="16964" x="2546350" y="5235575"/>
          <p14:tracePt t="16972" x="2625725" y="5235575"/>
          <p14:tracePt t="16985" x="2690813" y="5235575"/>
          <p14:tracePt t="16992" x="2730500" y="5235575"/>
          <p14:tracePt t="17007" x="2779713" y="5235575"/>
          <p14:tracePt t="17014" x="2805113" y="5235575"/>
          <p14:tracePt t="17030" x="2854325" y="5235575"/>
          <p14:tracePt t="17036" x="2894013" y="5235575"/>
          <p14:tracePt t="17053" x="2963863" y="5235575"/>
          <p14:tracePt t="17077" x="3048000" y="5235575"/>
          <p14:tracePt t="17078" x="3068638" y="5235575"/>
          <p14:tracePt t="17084" x="3117850" y="5235575"/>
          <p14:tracePt t="17100" x="3171825" y="5235575"/>
          <p14:tracePt t="17105" x="3211513" y="5235575"/>
          <p14:tracePt t="17131" x="3260725" y="5235575"/>
          <p14:tracePt t="17132" x="3281363" y="5235575"/>
          <p14:tracePt t="17144" x="3335338" y="5235575"/>
          <p14:tracePt t="17151" x="3375025" y="5235575"/>
          <p14:tracePt t="17167" x="3386138" y="5235575"/>
          <p14:tracePt t="17175" x="3414713" y="5235575"/>
          <p14:tracePt t="17178" x="3430588" y="5235575"/>
          <p14:tracePt t="17189" x="3465513" y="5235575"/>
          <p14:tracePt t="17196" x="3470275" y="5235575"/>
          <p14:tracePt t="17211" x="3479800" y="5245100"/>
          <p14:tracePt t="17213" x="3494088" y="5245100"/>
          <p14:tracePt t="17218" x="3514725" y="5245100"/>
          <p14:tracePt t="17235" x="3559175" y="5245100"/>
          <p14:tracePt t="17240" x="3579813" y="5245100"/>
          <p14:tracePt t="17257" x="3668713" y="5245100"/>
          <p14:tracePt t="17263" x="3748088" y="5245100"/>
          <p14:tracePt t="17280" x="3897313" y="5245100"/>
          <p14:tracePt t="17302" x="4016375" y="5245100"/>
          <p14:tracePt t="17303" x="4035425" y="5245100"/>
          <p14:tracePt t="17308" x="4100513" y="5245100"/>
          <p14:tracePt t="17325" x="4119563" y="5245100"/>
          <p14:tracePt t="17328" x="4170363" y="5249863"/>
          <p14:tracePt t="17331" x="4179888" y="5249863"/>
          <p14:tracePt t="17348" x="4233863" y="5249863"/>
          <p14:tracePt t="17352" x="4284663" y="5249863"/>
          <p14:tracePt t="17369" x="4364038" y="5249863"/>
          <p14:tracePt t="17378" x="4392613" y="5249863"/>
          <p14:tracePt t="17392" x="4452938" y="5249863"/>
          <p14:tracePt t="17398" x="4492625" y="5249863"/>
          <p14:tracePt t="17416" x="4567238" y="5249863"/>
          <p14:tracePt t="17420" x="4581525" y="5249863"/>
          <p14:tracePt t="17437" x="4616450" y="5249863"/>
          <p14:tracePt t="17444" x="4637088" y="5249863"/>
          <p14:tracePt t="17461" x="4686300" y="5249863"/>
          <p14:tracePt t="17466" x="4700588" y="5249863"/>
          <p14:tracePt t="17483" x="4735513" y="5249863"/>
          <p14:tracePt t="17488" x="4775200" y="5240338"/>
          <p14:tracePt t="17504" x="4830763" y="5235575"/>
          <p14:tracePt t="17511" x="4840288" y="5235575"/>
          <p14:tracePt t="17528" x="4875213" y="5235575"/>
          <p14:tracePt t="17533" x="4894263" y="5235575"/>
          <p14:tracePt t="17548" x="4924425" y="5235575"/>
          <p14:tracePt t="17557" x="4968875" y="5235575"/>
          <p14:tracePt t="17572" x="5018088" y="5235575"/>
          <p14:tracePt t="17602" x="5092700" y="5235575"/>
          <p14:tracePt t="17605" x="5176838" y="5235575"/>
          <p14:tracePt t="17622" x="5237163" y="5235575"/>
          <p14:tracePt t="17627" x="5267325" y="5235575"/>
          <p14:tracePt t="17639" x="5346700" y="5235575"/>
          <p14:tracePt t="17643" x="5440363" y="5235575"/>
          <p14:tracePt t="17659" x="5575300" y="5235575"/>
          <p14:tracePt t="17667" x="5589588" y="5235575"/>
          <p14:tracePt t="17689" x="5629275" y="5235575"/>
          <p14:tracePt t="17707" x="5654675" y="5235575"/>
          <p14:tracePt t="17708" x="5673725" y="5235575"/>
          <p14:tracePt t="17713" x="5689600" y="5235575"/>
          <p14:tracePt t="17730" x="5699125" y="5235575"/>
          <p14:tracePt t="17736" x="5708650" y="5235575"/>
          <p14:tracePt t="17760" x="5729288" y="5235575"/>
          <p14:tracePt t="17776" x="5768975" y="5235575"/>
          <p14:tracePt t="17783" x="5788025" y="5235575"/>
          <p14:tracePt t="17798" x="5837238" y="5226050"/>
          <p14:tracePt t="17804" x="5867400" y="5226050"/>
          <p14:tracePt t="17820" x="5888038" y="5226050"/>
          <p14:tracePt t="17829" x="5942013" y="5219700"/>
          <p14:tracePt t="17845" x="5991225" y="5219700"/>
          <p14:tracePt t="17849" x="6007100" y="5219700"/>
          <p14:tracePt t="17864" x="6026150" y="5219700"/>
          <p14:tracePt t="17873" x="6051550" y="5219700"/>
          <p14:tracePt t="17894" x="6061075" y="5219700"/>
          <p14:tracePt t="17916" x="6070600" y="5219700"/>
          <p14:tracePt t="17938" x="6075363" y="5219700"/>
          <p14:tracePt t="17955" x="6086475" y="5219700"/>
          <p14:tracePt t="17960" x="6091238" y="5219700"/>
          <p14:tracePt t="17977" x="6100763" y="5219700"/>
          <p14:tracePt t="18002" x="6135688" y="5219700"/>
          <p14:tracePt t="18003" x="6140450" y="5219700"/>
          <p14:tracePt t="18007" x="6149975" y="5219700"/>
          <p14:tracePt t="18023" x="6184900" y="5219700"/>
          <p14:tracePt t="18029" x="6189663" y="5219700"/>
          <p14:tracePt t="18045" x="6205538" y="5219700"/>
          <p14:tracePt t="18090" x="6219825" y="5219700"/>
          <p14:tracePt t="18096" x="6224588" y="5219700"/>
          <p14:tracePt t="18113" x="6240463" y="5219700"/>
          <p14:tracePt t="18119" x="6245225" y="5219700"/>
          <p14:tracePt t="18134" x="6249988" y="5219700"/>
          <p14:tracePt t="18141" x="6254750" y="5219700"/>
          <p14:tracePt t="18156" x="6259513" y="5219700"/>
          <p14:tracePt t="18163" x="6264275" y="5219700"/>
          <p14:tracePt t="18179" x="6275388" y="5219700"/>
          <p14:tracePt t="18187" x="6289675" y="5219700"/>
          <p14:tracePt t="18204" x="6308725" y="5219700"/>
          <p14:tracePt t="18209" x="6315075" y="5219700"/>
          <p14:tracePt t="18226" x="6329363" y="5219700"/>
          <p14:tracePt t="18231" x="6338888" y="5219700"/>
          <p14:tracePt t="18248" x="6343650" y="5214938"/>
          <p14:tracePt t="18268" x="6348413" y="5214938"/>
          <p14:tracePt t="18297" x="6354763" y="5214938"/>
          <p14:tracePt t="18430" x="6369050" y="5214938"/>
          <p14:tracePt t="18438" x="6378575" y="5214938"/>
          <p14:tracePt t="18450" x="6383338" y="5214938"/>
          <p14:tracePt t="18470" x="6388100" y="5214938"/>
          <p14:tracePt t="18478" x="6394450" y="5214938"/>
          <p14:tracePt t="18493" x="6399213" y="5214938"/>
          <p14:tracePt t="18523" x="6403975" y="5214938"/>
          <p14:tracePt t="18728" x="6408738" y="5214938"/>
          <p14:tracePt t="18742" x="6453188" y="5226050"/>
          <p14:tracePt t="18748" x="6473825" y="5240338"/>
          <p14:tracePt t="18765" x="6497638" y="5249863"/>
          <p14:tracePt t="18770" x="6523038" y="5254625"/>
          <p14:tracePt t="18786" x="6548438" y="5265738"/>
          <p14:tracePt t="18793" x="6562725" y="5270500"/>
          <p14:tracePt t="18832" x="6581775" y="5270500"/>
          <p14:tracePt t="18834" x="6602413" y="5275263"/>
          <p14:tracePt t="18852" x="6621463" y="5275263"/>
          <p14:tracePt t="18860" x="6627813" y="5275263"/>
          <p14:tracePt t="18877" x="6632575" y="5275263"/>
          <p14:tracePt t="18885" x="6642100" y="5275263"/>
          <p14:tracePt t="18900" x="6656388" y="5270500"/>
          <p14:tracePt t="18905" x="6667500" y="5265738"/>
          <p14:tracePt t="18919" x="6677025" y="5265738"/>
          <p14:tracePt t="18927" x="6686550" y="5265738"/>
          <p14:tracePt t="18943" x="6691313" y="5254625"/>
          <p14:tracePt t="19059" x="6696075" y="5254625"/>
          <p14:tracePt t="19065" x="6700838" y="5249863"/>
          <p14:tracePt t="19375" x="6711950" y="5249863"/>
          <p14:tracePt t="19378" x="6711950" y="5245100"/>
          <p14:tracePt t="19394" x="6726238" y="5245100"/>
          <p14:tracePt t="19401" x="6731000" y="5245100"/>
          <p14:tracePt t="19417" x="6735763" y="5240338"/>
          <p14:tracePt t="19643" x="6731000" y="5240338"/>
          <p14:tracePt t="19666" x="6721475" y="5240338"/>
          <p14:tracePt t="19687" x="6711950" y="5240338"/>
          <p14:tracePt t="19709" x="6700838" y="5240338"/>
          <p14:tracePt t="20590" x="6707188" y="5240338"/>
          <p14:tracePt t="20599" x="6731000" y="5240338"/>
          <p14:tracePt t="20610" x="6884988" y="5226050"/>
          <p14:tracePt t="20616" x="7004050" y="5214938"/>
          <p14:tracePt t="20631" x="7059613" y="5214938"/>
          <p14:tracePt t="20639" x="7316788" y="5205413"/>
          <p14:tracePt t="20655" x="7640638" y="5205413"/>
          <p14:tracePt t="20660" x="7773988" y="5195888"/>
          <p14:tracePt t="20676" x="7958138" y="5170488"/>
          <p14:tracePt t="20684" x="8037513" y="5170488"/>
          <p14:tracePt t="20700" x="8091488" y="5165725"/>
          <p14:tracePt t="20705" x="8112125" y="5165725"/>
          <p14:tracePt t="20722" x="8121650" y="5165725"/>
          <p14:tracePt t="20728" x="8135938" y="5160963"/>
          <p14:tracePt t="20745" x="8151813" y="5160963"/>
          <p14:tracePt t="20751" x="8175625" y="5151438"/>
          <p14:tracePt t="20768" x="8205788" y="5151438"/>
          <p14:tracePt t="20772" x="8235950" y="5146675"/>
          <p14:tracePt t="20790" x="8339138" y="5146675"/>
          <p14:tracePt t="20796" x="8394700" y="5135563"/>
          <p14:tracePt t="20813" x="8488363" y="5126038"/>
          <p14:tracePt t="20818" x="8578850" y="5126038"/>
          <p14:tracePt t="20834" x="8702675" y="5116513"/>
          <p14:tracePt t="20839" x="8766175" y="5116513"/>
          <p14:tracePt t="20864" x="8866188" y="5106988"/>
          <p14:tracePt t="20865" x="8940800" y="5095875"/>
          <p14:tracePt t="20877" x="9074150" y="5067300"/>
          <p14:tracePt t="20892" x="9169400" y="5056188"/>
          <p14:tracePt t="20901" x="9293225" y="5037138"/>
          <p14:tracePt t="20909" x="9402763" y="5016500"/>
          <p14:tracePt t="20925" x="9540875" y="4997450"/>
          <p14:tracePt t="20931" x="9596438" y="4987925"/>
          <p14:tracePt t="20948" x="9659938" y="4972050"/>
          <p14:tracePt t="20952" x="9709150" y="4967288"/>
          <p14:tracePt t="20969" x="9769475" y="4948238"/>
          <p14:tracePt t="20976" x="9799638" y="4932363"/>
          <p14:tracePt t="20993" x="9834563" y="4918075"/>
          <p14:tracePt t="20999" x="9869488" y="4908550"/>
          <p14:tracePt t="21016" x="9948863" y="4862513"/>
          <p14:tracePt t="21020" x="9993313" y="4822825"/>
          <p14:tracePt t="21037" x="10042525" y="4768850"/>
          <p14:tracePt t="21043" x="10067925" y="4729163"/>
          <p14:tracePt t="21060" x="10102850" y="4649788"/>
          <p14:tracePt t="21066" x="10121900" y="4605338"/>
          <p14:tracePt t="21083" x="10142538" y="4530725"/>
          <p14:tracePt t="21088" x="10147300" y="4486275"/>
          <p14:tracePt t="21104" x="10161588" y="4421188"/>
          <p14:tracePt t="21110" x="10171113" y="4362450"/>
          <p14:tracePt t="21126" x="10182225" y="4318000"/>
          <p14:tracePt t="21127" x="10182225" y="4278313"/>
          <p14:tracePt t="21134" x="10186988" y="4252913"/>
          <p14:tracePt t="21157" x="10231438" y="4138613"/>
          <p14:tracePt t="21172" x="10236200" y="4068763"/>
          <p14:tracePt t="21178" x="10236200" y="4029075"/>
          <p14:tracePt t="21194" x="10245725" y="3944938"/>
          <p14:tracePt t="21201" x="10245725" y="3925888"/>
          <p14:tracePt t="21217" x="10245725" y="3840163"/>
          <p14:tracePt t="21223" x="10245725" y="3790950"/>
          <p14:tracePt t="21239" x="10245725" y="3721100"/>
          <p14:tracePt t="21246" x="10250488" y="3702050"/>
          <p14:tracePt t="21269" x="10250488" y="3597275"/>
          <p14:tracePt t="21284" x="10250488" y="3517900"/>
          <p14:tracePt t="21290" x="10250488" y="3489325"/>
          <p14:tracePt t="21306" x="10250488" y="3394075"/>
          <p14:tracePt t="21331" x="10250488" y="3324225"/>
          <p14:tracePt t="21332" x="10250488" y="3255963"/>
          <p14:tracePt t="21335" x="10240963" y="3186113"/>
          <p14:tracePt t="21352" x="10240963" y="3155950"/>
          <p14:tracePt t="21359" x="10240963" y="3141663"/>
          <p14:tracePt t="21374" x="10231438" y="3125788"/>
          <p14:tracePt t="21383" x="10226675" y="3111500"/>
          <p14:tracePt t="21398" x="10221913" y="3097213"/>
          <p14:tracePt t="21403" x="10210800" y="3097213"/>
          <p14:tracePt t="21420" x="10196513" y="3097213"/>
          <p14:tracePt t="21426" x="10191750" y="3090863"/>
          <p14:tracePt t="21443" x="10182225" y="3090863"/>
          <p14:tracePt t="21447" x="10166350" y="3090863"/>
          <p14:tracePt t="21464" x="10136188" y="3090863"/>
          <p14:tracePt t="21469" x="10126663" y="3090863"/>
          <p14:tracePt t="21485" x="10102850" y="3090863"/>
          <p14:tracePt t="21492" x="10082213" y="3097213"/>
          <p14:tracePt t="21507" x="10037763" y="3111500"/>
          <p14:tracePt t="21514" x="10028238" y="3111500"/>
          <p14:tracePt t="21531" x="9982200" y="3130550"/>
          <p14:tracePt t="21536" x="9948863" y="3155950"/>
          <p14:tracePt t="21555" x="9898063" y="3186113"/>
          <p14:tracePt t="21560" x="9879013" y="3200400"/>
          <p14:tracePt t="21577" x="9848850" y="3240088"/>
          <p14:tracePt t="21584" x="9834563" y="3260725"/>
          <p14:tracePt t="21600" x="9813925" y="3314700"/>
          <p14:tracePt t="21605" x="9799638" y="3335338"/>
          <p14:tracePt t="21622" x="9779000" y="3379788"/>
          <p14:tracePt t="21628" x="9764713" y="3424238"/>
          <p14:tracePt t="21645" x="9755188" y="3494088"/>
          <p14:tracePt t="21651" x="9755188" y="3513138"/>
          <p14:tracePt t="21667" x="9748838" y="3578225"/>
          <p14:tracePt t="21673" x="9748838" y="3636963"/>
          <p14:tracePt t="21689" x="9739313" y="3736975"/>
          <p14:tracePt t="21696" x="9739313" y="3767138"/>
          <p14:tracePt t="21713" x="9729788" y="3860800"/>
          <p14:tracePt t="21718" x="9729788" y="3900488"/>
          <p14:tracePt t="21734" x="9720263" y="4073525"/>
          <p14:tracePt t="21740" x="9709150" y="4119563"/>
          <p14:tracePt t="21757" x="9690100" y="4306888"/>
          <p14:tracePt t="21764" x="9680575" y="4386263"/>
          <p14:tracePt t="21780" x="9669463" y="4549775"/>
          <p14:tracePt t="21785" x="9669463" y="4579938"/>
          <p14:tracePt t="21802" x="9669463" y="4668838"/>
          <p14:tracePt t="21809" x="9669463" y="4743450"/>
          <p14:tracePt t="21824" x="9669463" y="4808538"/>
          <p14:tracePt t="21826" x="9669463" y="4829175"/>
          <p14:tracePt t="21831" x="9669463" y="4857750"/>
          <p14:tracePt t="21846" x="9669463" y="4897438"/>
          <p14:tracePt t="21855" x="9669463" y="4962525"/>
          <p14:tracePt t="21875" x="9694863" y="5072063"/>
          <p14:tracePt t="21892" x="9720263" y="5130800"/>
          <p14:tracePt t="21899" x="9734550" y="5146675"/>
          <p14:tracePt t="21916" x="9764713" y="5210175"/>
          <p14:tracePt t="21920" x="9790113" y="5245100"/>
          <p14:tracePt t="21937" x="9799638" y="5270500"/>
          <p14:tracePt t="21942" x="9804400" y="5289550"/>
          <p14:tracePt t="21959" x="9809163" y="5324475"/>
          <p14:tracePt t="21966" x="9818688" y="5338763"/>
          <p14:tracePt t="21983" x="9839325" y="5368925"/>
          <p14:tracePt t="21988" x="9853613" y="5378450"/>
          <p14:tracePt t="22004" x="9883775" y="5408613"/>
          <p14:tracePt t="22010" x="9893300" y="5413375"/>
          <p14:tracePt t="22027" x="9913938" y="5424488"/>
          <p14:tracePt t="22033" x="9923463" y="5424488"/>
          <p14:tracePt t="22050" x="9958388" y="5434013"/>
          <p14:tracePt t="22056" x="9972675" y="5443538"/>
          <p14:tracePt t="22072" x="10017125" y="5448300"/>
          <p14:tracePt t="22076" x="10021888" y="5453063"/>
          <p14:tracePt t="22093" x="10072688" y="5464175"/>
          <p14:tracePt t="22100" x="10082213" y="5464175"/>
          <p14:tracePt t="22116" x="10126663" y="5468938"/>
          <p14:tracePt t="22122" x="10156825" y="5478463"/>
          <p14:tracePt t="22137" x="10275888" y="5478463"/>
          <p14:tracePt t="22144" x="10306050" y="5478463"/>
          <p14:tracePt t="22159" x="10345738" y="5478463"/>
          <p14:tracePt t="22167" x="10360025" y="5478463"/>
          <p14:tracePt t="22184" x="10429875" y="5478463"/>
          <p14:tracePt t="22190" x="10434638" y="5478463"/>
          <p14:tracePt t="22207" x="10448925" y="5478463"/>
          <p14:tracePt t="22229" x="10455275" y="5478463"/>
          <p14:tracePt t="22235" x="10460038" y="5478463"/>
          <p14:tracePt t="22252" x="10464800" y="5468938"/>
          <p14:tracePt t="22259" x="10479088" y="5457825"/>
          <p14:tracePt t="22274" x="10483850" y="5438775"/>
          <p14:tracePt t="22281" x="10483850" y="5418138"/>
          <p14:tracePt t="22298" x="10488613" y="5389563"/>
          <p14:tracePt t="22303" x="10494963" y="5368925"/>
          <p14:tracePt t="22319" x="10494963" y="5338763"/>
          <p14:tracePt t="22326" x="10494963" y="5329238"/>
          <p14:tracePt t="22343" x="10504488" y="5294313"/>
          <p14:tracePt t="22349" x="10504488" y="5280025"/>
          <p14:tracePt t="22366" x="10509250" y="5254625"/>
          <p14:tracePt t="22371" x="10518775" y="5226050"/>
          <p14:tracePt t="22396" x="10534650" y="5170488"/>
          <p14:tracePt t="22397" x="10534650" y="5140325"/>
          <p14:tracePt t="22409" x="10534650" y="5067300"/>
          <p14:tracePt t="22416" x="10539413" y="5016500"/>
          <p14:tracePt t="22433" x="10567988" y="4892675"/>
          <p14:tracePt t="22438" x="10579100" y="4838700"/>
          <p14:tracePt t="22455" x="10593388" y="4738688"/>
          <p14:tracePt t="22461" x="10593388" y="4684713"/>
          <p14:tracePt t="22476" x="10602913" y="4629150"/>
          <p14:tracePt t="22484" x="10602913" y="4556125"/>
          <p14:tracePt t="22500" x="10602913" y="4486275"/>
          <p14:tracePt t="22505" x="10602913" y="4456113"/>
          <p14:tracePt t="22522" x="10602913" y="4386263"/>
          <p14:tracePt t="22528" x="10614025" y="4367213"/>
          <p14:tracePt t="22545" x="10614025" y="4311650"/>
          <p14:tracePt t="22551" x="10618788" y="4283075"/>
          <p14:tracePt t="22567" x="10628313" y="4208463"/>
          <p14:tracePt t="22573" x="10628313" y="4198938"/>
          <p14:tracePt t="22590" x="10628313" y="4138613"/>
          <p14:tracePt t="22596" x="10628313" y="4098925"/>
          <p14:tracePt t="22613" x="10628313" y="4029075"/>
          <p14:tracePt t="22618" x="10628313" y="4005263"/>
          <p14:tracePt t="22634" x="10628313" y="3970338"/>
          <p14:tracePt t="22640" x="10628313" y="3944938"/>
          <p14:tracePt t="22657" x="10628313" y="3895725"/>
          <p14:tracePt t="22664" x="10628313" y="3879850"/>
          <p14:tracePt t="22681" x="10628313" y="3856038"/>
          <p14:tracePt t="22685" x="10633075" y="3825875"/>
          <p14:tracePt t="22702" x="10642600" y="3786188"/>
          <p14:tracePt t="22709" x="10642600" y="3771900"/>
          <p14:tracePt t="22726" x="10647363" y="3746500"/>
          <p14:tracePt t="22730" x="10653713" y="3727450"/>
          <p14:tracePt t="22746" x="10653713" y="3681413"/>
          <p14:tracePt t="22751" x="10653713" y="3671888"/>
          <p14:tracePt t="22767" x="10653713" y="3652838"/>
          <p14:tracePt t="22776" x="10653713" y="3632200"/>
          <p14:tracePt t="22790" x="10653713" y="3622675"/>
          <p14:tracePt t="22792" x="10653713" y="3608388"/>
          <p14:tracePt t="22814" x="10653713" y="3582988"/>
          <p14:tracePt t="22816" x="10653713" y="3578225"/>
          <p14:tracePt t="22819" x="10647363" y="3557588"/>
          <p14:tracePt t="22838" x="10642600" y="3548063"/>
          <p14:tracePt t="22843" x="10637838" y="3538538"/>
          <p14:tracePt t="22860" x="10637838" y="3522663"/>
          <p14:tracePt t="22867" x="10628313" y="3508375"/>
          <p14:tracePt t="22882" x="10623550" y="3503613"/>
          <p14:tracePt t="22888" x="10618788" y="3503613"/>
          <p14:tracePt t="22914" x="10598150" y="3494088"/>
          <p14:tracePt t="22916" x="10593388" y="3494088"/>
          <p14:tracePt t="22927" x="10544175" y="3468688"/>
          <p14:tracePt t="22934" x="10523538" y="3463925"/>
          <p14:tracePt t="22951" x="10434638" y="3438525"/>
          <p14:tracePt t="22956" x="10420350" y="3433763"/>
          <p14:tracePt t="22973" x="10325100" y="3403600"/>
          <p14:tracePt t="22979" x="10301288" y="3403600"/>
          <p14:tracePt t="22996" x="10250488" y="3389313"/>
          <p14:tracePt t="23001" x="10210800" y="3384550"/>
          <p14:tracePt t="23018" x="10142538" y="3384550"/>
          <p14:tracePt t="23023" x="10136188" y="3384550"/>
          <p14:tracePt t="23049" x="10112375" y="3384550"/>
          <p14:tracePt t="23050" x="10102850" y="3384550"/>
          <p14:tracePt t="23064" x="10086975" y="3389313"/>
          <p14:tracePt t="23068" x="10082213" y="3394075"/>
          <p14:tracePt t="23084" x="10077450" y="3394075"/>
          <p14:tracePt t="23606" x="10082213" y="3394075"/>
          <p14:tracePt t="23610" x="10086975" y="3394075"/>
          <p14:tracePt t="23830" x="10077450" y="3398838"/>
          <p14:tracePt t="23838" x="10067925" y="3414713"/>
          <p14:tracePt t="23851" x="10056813" y="3419475"/>
          <p14:tracePt t="23855" x="10052050" y="3419475"/>
          <p14:tracePt t="23875" x="10042525" y="3419475"/>
          <p14:tracePt t="23879" x="10033000" y="3424238"/>
          <p14:tracePt t="23895" x="10021888" y="3429000"/>
          <p14:tracePt t="23901" x="10017125" y="3429000"/>
          <p14:tracePt t="23916" x="10012363" y="3429000"/>
          <p14:tracePt t="24009" x="10007600" y="3429000"/>
          <p14:tracePt t="24017" x="10002838" y="3429000"/>
          <p14:tracePt t="24031" x="9988550" y="3429000"/>
          <p14:tracePt t="24051" x="9972675" y="3429000"/>
          <p14:tracePt t="24052" x="9967913" y="3429000"/>
          <p14:tracePt t="24057" x="9953625" y="3429000"/>
          <p14:tracePt t="24074" x="9948863" y="3429000"/>
          <p14:tracePt t="24075" x="9942513" y="3429000"/>
          <p14:tracePt t="24080" x="9932988" y="3429000"/>
          <p14:tracePt t="24097" x="9902825" y="3429000"/>
          <p14:tracePt t="24103" x="9898063" y="3429000"/>
          <p14:tracePt t="24120" x="9879013" y="3429000"/>
          <p14:tracePt t="24188" x="9869488" y="3429000"/>
          <p14:tracePt t="24211" x="9853613" y="3424238"/>
          <p14:tracePt t="24217" x="9839325" y="3424238"/>
          <p14:tracePt t="24235" x="9799638" y="3424238"/>
          <p14:tracePt t="24239" x="9769475" y="3414713"/>
          <p14:tracePt t="24255" x="9725025" y="3408363"/>
          <p14:tracePt t="24261" x="9669463" y="3408363"/>
          <p14:tracePt t="24278" x="9601200" y="3408363"/>
          <p14:tracePt t="24284" x="9561513" y="3408363"/>
          <p14:tracePt t="24301" x="9477375" y="3408363"/>
          <p14:tracePt t="24306" x="9436100" y="3408363"/>
          <p14:tracePt t="24323" x="9332913" y="3408363"/>
          <p14:tracePt t="24329" x="9188450" y="3408363"/>
          <p14:tracePt t="24346" x="8990013" y="3408363"/>
          <p14:tracePt t="24351" x="8870950" y="3408363"/>
          <p14:tracePt t="24368" x="8642350" y="3414713"/>
          <p14:tracePt t="24374" x="8453438" y="3438525"/>
          <p14:tracePt t="24390" x="8266113" y="3438525"/>
          <p14:tracePt t="24393" x="8180388" y="3449638"/>
          <p14:tracePt t="24396" x="8037513" y="3449638"/>
          <p14:tracePt t="24413" x="7839075" y="3449638"/>
          <p14:tracePt t="24418" x="7748588" y="3459163"/>
          <p14:tracePt t="24435" x="7620000" y="3478213"/>
          <p14:tracePt t="24443" x="7566025" y="3498850"/>
          <p14:tracePt t="24459" x="7496175" y="3513138"/>
          <p14:tracePt t="24464" x="7456488" y="3529013"/>
          <p14:tracePt t="24481" x="7412038" y="3543300"/>
          <p14:tracePt t="24486" x="7386638" y="3552825"/>
          <p14:tracePt t="24502" x="7332663" y="3568700"/>
          <p14:tracePt t="24510" x="7302500" y="3568700"/>
          <p14:tracePt t="24527" x="7258050" y="3582988"/>
          <p14:tracePt t="24531" x="7218363" y="3587750"/>
          <p14:tracePt t="24549" x="7167563" y="3602038"/>
          <p14:tracePt t="24554" x="7143750" y="3613150"/>
          <p14:tracePt t="24571" x="7083425" y="3627438"/>
          <p14:tracePt t="24577" x="7038975" y="3636963"/>
          <p14:tracePt t="24601" x="7004050" y="3636963"/>
          <p14:tracePt t="24602" x="6969125" y="3641725"/>
          <p14:tracePt t="24616" x="6934200" y="3641725"/>
          <p14:tracePt t="24621" x="6915150" y="3641725"/>
          <p14:tracePt t="24638" x="6810375" y="3662363"/>
          <p14:tracePt t="24644" x="6791325" y="3667125"/>
          <p14:tracePt t="24659" x="6765925" y="3667125"/>
          <p14:tracePt t="24665" x="6761163" y="3671888"/>
          <p14:tracePt t="24682" x="6735763" y="3676650"/>
          <p14:tracePt t="24687" x="6726238" y="3676650"/>
          <p14:tracePt t="24702" x="6721475" y="3676650"/>
          <p14:tracePt t="24710" x="6711950" y="3687763"/>
          <p14:tracePt t="24727" x="6686550" y="3692525"/>
          <p14:tracePt t="24733" x="6681788" y="3692525"/>
          <p14:tracePt t="24750" x="6661150" y="3697288"/>
          <p14:tracePt t="24756" x="6656388" y="3697288"/>
          <p14:tracePt t="24772" x="6632575" y="3706813"/>
          <p14:tracePt t="24779" x="6616700" y="3711575"/>
          <p14:tracePt t="24802" x="6597650" y="3716338"/>
          <p14:tracePt t="24818" x="6572250" y="3721100"/>
          <p14:tracePt t="24824" x="6557963" y="3732213"/>
          <p14:tracePt t="24840" x="6553200" y="3736975"/>
          <p14:tracePt t="24843" x="6532563" y="3741738"/>
          <p14:tracePt t="24864" x="6518275" y="3751263"/>
          <p14:tracePt t="24865" x="6508750" y="3751263"/>
          <p14:tracePt t="24885" x="6497638" y="3756025"/>
          <p14:tracePt t="24886" x="6492875" y="3756025"/>
          <p14:tracePt t="24893" x="6492875" y="3760788"/>
          <p14:tracePt t="24906" x="6488113" y="3760788"/>
          <p14:tracePt t="24936" x="6488113" y="3767138"/>
          <p14:tracePt t="24951" x="6483350" y="3767138"/>
          <p14:tracePt t="25833" x="6418263" y="3776663"/>
          <p14:tracePt t="25842" x="6399213" y="3781425"/>
          <p14:tracePt t="25854" x="6343650" y="3790950"/>
          <p14:tracePt t="25860" x="6303963" y="3790950"/>
          <p14:tracePt t="25877" x="6249988" y="3795713"/>
          <p14:tracePt t="25881" x="6200775" y="3806825"/>
          <p14:tracePt t="25898" x="6126163" y="3806825"/>
          <p14:tracePt t="25904" x="6070600" y="3816350"/>
          <p14:tracePt t="25920" x="6011863" y="3816350"/>
          <p14:tracePt t="25926" x="5986463" y="3830638"/>
          <p14:tracePt t="25943" x="5946775" y="3830638"/>
          <p14:tracePt t="25949" x="5932488" y="3835400"/>
          <p14:tracePt t="25966" x="5907088" y="3846513"/>
          <p14:tracePt t="25969" x="5897563" y="3846513"/>
          <p14:tracePt t="25986" x="5876925" y="3851275"/>
          <p14:tracePt t="25992" x="5872163" y="3851275"/>
          <p14:tracePt t="26009" x="5857875" y="3856038"/>
          <p14:tracePt t="26015" x="5853113" y="3856038"/>
          <p14:tracePt t="26033" x="5837238" y="3856038"/>
          <p14:tracePt t="26038" x="5827713" y="3860800"/>
          <p14:tracePt t="26055" x="5822950" y="3865563"/>
          <p14:tracePt t="26061" x="5822950" y="3870325"/>
          <p14:tracePt t="26123" x="5813425" y="3870325"/>
          <p14:tracePt t="26129" x="5808663" y="3870325"/>
          <p14:tracePt t="26144" x="5803900" y="3870325"/>
          <p14:tracePt t="26151" x="5797550" y="3879850"/>
          <p14:tracePt t="26168" x="5783263" y="3879850"/>
          <p14:tracePt t="26175" x="5778500" y="3879850"/>
          <p14:tracePt t="26189" x="5773738" y="3879850"/>
          <p14:tracePt t="26261" x="5762625" y="3879850"/>
          <p14:tracePt t="26269" x="5748338" y="3879850"/>
          <p14:tracePt t="26282" x="5718175" y="3879850"/>
          <p14:tracePt t="26286" x="5694363" y="3879850"/>
          <p14:tracePt t="26302" x="5659438" y="3875088"/>
          <p14:tracePt t="26309" x="5638800" y="3870325"/>
          <p14:tracePt t="26326" x="5603875" y="3860800"/>
          <p14:tracePt t="26331" x="5584825" y="3856038"/>
          <p14:tracePt t="26348" x="5530850" y="3846513"/>
          <p14:tracePt t="26353" x="5500688" y="3846513"/>
          <p14:tracePt t="26370" x="5475288" y="3840163"/>
          <p14:tracePt t="26376" x="5445125" y="3840163"/>
          <p14:tracePt t="26392" x="5421313" y="3840163"/>
          <p14:tracePt t="26400" x="5395913" y="3840163"/>
          <p14:tracePt t="26416" x="5370513" y="3840163"/>
          <p14:tracePt t="26421" x="5360988" y="3840163"/>
          <p14:tracePt t="26436" x="5346700" y="3835400"/>
          <p14:tracePt t="26443" x="5330825" y="3835400"/>
          <p14:tracePt t="26459" x="5321300" y="3835400"/>
          <p14:tracePt t="26482" x="5316538" y="3835400"/>
          <p14:tracePt t="26504" x="5311775" y="3835400"/>
          <p14:tracePt t="26549" x="5302250" y="3835400"/>
          <p14:tracePt t="27699" x="5297488" y="3835400"/>
          <p14:tracePt t="27703" x="5286375" y="3835400"/>
          <p14:tracePt t="27720" x="5267325" y="3835400"/>
          <p14:tracePt t="27726" x="5257800" y="3835400"/>
          <p14:tracePt t="27743" x="5241925" y="3835400"/>
          <p14:tracePt t="27750" x="5237163" y="3835400"/>
          <p14:tracePt t="27766" x="5227638" y="3835400"/>
          <p14:tracePt t="27771" x="5222875" y="3835400"/>
          <p14:tracePt t="27788" x="5211763" y="3830638"/>
          <p14:tracePt t="27794" x="5207000" y="3830638"/>
          <p14:tracePt t="27818" x="5192713" y="3821113"/>
          <p14:tracePt t="27818" x="5187950" y="3821113"/>
          <p14:tracePt t="27833" x="5172075" y="3816350"/>
          <p14:tracePt t="27839" x="5162550" y="3816350"/>
          <p14:tracePt t="27855" x="5148263" y="3811588"/>
          <p14:tracePt t="27862" x="5132388" y="3811588"/>
          <p14:tracePt t="27876" x="5127625" y="3811588"/>
          <p14:tracePt t="27892" x="5122863" y="3811588"/>
          <p14:tracePt t="27929" x="5113338" y="3811588"/>
          <p14:tracePt t="27946" x="5103813" y="3811588"/>
          <p14:tracePt t="27951" x="5087938" y="3811588"/>
          <p14:tracePt t="27966" x="5083175" y="3811588"/>
          <p14:tracePt t="28061" x="5087938" y="3811588"/>
          <p14:tracePt t="28068" x="5092700" y="3811588"/>
          <p14:tracePt t="28082" x="5108575" y="3811588"/>
          <p14:tracePt t="28086" x="5127625" y="3811588"/>
          <p14:tracePt t="28102" x="5143500" y="3806825"/>
          <p14:tracePt t="28109" x="5157788" y="3806825"/>
          <p14:tracePt t="28125" x="5176838" y="3795713"/>
          <p14:tracePt t="28134" x="5222875" y="3790950"/>
          <p14:tracePt t="28149" x="5257800" y="3781425"/>
          <p14:tracePt t="28154" x="5272088" y="3776663"/>
          <p14:tracePt t="28170" x="5326063" y="3776663"/>
          <p14:tracePt t="28176" x="5341938" y="3776663"/>
          <p14:tracePt t="28192" x="5360988" y="3771900"/>
          <p14:tracePt t="28193" x="5386388" y="3771900"/>
          <p14:tracePt t="28199" x="5416550" y="3771900"/>
          <p14:tracePt t="28216" x="5475288" y="3771900"/>
          <p14:tracePt t="28221" x="5495925" y="3771900"/>
          <p14:tracePt t="28236" x="5545138" y="3771900"/>
          <p14:tracePt t="28247" x="5683250" y="3771900"/>
          <p14:tracePt t="28260" x="5876925" y="3771900"/>
          <p14:tracePt t="28267" x="5937250" y="3781425"/>
          <p14:tracePt t="28284" x="6070600" y="3781425"/>
          <p14:tracePt t="28289" x="6100763" y="3781425"/>
          <p14:tracePt t="28305" x="6161088" y="3781425"/>
          <p14:tracePt t="28312" x="6165850" y="3781425"/>
          <p14:tracePt t="28328" x="6205538" y="3781425"/>
          <p14:tracePt t="28334" x="6245225" y="3781425"/>
          <p14:tracePt t="28350" x="6315075" y="3781425"/>
          <p14:tracePt t="28356" x="6334125" y="3781425"/>
          <p14:tracePt t="28373" x="6364288" y="3781425"/>
          <p14:tracePt t="28375" x="6373813" y="3781425"/>
          <p14:tracePt t="28379" x="6399213" y="3781425"/>
          <p14:tracePt t="28397" x="6408738" y="3781425"/>
          <p14:tracePt t="28439" x="6413500" y="3781425"/>
          <p14:tracePt t="28462" x="6418263" y="3781425"/>
          <p14:tracePt t="28483" x="6423025" y="3781425"/>
          <p14:tracePt t="28528" x="6434138" y="3781425"/>
          <p14:tracePt t="28761" x="6423025" y="3781425"/>
          <p14:tracePt t="28779" x="6388100" y="3806825"/>
          <p14:tracePt t="28784" x="6354763" y="3830638"/>
          <p14:tracePt t="28801" x="6294438" y="3875088"/>
          <p14:tracePt t="28807" x="6219825" y="3919538"/>
          <p14:tracePt t="28823" x="6135688" y="3984625"/>
          <p14:tracePt t="28824" x="6086475" y="4014788"/>
          <p14:tracePt t="28829" x="5991225" y="4054475"/>
          <p14:tracePt t="28846" x="5872163" y="4113213"/>
          <p14:tracePt t="28851" x="5803900" y="4143375"/>
          <p14:tracePt t="28876" x="5678488" y="4187825"/>
          <p14:tracePt t="28891" x="5643563" y="4203700"/>
          <p14:tracePt t="28896" x="5624513" y="4213225"/>
          <p14:tracePt t="28914" x="5580063" y="4217988"/>
          <p14:tracePt t="28919" x="5575300" y="4222750"/>
          <p14:tracePt t="28936" x="5535613" y="4232275"/>
          <p14:tracePt t="28958" x="5449888" y="4267200"/>
          <p14:tracePt t="28959" x="5391150" y="4271963"/>
          <p14:tracePt t="28965" x="5370513" y="4283075"/>
          <p14:tracePt t="28988" x="5307013" y="4306888"/>
          <p14:tracePt t="28989" x="5262563" y="4311650"/>
          <p14:tracePt t="29003" x="5207000" y="4332288"/>
          <p14:tracePt t="29009" x="5176838" y="4341813"/>
          <p14:tracePt t="29026" x="5122863" y="4346575"/>
          <p14:tracePt t="29049" x="5048250" y="4371975"/>
          <p14:tracePt t="29051" x="5038725" y="4376738"/>
          <p14:tracePt t="29054" x="4994275" y="4386263"/>
          <p14:tracePt t="29079" x="4949825" y="4411663"/>
          <p14:tracePt t="29081" x="4910138" y="4416425"/>
          <p14:tracePt t="29093" x="4879975" y="4430713"/>
          <p14:tracePt t="29099" x="4870450" y="4437063"/>
          <p14:tracePt t="29116" x="4854575" y="4437063"/>
          <p14:tracePt t="29122" x="4854575" y="4441825"/>
          <p14:tracePt t="29136" x="4849813" y="4441825"/>
          <p14:tracePt t="29142" x="4845050" y="4441825"/>
          <p14:tracePt t="29159" x="4835525" y="4446588"/>
          <p14:tracePt t="29166" x="4830763" y="4446588"/>
          <p14:tracePt t="29189" x="4810125" y="4456113"/>
          <p14:tracePt t="29190" x="4805363" y="4460875"/>
          <p14:tracePt t="29204" x="4779963" y="4470400"/>
          <p14:tracePt t="29210" x="4775200" y="4470400"/>
          <p14:tracePt t="29226" x="4770438" y="4476750"/>
          <p14:tracePt t="29305" x="4765675" y="4481513"/>
          <p14:tracePt t="29320" x="4765675" y="4486275"/>
          <p14:tracePt t="29326" x="4765675" y="4495800"/>
          <p14:tracePt t="29341" x="4760913" y="4505325"/>
          <p14:tracePt t="29347" x="4760913" y="4516438"/>
          <p14:tracePt t="29369" x="4760913" y="4521200"/>
          <p14:tracePt t="29384" x="4760913" y="4530725"/>
          <p14:tracePt t="29415" x="4760913" y="4535488"/>
          <p14:tracePt t="29432" x="4760913" y="4540250"/>
          <p14:tracePt t="29436" x="4765675" y="4540250"/>
          <p14:tracePt t="29451" x="4770438" y="4545013"/>
          <p14:tracePt t="29458" x="4779963" y="4545013"/>
          <p14:tracePt t="29476" x="4810125" y="4549775"/>
          <p14:tracePt t="29482" x="4814888" y="4549775"/>
          <p14:tracePt t="29499" x="4845050" y="4565650"/>
          <p14:tracePt t="29504" x="4854575" y="4565650"/>
          <p14:tracePt t="29520" x="4870450" y="4565650"/>
          <p14:tracePt t="29526" x="4875213" y="4570413"/>
          <p14:tracePt t="29542" x="4879975" y="4570413"/>
          <p14:tracePt t="29595" x="4889500" y="4570413"/>
          <p14:tracePt t="29618" x="4899025" y="4570413"/>
          <p14:tracePt t="29619" x="4905375" y="4570413"/>
          <p14:tracePt t="29633" x="4914900" y="4570413"/>
          <p14:tracePt t="29656" x="4924425" y="4570413"/>
          <p14:tracePt t="29662" x="4933950" y="4570413"/>
          <p14:tracePt t="29679" x="4945063" y="4570413"/>
          <p14:tracePt t="29684" x="4954588" y="4570413"/>
          <p14:tracePt t="29701" x="4968875" y="4570413"/>
          <p14:tracePt t="29709" x="4978400" y="4570413"/>
          <p14:tracePt t="29725" x="4999038" y="4570413"/>
          <p14:tracePt t="29730" x="5018088" y="4570413"/>
          <p14:tracePt t="29747" x="5043488" y="4579938"/>
          <p14:tracePt t="29752" x="5083175" y="4579938"/>
          <p14:tracePt t="29768" x="5092700" y="4579938"/>
          <p14:tracePt t="29789" x="5103813" y="4579938"/>
          <p14:tracePt t="29796" x="5118100" y="4579938"/>
          <p14:tracePt t="29810" x="5122863" y="4579938"/>
          <p14:tracePt t="29818" x="5143500" y="4579938"/>
          <p14:tracePt t="29834" x="5167313" y="4584700"/>
          <p14:tracePt t="29842" x="5183188" y="4584700"/>
          <p14:tracePt t="29856" x="5202238" y="4584700"/>
          <p14:tracePt t="29859" x="5222875" y="4584700"/>
          <p14:tracePt t="29865" x="5227638" y="4584700"/>
          <p14:tracePt t="29882" x="5246688" y="4584700"/>
          <p14:tracePt t="29893" x="5251450" y="4584700"/>
          <p14:tracePt t="29903" x="5272088" y="4584700"/>
          <p14:tracePt t="29909" x="5281613" y="4584700"/>
          <p14:tracePt t="29926" x="5307013" y="4584700"/>
          <p14:tracePt t="29932" x="5321300" y="4584700"/>
          <p14:tracePt t="29947" x="5330825" y="4584700"/>
          <p14:tracePt t="29954" x="5337175" y="4584700"/>
          <p14:tracePt t="29971" x="5386388" y="4584700"/>
          <p14:tracePt t="29994" x="5430838" y="4584700"/>
          <p14:tracePt t="29999" x="5456238" y="4584700"/>
          <p14:tracePt t="30017" x="5465763" y="4584700"/>
          <p14:tracePt t="30022" x="5470525" y="4584700"/>
          <p14:tracePt t="30038" x="5480050" y="4584700"/>
          <p14:tracePt t="30044" x="5491163" y="4584700"/>
          <p14:tracePt t="30061" x="5519738" y="4584700"/>
          <p14:tracePt t="30067" x="5530850" y="4584700"/>
          <p14:tracePt t="30084" x="5549900" y="4584700"/>
          <p14:tracePt t="30089" x="5570538" y="4584700"/>
          <p14:tracePt t="30106" x="5603875" y="4589463"/>
          <p14:tracePt t="30112" x="5619750" y="4589463"/>
          <p14:tracePt t="30129" x="5649913" y="4589463"/>
          <p14:tracePt t="30134" x="5683250" y="4600575"/>
          <p14:tracePt t="30151" x="5753100" y="4605338"/>
          <p14:tracePt t="30158" x="5773738" y="4605338"/>
          <p14:tracePt t="30182" x="5822950" y="4614863"/>
          <p14:tracePt t="30183" x="5853113" y="4614863"/>
          <p14:tracePt t="30196" x="5883275" y="4614863"/>
          <p14:tracePt t="30204" x="5916613" y="4614863"/>
          <p14:tracePt t="30218" x="5927725" y="4614863"/>
          <p14:tracePt t="30225" x="5937250" y="4614863"/>
          <p14:tracePt t="30239" x="5942013" y="4614863"/>
          <p14:tracePt t="30247" x="5946775" y="4614863"/>
          <p14:tracePt t="30264" x="5972175" y="4614863"/>
          <p14:tracePt t="30286" x="5995988" y="4614863"/>
          <p14:tracePt t="30287" x="6016625" y="4614863"/>
          <p14:tracePt t="30292" x="6030913" y="4614863"/>
          <p14:tracePt t="30317" x="6051550" y="4614863"/>
          <p14:tracePt t="30332" x="6070600" y="4614863"/>
          <p14:tracePt t="30337" x="6081713" y="4614863"/>
          <p14:tracePt t="30353" x="6096000" y="4614863"/>
          <p14:tracePt t="30359" x="6116638" y="4614863"/>
          <p14:tracePt t="30376" x="6130925" y="4614863"/>
          <p14:tracePt t="30382" x="6145213" y="4614863"/>
          <p14:tracePt t="30399" x="6156325" y="4614863"/>
          <p14:tracePt t="30442" x="6165850" y="4614863"/>
          <p14:tracePt t="30467" x="6184900" y="4614863"/>
          <p14:tracePt t="30472" x="6189663" y="4614863"/>
          <p14:tracePt t="30487" x="6200775" y="4614863"/>
          <p14:tracePt t="30494" x="6205538" y="4614863"/>
          <p14:tracePt t="30509" x="6215063" y="4614863"/>
          <p14:tracePt t="30602" x="6219825" y="4614863"/>
          <p14:tracePt t="30625" x="6224588" y="4614863"/>
          <p14:tracePt t="30654" x="6229350" y="4614863"/>
          <p14:tracePt t="32557" x="6224588" y="4614863"/>
          <p14:tracePt t="32565" x="6200775" y="4619625"/>
          <p14:tracePt t="32583" x="6180138" y="4635500"/>
          <p14:tracePt t="32605" x="6149975" y="4635500"/>
          <p14:tracePt t="32671" x="6145213" y="4635500"/>
          <p14:tracePt t="32679" x="6126163" y="4635500"/>
          <p14:tracePt t="32704" x="6046788" y="4635500"/>
          <p14:tracePt t="32717" x="5951538" y="4635500"/>
          <p14:tracePt t="32722" x="5857875" y="4645025"/>
          <p14:tracePt t="32738" x="5738813" y="4654550"/>
          <p14:tracePt t="32745" x="5629275" y="4675188"/>
          <p14:tracePt t="32762" x="5480050" y="4684713"/>
          <p14:tracePt t="32767" x="5376863" y="4699000"/>
          <p14:tracePt t="32783" x="5187950" y="4708525"/>
          <p14:tracePt t="32791" x="5038725" y="4729163"/>
          <p14:tracePt t="32806" x="4791075" y="4754563"/>
          <p14:tracePt t="32812" x="4641850" y="4764088"/>
          <p14:tracePt t="32830" x="4478338" y="4794250"/>
          <p14:tracePt t="32834" x="4383088" y="4829175"/>
          <p14:tracePt t="32850" x="4229100" y="4878388"/>
          <p14:tracePt t="32857" x="4110038" y="4922838"/>
          <p14:tracePt t="32875" x="3990975" y="4972050"/>
          <p14:tracePt t="32880" x="3911600" y="5002213"/>
          <p14:tracePt t="32896" x="3806825" y="5037138"/>
          <p14:tracePt t="32902" x="3762375" y="5051425"/>
          <p14:tracePt t="32918" x="3717925" y="5076825"/>
          <p14:tracePt t="32925" x="3687763" y="5081588"/>
          <p14:tracePt t="32941" x="3619500" y="5106988"/>
          <p14:tracePt t="32948" x="3568700" y="5135563"/>
          <p14:tracePt t="32964" x="3465513" y="5160963"/>
          <p14:tracePt t="32986" x="3355975" y="5191125"/>
          <p14:tracePt t="32987" x="3340100" y="5195888"/>
          <p14:tracePt t="32991" x="3281363" y="5195888"/>
          <p14:tracePt t="33015" x="3201988" y="5205413"/>
          <p14:tracePt t="33016" x="3162300" y="5205413"/>
          <p14:tracePt t="33030" x="3127375" y="5214938"/>
          <p14:tracePt t="33035" x="3117850" y="5214938"/>
          <p14:tracePt t="33051" x="3101975" y="5214938"/>
          <p14:tracePt t="33058" x="3097213" y="5214938"/>
          <p14:tracePt t="33075" x="3092450" y="5214938"/>
          <p14:tracePt t="33082" x="3087688" y="5214938"/>
          <p14:tracePt t="33099" x="3068638" y="5219700"/>
          <p14:tracePt t="33104" x="3057525" y="5219700"/>
          <p14:tracePt t="33121" x="3013075" y="5219700"/>
          <p14:tracePt t="33127" x="3003550" y="5219700"/>
          <p14:tracePt t="33144" x="2943225" y="5219700"/>
          <p14:tracePt t="33149" x="2928938" y="5219700"/>
          <p14:tracePt t="33166" x="2898775" y="5214938"/>
          <p14:tracePt t="33172" x="2874963" y="5214938"/>
          <p14:tracePt t="33188" x="2840038" y="5214938"/>
          <p14:tracePt t="33195" x="2835275" y="5214938"/>
          <p14:tracePt t="33212" x="2819400" y="5210175"/>
          <p14:tracePt t="33216" x="2809875" y="5210175"/>
          <p14:tracePt t="33233" x="2800350" y="5210175"/>
          <p14:tracePt t="33241" x="2795588" y="5210175"/>
          <p14:tracePt t="33257" x="2784475" y="5210175"/>
          <p14:tracePt t="33262" x="2779713" y="5210175"/>
          <p14:tracePt t="33324" x="2770188" y="5210175"/>
          <p14:tracePt t="33351" x="2765425" y="5210175"/>
          <p14:tracePt t="33359" x="2760663" y="5210175"/>
          <p14:tracePt t="33369" x="2744788" y="5210175"/>
          <p14:tracePt t="33375" x="2735263" y="5210175"/>
          <p14:tracePt t="33420" x="2730500" y="5210175"/>
          <p14:tracePt t="33561" x="2765425" y="5210175"/>
          <p14:tracePt t="33575" x="2779713" y="5210175"/>
          <p14:tracePt t="33579" x="2805113" y="5210175"/>
          <p14:tracePt t="33595" x="2824163" y="5219700"/>
          <p14:tracePt t="33600" x="2835275" y="5219700"/>
          <p14:tracePt t="33616" x="2863850" y="5219700"/>
          <p14:tracePt t="33620" x="2874963" y="5226050"/>
          <p14:tracePt t="33645" x="2919413" y="5240338"/>
          <p14:tracePt t="33647" x="2947988" y="5254625"/>
          <p14:tracePt t="33659" x="3017838" y="5270500"/>
          <p14:tracePt t="33665" x="3073400" y="5280025"/>
          <p14:tracePt t="33681" x="3117850" y="5299075"/>
          <p14:tracePt t="33706" x="3181350" y="5319713"/>
          <p14:tracePt t="33707" x="3192463" y="5319713"/>
          <p14:tracePt t="33712" x="3216275" y="5329238"/>
          <p14:tracePt t="33736" x="3246438" y="5329238"/>
          <p14:tracePt t="33759" x="3325813" y="5334000"/>
          <p14:tracePt t="33774" x="3409950" y="5345113"/>
          <p14:tracePt t="33780" x="3465513" y="5345113"/>
          <p14:tracePt t="33797" x="3489325" y="5349875"/>
          <p14:tracePt t="33819" x="3519488" y="5349875"/>
          <p14:tracePt t="33841" x="3533775" y="5349875"/>
          <p14:tracePt t="33848" x="3544888" y="5349875"/>
          <p14:tracePt t="33873" x="3629025" y="5349875"/>
          <p14:tracePt t="33886" x="3668713" y="5349875"/>
          <p14:tracePt t="33892" x="3698875" y="5349875"/>
          <p14:tracePt t="33909" x="3743325" y="5349875"/>
          <p14:tracePt t="33933" x="3822700" y="5349875"/>
          <p14:tracePt t="33933" x="3827463" y="5349875"/>
          <p14:tracePt t="33937" x="3836988" y="5349875"/>
          <p14:tracePt t="33953" x="3881438" y="5345113"/>
          <p14:tracePt t="33960" x="3911600" y="5345113"/>
          <p14:tracePt t="33976" x="3956050" y="5338763"/>
          <p14:tracePt t="33983" x="3967163" y="5329238"/>
          <p14:tracePt t="33999" x="3981450" y="5329238"/>
          <p14:tracePt t="34000" x="3986213" y="5324475"/>
          <p14:tracePt t="34004" x="3995738" y="5324475"/>
          <p14:tracePt t="34019" x="4006850" y="5324475"/>
          <p14:tracePt t="34042" x="4011613" y="5319713"/>
          <p14:tracePt t="34049" x="4016375" y="5319713"/>
          <p14:tracePt t="34072" x="4021138" y="5314950"/>
          <p14:tracePt t="34089" x="4030663" y="5310188"/>
          <p14:tracePt t="34090" x="4035425" y="5310188"/>
          <p14:tracePt t="34095" x="4046538" y="5310188"/>
          <p14:tracePt t="34112" x="4070350" y="5294313"/>
          <p14:tracePt t="34117" x="4086225" y="5289550"/>
          <p14:tracePt t="34133" x="4110038" y="5275263"/>
          <p14:tracePt t="34156" x="4125913" y="5270500"/>
          <p14:tracePt t="34157" x="4144963" y="5259388"/>
          <p14:tracePt t="34162" x="4159250" y="5259388"/>
          <p14:tracePt t="34180" x="4170363" y="5249863"/>
          <p14:tracePt t="34185" x="4175125" y="5249863"/>
          <p14:tracePt t="34199" x="4179888" y="5245100"/>
          <p14:tracePt t="34207" x="4189413" y="5245100"/>
          <p14:tracePt t="34222" x="4189413" y="5240338"/>
          <p14:tracePt t="34245" x="4194175" y="5240338"/>
          <p14:tracePt t="34265" x="4198938" y="5240338"/>
          <p14:tracePt t="34288" x="4205288" y="5240338"/>
          <p14:tracePt t="34311" x="4210050" y="5240338"/>
          <p14:tracePt t="34334" x="4229100" y="5240338"/>
          <p14:tracePt t="34366" x="4238625" y="5249863"/>
          <p14:tracePt t="34367" x="4264025" y="5249863"/>
          <p14:tracePt t="34383" x="4284663" y="5254625"/>
          <p14:tracePt t="34387" x="4294188" y="5254625"/>
          <p14:tracePt t="34403" x="4298950" y="5254625"/>
          <p14:tracePt t="34406" x="4308475" y="5259388"/>
          <p14:tracePt t="34410" x="4319588" y="5259388"/>
          <p14:tracePt t="34426" x="4352925" y="5259388"/>
          <p14:tracePt t="34433" x="4373563" y="5259388"/>
          <p14:tracePt t="34450" x="4418013" y="5270500"/>
          <p14:tracePt t="34455" x="4427538" y="5270500"/>
          <p14:tracePt t="34480" x="4462463" y="5275263"/>
          <p14:tracePt t="34482" x="4478338" y="5275263"/>
          <p14:tracePt t="34495" x="4511675" y="5284788"/>
          <p14:tracePt t="34500" x="4537075" y="5289550"/>
          <p14:tracePt t="34516" x="4567238" y="5294313"/>
          <p14:tracePt t="34522" x="4586288" y="5305425"/>
          <p14:tracePt t="34539" x="4606925" y="5310188"/>
          <p14:tracePt t="34545" x="4616450" y="5310188"/>
          <p14:tracePt t="34562" x="4632325" y="5314950"/>
          <p14:tracePt t="34567" x="4641850" y="5314950"/>
          <p14:tracePt t="34592" x="4681538" y="5319713"/>
          <p14:tracePt t="34607" x="4705350" y="5319713"/>
          <p14:tracePt t="34613" x="4725988" y="5329238"/>
          <p14:tracePt t="34630" x="4775200" y="5329238"/>
          <p14:tracePt t="34635" x="4791075" y="5329238"/>
          <p14:tracePt t="34651" x="4814888" y="5334000"/>
          <p14:tracePt t="34658" x="4830763" y="5334000"/>
          <p14:tracePt t="34675" x="4845050" y="5334000"/>
          <p14:tracePt t="34697" x="4854575" y="5338763"/>
          <p14:tracePt t="34703" x="4864100" y="5338763"/>
          <p14:tracePt t="34719" x="4894263" y="5338763"/>
          <p14:tracePt t="34725" x="4919663" y="5338763"/>
          <p14:tracePt t="34742" x="4959350" y="5329238"/>
          <p14:tracePt t="34765" x="4989513" y="5324475"/>
          <p14:tracePt t="34766" x="4999038" y="5319713"/>
          <p14:tracePt t="34770" x="5003800" y="5314950"/>
          <p14:tracePt t="34786" x="5018088" y="5314950"/>
          <p14:tracePt t="34792" x="5024438" y="5305425"/>
          <p14:tracePt t="34808" x="5029200" y="5305425"/>
          <p14:tracePt t="34816" x="5033963" y="5305425"/>
          <p14:tracePt t="34832" x="5043488" y="5299075"/>
          <p14:tracePt t="34854" x="5057775" y="5299075"/>
          <p14:tracePt t="34877" x="5068888" y="5294313"/>
          <p14:tracePt t="34884" x="5078413" y="5294313"/>
          <p14:tracePt t="34896" x="5083175" y="5294313"/>
          <p14:tracePt t="34904" x="5097463" y="5289550"/>
          <p14:tracePt t="34920" x="5108575" y="5289550"/>
          <p14:tracePt t="34926" x="5122863" y="5289550"/>
          <p14:tracePt t="34942" x="5132388" y="5289550"/>
          <p14:tracePt t="34949" x="5137150" y="5289550"/>
          <p14:tracePt t="34989" x="5143500" y="5289550"/>
          <p14:tracePt t="34991" x="5148263" y="5289550"/>
          <p14:tracePt t="34996" x="5153025" y="5289550"/>
          <p14:tracePt t="35010" x="5162550" y="5289550"/>
          <p14:tracePt t="35034" x="5172075" y="5289550"/>
          <p14:tracePt t="35041" x="5176838" y="5289550"/>
          <p14:tracePt t="35055" x="5183188" y="5289550"/>
          <p14:tracePt t="35065" x="5202238" y="5294313"/>
          <p14:tracePt t="35080" x="5227638" y="5305425"/>
          <p14:tracePt t="35110" x="5237163" y="5305425"/>
          <p14:tracePt t="35111" x="5272088" y="5310188"/>
          <p14:tracePt t="35124" x="5356225" y="5334000"/>
          <p14:tracePt t="35130" x="5381625" y="5345113"/>
          <p14:tracePt t="35147" x="5421313" y="5349875"/>
          <p14:tracePt t="35152" x="5449888" y="5349875"/>
          <p14:tracePt t="35169" x="5484813" y="5349875"/>
          <p14:tracePt t="35175" x="5505450" y="5349875"/>
          <p14:tracePt t="35199" x="5510213" y="5349875"/>
          <p14:tracePt t="35215" x="5545138" y="5349875"/>
          <p14:tracePt t="35216" x="5575300" y="5349875"/>
          <p14:tracePt t="35220" x="5634038" y="5349875"/>
          <p14:tracePt t="35237" x="5703888" y="5349875"/>
          <p14:tracePt t="35242" x="5743575" y="5349875"/>
          <p14:tracePt t="35259" x="5818188" y="5349875"/>
          <p14:tracePt t="35283" x="5888038" y="5349875"/>
          <p14:tracePt t="35284" x="5897563" y="5349875"/>
          <p14:tracePt t="35287" x="5932488" y="5349875"/>
          <p14:tracePt t="35304" x="5972175" y="5349875"/>
          <p14:tracePt t="35310" x="6002338" y="5349875"/>
          <p14:tracePt t="35327" x="6065838" y="5338763"/>
          <p14:tracePt t="35333" x="6116638" y="5329238"/>
          <p14:tracePt t="35350" x="6229350" y="5324475"/>
          <p14:tracePt t="35354" x="6269038" y="5324475"/>
          <p14:tracePt t="35370" x="6294438" y="5324475"/>
          <p14:tracePt t="35380" x="6319838" y="5319713"/>
          <p14:tracePt t="35394" x="6338888" y="5310188"/>
          <p14:tracePt t="35401" x="6359525" y="5310188"/>
          <p14:tracePt t="35424" x="6383338" y="5305425"/>
          <p14:tracePt t="35425" x="6388100" y="5299075"/>
          <p14:tracePt t="35439" x="6403975" y="5289550"/>
          <p14:tracePt t="35445" x="6408738" y="5289550"/>
          <p14:tracePt t="35460" x="6413500" y="5289550"/>
          <p14:tracePt t="35504" x="6418263" y="5289550"/>
          <p14:tracePt t="35536" x="6423025" y="5289550"/>
          <p14:tracePt t="35549" x="6423025" y="5284788"/>
          <p14:tracePt t="35558" x="6429375" y="5284788"/>
          <p14:tracePt t="35571" x="6434138" y="5280025"/>
          <p14:tracePt t="35580" x="6434138" y="5275263"/>
          <p14:tracePt t="35596" x="6443663" y="5270500"/>
          <p14:tracePt t="35601" x="6443663" y="5265738"/>
          <p14:tracePt t="35617" x="6453188" y="5254625"/>
          <p14:tracePt t="35648" x="6457950" y="5254625"/>
          <p14:tracePt t="35663" x="6457950" y="5245100"/>
          <p14:tracePt t="35670" x="6457950" y="5240338"/>
          <p14:tracePt t="35685" x="6462713" y="5240338"/>
          <p14:tracePt t="35707" x="6469063" y="524033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DB409-6387-45EA-A997-6CE73112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0" y="57150"/>
            <a:ext cx="7505700" cy="876300"/>
          </a:xfrm>
        </p:spPr>
        <p:txBody>
          <a:bodyPr/>
          <a:lstStyle/>
          <a:p>
            <a:r>
              <a:rPr lang="en-US" sz="4400" dirty="0"/>
              <a:t>Overall ADG, d 0 to 42</a:t>
            </a:r>
          </a:p>
        </p:txBody>
      </p:sp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3E49F729-5420-4028-9379-294F1E16C4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4602752"/>
              </p:ext>
            </p:extLst>
          </p:nvPr>
        </p:nvGraphicFramePr>
        <p:xfrm>
          <a:off x="228600" y="1066800"/>
          <a:ext cx="11430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C5CA5DE-40DA-4B57-B655-58B977C4054E}"/>
              </a:ext>
            </a:extLst>
          </p:cNvPr>
          <p:cNvSpPr txBox="1"/>
          <p:nvPr/>
        </p:nvSpPr>
        <p:spPr>
          <a:xfrm>
            <a:off x="1676400" y="971550"/>
            <a:ext cx="312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</a:rPr>
              <a:t>Cellulose </a:t>
            </a:r>
            <a:r>
              <a:rPr lang="en-US" sz="2000" dirty="0">
                <a:latin typeface="+mn-lt"/>
              </a:rPr>
              <a:t>×</a:t>
            </a:r>
            <a:r>
              <a:rPr lang="en-US" sz="2200" dirty="0">
                <a:latin typeface="+mj-lt"/>
              </a:rPr>
              <a:t> ZnO, </a:t>
            </a:r>
            <a:r>
              <a:rPr lang="en-US" sz="2200" i="1" dirty="0">
                <a:latin typeface="+mj-lt"/>
              </a:rPr>
              <a:t>P </a:t>
            </a:r>
            <a:r>
              <a:rPr lang="en-US" sz="2200" dirty="0">
                <a:latin typeface="+mj-lt"/>
              </a:rPr>
              <a:t>= 0.622 </a:t>
            </a:r>
          </a:p>
          <a:p>
            <a:r>
              <a:rPr lang="en-US" sz="2200" b="1" dirty="0">
                <a:latin typeface="+mj-lt"/>
              </a:rPr>
              <a:t>Cellulose, </a:t>
            </a:r>
            <a:r>
              <a:rPr lang="en-US" sz="2200" b="1" i="1" dirty="0">
                <a:latin typeface="+mj-lt"/>
              </a:rPr>
              <a:t>P </a:t>
            </a:r>
            <a:r>
              <a:rPr lang="en-US" sz="2200" b="1" dirty="0">
                <a:latin typeface="+mj-lt"/>
              </a:rPr>
              <a:t>= 0.023</a:t>
            </a:r>
          </a:p>
          <a:p>
            <a:r>
              <a:rPr lang="en-US" sz="2200" b="1" dirty="0">
                <a:latin typeface="+mj-lt"/>
              </a:rPr>
              <a:t>ZnO, </a:t>
            </a:r>
            <a:r>
              <a:rPr lang="en-US" sz="2200" b="1" i="1" dirty="0">
                <a:latin typeface="+mj-lt"/>
              </a:rPr>
              <a:t>P </a:t>
            </a:r>
            <a:r>
              <a:rPr lang="en-US" sz="2200" b="1" dirty="0">
                <a:latin typeface="+mj-lt"/>
              </a:rPr>
              <a:t>&lt; 0.001</a:t>
            </a:r>
          </a:p>
          <a:p>
            <a:r>
              <a:rPr lang="en-US" sz="2200" dirty="0">
                <a:latin typeface="+mj-lt"/>
              </a:rPr>
              <a:t>SEM = 5.4</a:t>
            </a:r>
          </a:p>
          <a:p>
            <a:endParaRPr lang="en-US" sz="2200" u="sng" dirty="0">
              <a:latin typeface="+mj-lt"/>
            </a:endParaRPr>
          </a:p>
          <a:p>
            <a:endParaRPr lang="en-US" sz="2200" dirty="0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15BA1-9220-4DE3-84E4-14AD6B3DC3D2}"/>
              </a:ext>
            </a:extLst>
          </p:cNvPr>
          <p:cNvCxnSpPr>
            <a:cxnSpLocks/>
          </p:cNvCxnSpPr>
          <p:nvPr/>
        </p:nvCxnSpPr>
        <p:spPr>
          <a:xfrm>
            <a:off x="20574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9AE0A0-4758-4475-B8D1-92022DFC5881}"/>
              </a:ext>
            </a:extLst>
          </p:cNvPr>
          <p:cNvCxnSpPr>
            <a:cxnSpLocks/>
          </p:cNvCxnSpPr>
          <p:nvPr/>
        </p:nvCxnSpPr>
        <p:spPr>
          <a:xfrm>
            <a:off x="70866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F4F757-205B-47AF-B5E5-66509C1EE107}"/>
              </a:ext>
            </a:extLst>
          </p:cNvPr>
          <p:cNvSpPr txBox="1"/>
          <p:nvPr/>
        </p:nvSpPr>
        <p:spPr>
          <a:xfrm>
            <a:off x="9601200" y="6337300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Chance et al., 2021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F033272-95BB-4517-BC24-36D91D4C8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82"/>
    </mc:Choice>
    <mc:Fallback xmlns="">
      <p:transition spd="slow" advTm="32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8" x="769938" y="6823075"/>
          <p14:tracePt t="676" x="758825" y="6818313"/>
          <p14:tracePt t="681" x="758825" y="6813550"/>
          <p14:tracePt t="856" x="749300" y="6813550"/>
          <p14:tracePt t="864" x="725488" y="6813550"/>
          <p14:tracePt t="880" x="714375" y="6813550"/>
          <p14:tracePt t="884" x="709613" y="6813550"/>
          <p14:tracePt t="898" x="704850" y="6813550"/>
          <p14:tracePt t="1291" x="700088" y="6797675"/>
          <p14:tracePt t="1309" x="674688" y="6753225"/>
          <p14:tracePt t="1314" x="660400" y="6734175"/>
          <p14:tracePt t="1327" x="630238" y="6699250"/>
          <p14:tracePt t="1333" x="615950" y="6664325"/>
          <p14:tracePt t="1349" x="600075" y="6638925"/>
          <p14:tracePt t="1356" x="585788" y="6599238"/>
          <p14:tracePt t="1373" x="560388" y="6545263"/>
          <p14:tracePt t="1378" x="555625" y="6526213"/>
          <p14:tracePt t="1395" x="546100" y="6515100"/>
          <p14:tracePt t="1402" x="541338" y="6510338"/>
          <p14:tracePt t="1416" x="541338" y="6505575"/>
          <p14:tracePt t="1424" x="541338" y="6500813"/>
          <p14:tracePt t="1439" x="531813" y="6500813"/>
          <p14:tracePt t="1446" x="531813" y="6496050"/>
          <p14:tracePt t="1461" x="531813" y="6491288"/>
          <p14:tracePt t="1469" x="531813" y="6480175"/>
          <p14:tracePt t="1483" x="531813" y="6475413"/>
          <p14:tracePt t="1528" x="531813" y="6470650"/>
          <p14:tracePt t="1575" x="531813" y="6465888"/>
          <p14:tracePt t="1583" x="525463" y="6430963"/>
          <p14:tracePt t="1599" x="511175" y="6396038"/>
          <p14:tracePt t="1606" x="501650" y="6367463"/>
          <p14:tracePt t="1620" x="496888" y="6332538"/>
          <p14:tracePt t="1626" x="492125" y="6307138"/>
          <p14:tracePt t="1643" x="481013" y="6267450"/>
          <p14:tracePt t="1648" x="481013" y="6227763"/>
          <p14:tracePt t="1665" x="481013" y="6192838"/>
          <p14:tracePt t="1671" x="481013" y="6143625"/>
          <p14:tracePt t="1687" x="481013" y="6083300"/>
          <p14:tracePt t="1693" x="481013" y="6069013"/>
          <p14:tracePt t="1710" x="481013" y="6048375"/>
          <p14:tracePt t="1716" x="481013" y="6038850"/>
          <p14:tracePt t="1732" x="481013" y="6019800"/>
          <p14:tracePt t="1739" x="481013" y="6015038"/>
          <p14:tracePt t="1753" x="481013" y="6008688"/>
          <p14:tracePt t="1760" x="481013" y="6003925"/>
          <p14:tracePt t="1783" x="481013" y="5999163"/>
          <p14:tracePt t="2207" x="496888" y="5999163"/>
          <p14:tracePt t="2212" x="501650" y="5994400"/>
          <p14:tracePt t="2230" x="511175" y="5980113"/>
          <p14:tracePt t="2236" x="515938" y="5975350"/>
          <p14:tracePt t="2250" x="520700" y="5975350"/>
          <p14:tracePt t="2251" x="525463" y="5969000"/>
          <p14:tracePt t="2256" x="536575" y="5964238"/>
          <p14:tracePt t="2271" x="541338" y="5964238"/>
          <p14:tracePt t="2371" x="541338" y="5959475"/>
          <p14:tracePt t="2388" x="546100" y="5954713"/>
          <p14:tracePt t="3288" x="550863" y="5935663"/>
          <p14:tracePt t="3297" x="550863" y="5915025"/>
          <p14:tracePt t="3309" x="565150" y="5889625"/>
          <p14:tracePt t="3314" x="571500" y="5870575"/>
          <p14:tracePt t="3330" x="581025" y="5840413"/>
          <p14:tracePt t="3335" x="585788" y="5830888"/>
          <p14:tracePt t="3352" x="585788" y="5826125"/>
          <p14:tracePt t="4028" x="630238" y="5826125"/>
          <p14:tracePt t="4038" x="938213" y="5875338"/>
          <p14:tracePt t="4055" x="1077913" y="5929313"/>
          <p14:tracePt t="4065" x="1122363" y="5945188"/>
          <p14:tracePt t="4077" x="1146175" y="5959475"/>
          <p14:tracePt t="8416" x="1131888" y="5905500"/>
          <p14:tracePt t="8417" x="1117600" y="5856288"/>
          <p14:tracePt t="8418" x="1101725" y="5816600"/>
          <p14:tracePt t="8419" x="1087438" y="5781675"/>
          <p14:tracePt t="8422" x="1082675" y="5741988"/>
          <p14:tracePt t="8439" x="1082675" y="5691188"/>
          <p14:tracePt t="8444" x="1071563" y="5627688"/>
          <p14:tracePt t="8461" x="1062038" y="5538788"/>
          <p14:tracePt t="8468" x="1062038" y="5457825"/>
          <p14:tracePt t="8484" x="1062038" y="5324475"/>
          <p14:tracePt t="8490" x="1062038" y="5254625"/>
          <p14:tracePt t="8507" x="1052513" y="5165725"/>
          <p14:tracePt t="8512" x="1052513" y="5116513"/>
          <p14:tracePt t="8528" x="1052513" y="5056188"/>
          <p14:tracePt t="8535" x="1052513" y="5027613"/>
          <p14:tracePt t="8552" x="1042988" y="4981575"/>
          <p14:tracePt t="8557" x="1038225" y="4962525"/>
          <p14:tracePt t="8581" x="1027113" y="4918075"/>
          <p14:tracePt t="8582" x="1027113" y="4878388"/>
          <p14:tracePt t="8596" x="1012825" y="4794250"/>
          <p14:tracePt t="8602" x="1012825" y="4748213"/>
          <p14:tracePt t="8618" x="1012825" y="4668838"/>
          <p14:tracePt t="8642" x="1012825" y="4610100"/>
          <p14:tracePt t="8643" x="1012825" y="4595813"/>
          <p14:tracePt t="8647" x="1012825" y="4535488"/>
          <p14:tracePt t="8663" x="1012825" y="4510088"/>
          <p14:tracePt t="8669" x="1012825" y="4486275"/>
          <p14:tracePt t="8685" x="1012825" y="4465638"/>
          <p14:tracePt t="8689" x="1017588" y="4446588"/>
          <p14:tracePt t="8692" x="1022350" y="4416425"/>
          <p14:tracePt t="8709" x="1042988" y="4327525"/>
          <p14:tracePt t="8714" x="1042988" y="4318000"/>
          <p14:tracePt t="8731" x="1057275" y="4262438"/>
          <p14:tracePt t="8737" x="1057275" y="4213225"/>
          <p14:tracePt t="8753" x="1071563" y="4148138"/>
          <p14:tracePt t="8760" x="1071563" y="4133850"/>
          <p14:tracePt t="8776" x="1077913" y="4064000"/>
          <p14:tracePt t="8781" x="1087438" y="4033838"/>
          <p14:tracePt t="8798" x="1092200" y="4010025"/>
          <p14:tracePt t="10583" x="1092200" y="3994150"/>
          <p14:tracePt t="10598" x="1096963" y="3959225"/>
          <p14:tracePt t="10605" x="1096963" y="3940175"/>
          <p14:tracePt t="10623" x="1106488" y="3914775"/>
          <p14:tracePt t="10627" x="1106488" y="3900488"/>
          <p14:tracePt t="10644" x="1106488" y="3890963"/>
          <p14:tracePt t="10651" x="1111250" y="3886200"/>
          <p14:tracePt t="10667" x="1111250" y="3875088"/>
          <p14:tracePt t="10672" x="1111250" y="3865563"/>
          <p14:tracePt t="10690" x="1117600" y="3860800"/>
          <p14:tracePt t="10694" x="1122363" y="3856038"/>
          <p14:tracePt t="10711" x="1131888" y="3840163"/>
          <p14:tracePt t="10718" x="1146175" y="3830638"/>
          <p14:tracePt t="10734" x="1166813" y="3795713"/>
          <p14:tracePt t="10740" x="1190625" y="3767138"/>
          <p14:tracePt t="10757" x="1231900" y="3721100"/>
          <p14:tracePt t="10762" x="1246188" y="3702050"/>
          <p14:tracePt t="10779" x="1285875" y="3662363"/>
          <p14:tracePt t="10784" x="1304925" y="3632200"/>
          <p14:tracePt t="10801" x="1344613" y="3592513"/>
          <p14:tracePt t="10808" x="1370013" y="3573463"/>
          <p14:tracePt t="10822" x="1414463" y="3533775"/>
          <p14:tracePt t="10828" x="1439863" y="3508375"/>
          <p14:tracePt t="10844" x="1454150" y="3478213"/>
          <p14:tracePt t="10851" x="1458913" y="3468688"/>
          <p14:tracePt t="10868" x="1470025" y="3449638"/>
          <p14:tracePt t="10874" x="1470025" y="3438525"/>
          <p14:tracePt t="10892" x="1474788" y="3424238"/>
          <p14:tracePt t="10902" x="1484313" y="3424238"/>
          <p14:tracePt t="10913" x="1489075" y="3408363"/>
          <p14:tracePt t="10920" x="1493838" y="3394075"/>
          <p14:tracePt t="10936" x="1498600" y="3389313"/>
          <p14:tracePt t="10943" x="1498600" y="3384550"/>
          <p14:tracePt t="11002" x="1498600" y="3379788"/>
          <p14:tracePt t="11010" x="1498600" y="3375025"/>
          <p14:tracePt t="11026" x="1498600" y="3368675"/>
          <p14:tracePt t="11047" x="1498600" y="3359150"/>
          <p14:tracePt t="11949" x="1519238" y="3359150"/>
          <p14:tracePt t="11956" x="1549400" y="3354388"/>
          <p14:tracePt t="11973" x="1603375" y="3344863"/>
          <p14:tracePt t="11977" x="1608138" y="3344863"/>
          <p14:tracePt t="11993" x="1612900" y="3344863"/>
          <p14:tracePt t="12023" x="1617663" y="3344863"/>
          <p14:tracePt t="12040" x="1652588" y="3340100"/>
          <p14:tracePt t="12045" x="1657350" y="3340100"/>
          <p14:tracePt t="12061" x="1668463" y="3340100"/>
          <p14:tracePt t="12067" x="1673225" y="3340100"/>
          <p14:tracePt t="12084" x="1682750" y="3340100"/>
          <p14:tracePt t="12107" x="1697038" y="3340100"/>
          <p14:tracePt t="12110" x="1708150" y="3340100"/>
          <p14:tracePt t="12126" x="1727200" y="3335338"/>
          <p14:tracePt t="12134" x="1736725" y="3335338"/>
          <p14:tracePt t="12150" x="1757363" y="3324225"/>
          <p14:tracePt t="12156" x="1776413" y="3319463"/>
          <p14:tracePt t="12175" x="1792288" y="3314700"/>
          <p14:tracePt t="12180" x="1797050" y="3314700"/>
          <p14:tracePt t="12195" x="1801813" y="3314700"/>
          <p14:tracePt t="12202" x="1806575" y="3314700"/>
          <p14:tracePt t="12219" x="1816100" y="3309938"/>
          <p14:tracePt t="12225" x="1827213" y="3309938"/>
          <p14:tracePt t="12242" x="1836738" y="3309938"/>
          <p14:tracePt t="12247" x="1841500" y="3309938"/>
          <p14:tracePt t="12262" x="1846263" y="3309938"/>
          <p14:tracePt t="12307" x="1851025" y="3309938"/>
          <p14:tracePt t="12627" x="1876425" y="3309938"/>
          <p14:tracePt t="12634" x="1881188" y="3309938"/>
          <p14:tracePt t="12647" x="1885950" y="3309938"/>
          <p14:tracePt t="12835" x="1897063" y="3319463"/>
          <p14:tracePt t="12854" x="1920875" y="3349625"/>
          <p14:tracePt t="12859" x="1936750" y="3363913"/>
          <p14:tracePt t="12873" x="1941513" y="3375025"/>
          <p14:tracePt t="13398" x="1946275" y="3375025"/>
          <p14:tracePt t="13411" x="1960563" y="3379788"/>
          <p14:tracePt t="13455" x="1965325" y="3379788"/>
          <p14:tracePt t="13463" x="1965325" y="3384550"/>
          <p14:tracePt t="13479" x="1976438" y="3389313"/>
          <p14:tracePt t="13500" x="1981200" y="3389313"/>
          <p14:tracePt t="13508" x="1985963" y="3394075"/>
          <p14:tracePt t="13525" x="2005013" y="3408363"/>
          <p14:tracePt t="13530" x="2009775" y="3414713"/>
          <p14:tracePt t="13547" x="2030413" y="3429000"/>
          <p14:tracePt t="13552" x="2044700" y="3433763"/>
          <p14:tracePt t="13569" x="2055813" y="3438525"/>
          <p14:tracePt t="13575" x="2060575" y="3438525"/>
          <p14:tracePt t="13592" x="2065338" y="3443288"/>
          <p14:tracePt t="13635" x="2070100" y="3443288"/>
          <p14:tracePt t="13642" x="2070100" y="3454400"/>
          <p14:tracePt t="13659" x="2079625" y="3459163"/>
          <p14:tracePt t="13665" x="2089150" y="3463925"/>
          <p14:tracePt t="13680" x="2095500" y="3463925"/>
          <p14:tracePt t="13688" x="2095500" y="3468688"/>
          <p14:tracePt t="13705" x="2105025" y="3473450"/>
          <p14:tracePt t="13710" x="2109788" y="3478213"/>
          <p14:tracePt t="13726" x="2128838" y="3494088"/>
          <p14:tracePt t="13734" x="2135188" y="3494088"/>
          <p14:tracePt t="13751" x="2154238" y="3503613"/>
          <p14:tracePt t="13756" x="2163763" y="3508375"/>
          <p14:tracePt t="13773" x="2184400" y="3522663"/>
          <p14:tracePt t="13778" x="2198688" y="3533775"/>
          <p14:tracePt t="13794" x="2219325" y="3543300"/>
          <p14:tracePt t="13801" x="2224088" y="3543300"/>
          <p14:tracePt t="13818" x="2238375" y="3548063"/>
          <p14:tracePt t="13823" x="2243138" y="3552825"/>
          <p14:tracePt t="13840" x="2263775" y="3562350"/>
          <p14:tracePt t="13845" x="2273300" y="3568700"/>
          <p14:tracePt t="13862" x="2293938" y="3573463"/>
          <p14:tracePt t="13868" x="2298700" y="3578225"/>
          <p14:tracePt t="13884" x="2317750" y="3587750"/>
          <p14:tracePt t="13891" x="2322513" y="3587750"/>
          <p14:tracePt t="13916" x="2328863" y="3587750"/>
          <p14:tracePt t="13927" x="2338388" y="3592513"/>
          <p14:tracePt t="13935" x="2343150" y="3592513"/>
          <p14:tracePt t="13951" x="2347913" y="3592513"/>
          <p14:tracePt t="13975" x="2357438" y="3597275"/>
          <p14:tracePt t="13980" x="2362200" y="3597275"/>
          <p14:tracePt t="13995" x="2382838" y="3608388"/>
          <p14:tracePt t="14001" x="2392363" y="3608388"/>
          <p14:tracePt t="14018" x="2413000" y="3613150"/>
          <p14:tracePt t="14024" x="2417763" y="3613150"/>
          <p14:tracePt t="14041" x="2427288" y="3622675"/>
          <p14:tracePt t="14046" x="2443163" y="3627438"/>
          <p14:tracePt t="14062" x="2452688" y="3627438"/>
          <p14:tracePt t="14070" x="2471738" y="3627438"/>
          <p14:tracePt t="14085" x="2471738" y="3632200"/>
          <p14:tracePt t="14093" x="2476500" y="3632200"/>
          <p14:tracePt t="14138" x="2482850" y="3632200"/>
          <p14:tracePt t="14155" x="2501900" y="3636963"/>
          <p14:tracePt t="14160" x="2506663" y="3636963"/>
          <p14:tracePt t="14177" x="2532063" y="3657600"/>
          <p14:tracePt t="14183" x="2546350" y="3662363"/>
          <p14:tracePt t="14200" x="2562225" y="3667125"/>
          <p14:tracePt t="14221" x="2566988" y="3667125"/>
          <p14:tracePt t="14228" x="2576513" y="3667125"/>
          <p14:tracePt t="14244" x="2581275" y="3671888"/>
          <p14:tracePt t="14265" x="2586038" y="3671888"/>
          <p14:tracePt t="14275" x="2595563" y="3671888"/>
          <p14:tracePt t="14290" x="2616200" y="3671888"/>
          <p14:tracePt t="14295" x="2620963" y="3676650"/>
          <p14:tracePt t="14312" x="2635250" y="3676650"/>
          <p14:tracePt t="14318" x="2646363" y="3687763"/>
          <p14:tracePt t="14335" x="2670175" y="3692525"/>
          <p14:tracePt t="14341" x="2674938" y="3692525"/>
          <p14:tracePt t="14358" x="2686050" y="3692525"/>
          <p14:tracePt t="14363" x="2700338" y="3697288"/>
          <p14:tracePt t="14379" x="2770188" y="3706813"/>
          <p14:tracePt t="14386" x="2784475" y="3711575"/>
          <p14:tracePt t="14402" x="2844800" y="3721100"/>
          <p14:tracePt t="14408" x="2874963" y="3721100"/>
          <p14:tracePt t="14425" x="2924175" y="3727450"/>
          <p14:tracePt t="14430" x="2947988" y="3727450"/>
          <p14:tracePt t="14447" x="2982913" y="3736975"/>
          <p14:tracePt t="14453" x="2987675" y="3736975"/>
          <p14:tracePt t="14469" x="3017838" y="3741738"/>
          <p14:tracePt t="14475" x="3033713" y="3741738"/>
          <p14:tracePt t="14491" x="3048000" y="3746500"/>
          <p14:tracePt t="14498" x="3052763" y="3746500"/>
          <p14:tracePt t="14514" x="3078163" y="3756025"/>
          <p14:tracePt t="14521" x="3082925" y="3760788"/>
          <p14:tracePt t="14538" x="3108325" y="3767138"/>
          <p14:tracePt t="14542" x="3127375" y="3771900"/>
          <p14:tracePt t="14559" x="3181350" y="3795713"/>
          <p14:tracePt t="14565" x="3192463" y="3800475"/>
          <p14:tracePt t="14581" x="3227388" y="3816350"/>
          <p14:tracePt t="14588" x="3251200" y="3830638"/>
          <p14:tracePt t="14605" x="3295650" y="3856038"/>
          <p14:tracePt t="14610" x="3311525" y="3860800"/>
          <p14:tracePt t="14626" x="3346450" y="3875088"/>
          <p14:tracePt t="14631" x="3370263" y="3879850"/>
          <p14:tracePt t="14647" x="3425825" y="3895725"/>
          <p14:tracePt t="14655" x="3444875" y="3910013"/>
          <p14:tracePt t="14670" x="3519488" y="3935413"/>
          <p14:tracePt t="14676" x="3573463" y="3959225"/>
          <p14:tracePt t="14692" x="3663950" y="4010025"/>
          <p14:tracePt t="14700" x="3698875" y="4024313"/>
          <p14:tracePt t="14714" x="3773488" y="4059238"/>
          <p14:tracePt t="14723" x="3822700" y="4073525"/>
          <p14:tracePt t="14740" x="3897313" y="4108450"/>
          <p14:tracePt t="14745" x="3902075" y="4113213"/>
          <p14:tracePt t="14761" x="3925888" y="4124325"/>
          <p14:tracePt t="14767" x="3941763" y="4129088"/>
          <p14:tracePt t="14784" x="3951288" y="4133850"/>
          <p14:tracePt t="14791" x="3967163" y="4138613"/>
          <p14:tracePt t="14808" x="3995738" y="4148138"/>
          <p14:tracePt t="14808" x="4016375" y="4152900"/>
          <p14:tracePt t="14812" x="4090988" y="4164013"/>
          <p14:tracePt t="14829" x="4149725" y="4178300"/>
          <p14:tracePt t="14835" x="4179888" y="4178300"/>
          <p14:tracePt t="14852" x="4244975" y="4192588"/>
          <p14:tracePt t="14858" x="4264025" y="4192588"/>
          <p14:tracePt t="14875" x="4313238" y="4192588"/>
          <p14:tracePt t="14880" x="4329113" y="4192588"/>
          <p14:tracePt t="14897" x="4352925" y="4192588"/>
          <p14:tracePt t="14903" x="4378325" y="4192588"/>
          <p14:tracePt t="14920" x="4443413" y="4192588"/>
          <p14:tracePt t="14925" x="4452938" y="4192588"/>
          <p14:tracePt t="14942" x="4502150" y="4192588"/>
          <p14:tracePt t="14948" x="4557713" y="4192588"/>
          <p14:tracePt t="14964" x="4611688" y="4192588"/>
          <p14:tracePt t="14971" x="4625975" y="4192588"/>
          <p14:tracePt t="14988" x="4660900" y="4192588"/>
          <p14:tracePt t="14993" x="4691063" y="4192588"/>
          <p14:tracePt t="15017" x="4765675" y="4187825"/>
          <p14:tracePt t="15032" x="4810125" y="4187825"/>
          <p14:tracePt t="15034" x="4879975" y="4178300"/>
          <p14:tracePt t="15038" x="4899025" y="4178300"/>
          <p14:tracePt t="15056" x="5029200" y="4159250"/>
          <p14:tracePt t="15060" x="5064125" y="4148138"/>
          <p14:tracePt t="15076" x="5148263" y="4143375"/>
          <p14:tracePt t="15084" x="5176838" y="4143375"/>
          <p14:tracePt t="15101" x="5267325" y="4124325"/>
          <p14:tracePt t="15106" x="5307013" y="4124325"/>
          <p14:tracePt t="15123" x="5456238" y="4113213"/>
          <p14:tracePt t="15128" x="5484813" y="4108450"/>
          <p14:tracePt t="15145" x="5634038" y="4098925"/>
          <p14:tracePt t="15151" x="5738813" y="4098925"/>
          <p14:tracePt t="15167" x="5927725" y="4073525"/>
          <p14:tracePt t="15173" x="5986463" y="4068763"/>
          <p14:tracePt t="15190" x="6096000" y="4059238"/>
          <p14:tracePt t="15195" x="6156325" y="4049713"/>
          <p14:tracePt t="15211" x="6219825" y="4033838"/>
          <p14:tracePt t="15217" x="6229350" y="4024313"/>
          <p14:tracePt t="15234" x="6235700" y="4014788"/>
          <p14:tracePt t="15241" x="6240463" y="4010025"/>
          <p14:tracePt t="15258" x="6249988" y="3984625"/>
          <p14:tracePt t="15261" x="6259513" y="3970338"/>
          <p14:tracePt t="15277" x="6264275" y="3944938"/>
          <p14:tracePt t="15284" x="6275388" y="3925888"/>
          <p14:tracePt t="15301" x="6280150" y="3851275"/>
          <p14:tracePt t="15307" x="6280150" y="3830638"/>
          <p14:tracePt t="15323" x="6280150" y="3786188"/>
          <p14:tracePt t="15329" x="6289675" y="3746500"/>
          <p14:tracePt t="15345" x="6289675" y="3676650"/>
          <p14:tracePt t="15351" x="6289675" y="3657600"/>
          <p14:tracePt t="15370" x="6289675" y="3582988"/>
          <p14:tracePt t="15376" x="6289675" y="3552825"/>
          <p14:tracePt t="15392" x="6284913" y="3473450"/>
          <p14:tracePt t="15397" x="6284913" y="3449638"/>
          <p14:tracePt t="15414" x="6275388" y="3398838"/>
          <p14:tracePt t="15421" x="6269038" y="3363913"/>
          <p14:tracePt t="15438" x="6254750" y="3300413"/>
          <p14:tracePt t="15443" x="6254750" y="3289300"/>
          <p14:tracePt t="15459" x="6240463" y="3244850"/>
          <p14:tracePt t="15467" x="6229350" y="3216275"/>
          <p14:tracePt t="15481" x="6200775" y="3151188"/>
          <p14:tracePt t="15488" x="6189663" y="3125788"/>
          <p14:tracePt t="15505" x="6175375" y="3106738"/>
          <p14:tracePt t="15507" x="6161088" y="3090863"/>
          <p14:tracePt t="15510" x="6145213" y="3067050"/>
          <p14:tracePt t="15527" x="6086475" y="3001963"/>
          <p14:tracePt t="15534" x="6070600" y="2987675"/>
          <p14:tracePt t="15550" x="6035675" y="2947988"/>
          <p14:tracePt t="15556" x="6021388" y="2927350"/>
          <p14:tracePt t="15573" x="6002338" y="2892425"/>
          <p14:tracePt t="15578" x="5991225" y="2882900"/>
          <p14:tracePt t="15594" x="5981700" y="2859088"/>
          <p14:tracePt t="15601" x="5967413" y="2838450"/>
          <p14:tracePt t="15617" x="5937250" y="2808288"/>
          <p14:tracePt t="15623" x="5922963" y="2794000"/>
          <p14:tracePt t="15640" x="5888038" y="2773363"/>
          <p14:tracePt t="15645" x="5862638" y="2759075"/>
          <p14:tracePt t="15662" x="5813425" y="2728913"/>
          <p14:tracePt t="15667" x="5797550" y="2714625"/>
          <p14:tracePt t="15684" x="5734050" y="2679700"/>
          <p14:tracePt t="15691" x="5678488" y="2654300"/>
          <p14:tracePt t="15708" x="5589588" y="2614613"/>
          <p14:tracePt t="15713" x="5559425" y="2609850"/>
          <p14:tracePt t="15729" x="5480050" y="2565400"/>
          <p14:tracePt t="15735" x="5416550" y="2546350"/>
          <p14:tracePt t="15752" x="5286375" y="2506663"/>
          <p14:tracePt t="15758" x="5257800" y="2500313"/>
          <p14:tracePt t="15775" x="5132388" y="2460625"/>
          <p14:tracePt t="15780" x="5064125" y="2451100"/>
          <p14:tracePt t="15797" x="4875213" y="2416175"/>
          <p14:tracePt t="15803" x="4845050" y="2411413"/>
          <p14:tracePt t="15820" x="4721225" y="2392363"/>
          <p14:tracePt t="15825" x="4637088" y="2381250"/>
          <p14:tracePt t="15842" x="4518025" y="2371725"/>
          <p14:tracePt t="15848" x="4492625" y="2366963"/>
          <p14:tracePt t="15865" x="4413250" y="2366963"/>
          <p14:tracePt t="15871" x="4352925" y="2366963"/>
          <p14:tracePt t="15888" x="4254500" y="2357438"/>
          <p14:tracePt t="15893" x="4224338" y="2357438"/>
          <p14:tracePt t="15908" x="4144963" y="2357438"/>
          <p14:tracePt t="15918" x="4095750" y="2357438"/>
          <p14:tracePt t="15930" x="3976688" y="2357438"/>
          <p14:tracePt t="15936" x="3951288" y="2357438"/>
          <p14:tracePt t="15951" x="3892550" y="2357438"/>
          <p14:tracePt t="15960" x="3822700" y="2357438"/>
          <p14:tracePt t="15975" x="3698875" y="2357438"/>
          <p14:tracePt t="15981" x="3678238" y="2357438"/>
          <p14:tracePt t="15997" x="3608388" y="2357438"/>
          <p14:tracePt t="16006" x="3559175" y="2357438"/>
          <p14:tracePt t="16023" x="3484563" y="2357438"/>
          <p14:tracePt t="16028" x="3465513" y="2357438"/>
          <p14:tracePt t="16044" x="3421063" y="2357438"/>
          <p14:tracePt t="16051" x="3381375" y="2357438"/>
          <p14:tracePt t="16067" x="3316288" y="2357438"/>
          <p14:tracePt t="16073" x="3300413" y="2357438"/>
          <p14:tracePt t="16090" x="3236913" y="2357438"/>
          <p14:tracePt t="16095" x="3206750" y="2357438"/>
          <p14:tracePt t="16111" x="3127375" y="2357438"/>
          <p14:tracePt t="16117" x="3108325" y="2357438"/>
          <p14:tracePt t="16134" x="3043238" y="2362200"/>
          <p14:tracePt t="16141" x="3013075" y="2362200"/>
          <p14:tracePt t="16158" x="2963863" y="2376488"/>
          <p14:tracePt t="16163" x="2943225" y="2376488"/>
          <p14:tracePt t="16179" x="2914650" y="2392363"/>
          <p14:tracePt t="16185" x="2894013" y="2401888"/>
          <p14:tracePt t="16202" x="2844800" y="2471738"/>
          <p14:tracePt t="16208" x="2835275" y="2490788"/>
          <p14:tracePt t="16225" x="2819400" y="2565400"/>
          <p14:tracePt t="16230" x="2809875" y="2595563"/>
          <p14:tracePt t="16247" x="2784475" y="2693988"/>
          <p14:tracePt t="16253" x="2784475" y="2719388"/>
          <p14:tracePt t="16270" x="2774950" y="2759075"/>
          <p14:tracePt t="16275" x="2770188" y="2784475"/>
          <p14:tracePt t="16292" x="2770188" y="2813050"/>
          <p14:tracePt t="16297" x="2770188" y="2828925"/>
          <p14:tracePt t="16314" x="2765425" y="2838450"/>
          <p14:tracePt t="16321" x="2765425" y="2859088"/>
          <p14:tracePt t="16338" x="2765425" y="2878138"/>
          <p14:tracePt t="16343" x="2765425" y="2887663"/>
          <p14:tracePt t="16359" x="2765425" y="2917825"/>
          <p14:tracePt t="16366" x="2774950" y="2927350"/>
          <p14:tracePt t="16381" x="2795588" y="2992438"/>
          <p14:tracePt t="16388" x="2809875" y="3006725"/>
          <p14:tracePt t="16405" x="2874963" y="3097213"/>
          <p14:tracePt t="16410" x="2933700" y="3146425"/>
          <p14:tracePt t="16427" x="3043238" y="3225800"/>
          <p14:tracePt t="16434" x="3062288" y="3240088"/>
          <p14:tracePt t="16450" x="3136900" y="3279775"/>
          <p14:tracePt t="16456" x="3197225" y="3309938"/>
          <p14:tracePt t="16473" x="3295650" y="3340100"/>
          <p14:tracePt t="16477" x="3330575" y="3344863"/>
          <p14:tracePt t="16494" x="3405188" y="3354388"/>
          <p14:tracePt t="16500" x="3454400" y="3363913"/>
          <p14:tracePt t="16517" x="3619500" y="3375025"/>
          <p14:tracePt t="16523" x="3659188" y="3375025"/>
          <p14:tracePt t="16540" x="3783013" y="3375025"/>
          <p14:tracePt t="16544" x="3862388" y="3375025"/>
          <p14:tracePt t="16567" x="4011613" y="3375025"/>
          <p14:tracePt t="16569" x="4030663" y="3375025"/>
          <p14:tracePt t="16582" x="4154488" y="3375025"/>
          <p14:tracePt t="16589" x="4184650" y="3375025"/>
          <p14:tracePt t="16606" x="4279900" y="3375025"/>
          <p14:tracePt t="16627" x="4427538" y="3375025"/>
          <p14:tracePt t="16628" x="4522788" y="3375025"/>
          <p14:tracePt t="16634" x="4602163" y="3375025"/>
          <p14:tracePt t="16652" x="4700588" y="3375025"/>
          <p14:tracePt t="16658" x="4795838" y="3375025"/>
          <p14:tracePt t="16675" x="4905375" y="3375025"/>
          <p14:tracePt t="16680" x="5013325" y="3375025"/>
          <p14:tracePt t="16697" x="5132388" y="3375025"/>
          <p14:tracePt t="16703" x="5370513" y="3375025"/>
          <p14:tracePt t="16720" x="5584825" y="3375025"/>
          <p14:tracePt t="16725" x="5703888" y="3375025"/>
          <p14:tracePt t="16742" x="5892800" y="3375025"/>
          <p14:tracePt t="16748" x="6035675" y="3368675"/>
          <p14:tracePt t="16765" x="6240463" y="3335338"/>
          <p14:tracePt t="16771" x="6399213" y="3300413"/>
          <p14:tracePt t="16788" x="6562725" y="3255963"/>
          <p14:tracePt t="16793" x="6696075" y="3225800"/>
          <p14:tracePt t="16809" x="6875463" y="3146425"/>
          <p14:tracePt t="16817" x="6999288" y="3090863"/>
          <p14:tracePt t="16833" x="7127875" y="3032125"/>
          <p14:tracePt t="16838" x="7237413" y="2987675"/>
          <p14:tracePt t="16855" x="7337425" y="2938463"/>
          <p14:tracePt t="16860" x="7400925" y="2903538"/>
          <p14:tracePt t="16877" x="7480300" y="2859088"/>
          <p14:tracePt t="16884" x="7515225" y="2833688"/>
          <p14:tracePt t="16908" x="7550150" y="2819400"/>
          <p14:tracePt t="16909" x="7580313" y="2803525"/>
          <p14:tracePt t="16923" x="7610475" y="2784475"/>
          <p14:tracePt t="16928" x="7634288" y="2768600"/>
          <p14:tracePt t="16944" x="7680325" y="2738438"/>
          <p14:tracePt t="16950" x="7694613" y="2733675"/>
          <p14:tracePt t="16967" x="7724775" y="2714625"/>
          <p14:tracePt t="16974" x="7743825" y="2689225"/>
          <p14:tracePt t="16991" x="7764463" y="2659063"/>
          <p14:tracePt t="16995" x="7773988" y="2649538"/>
          <p14:tracePt t="17012" x="7778750" y="2630488"/>
          <p14:tracePt t="17017" x="7783513" y="2630488"/>
          <p14:tracePt t="17034" x="7783513" y="2625725"/>
          <p14:tracePt t="17035" x="7788275" y="2625725"/>
          <p14:tracePt t="17042" x="7788275" y="2619375"/>
          <p14:tracePt t="17056" x="7793038" y="2619375"/>
          <p14:tracePt t="17088" x="7804150" y="2614613"/>
          <p14:tracePt t="17089" x="7808913" y="2614613"/>
          <p14:tracePt t="17100" x="7813675" y="2614613"/>
          <p14:tracePt t="17108" x="7818438" y="2614613"/>
          <p14:tracePt t="17124" x="7827963" y="2609850"/>
          <p14:tracePt t="17130" x="7832725" y="2609850"/>
          <p14:tracePt t="17147" x="7848600" y="2609850"/>
          <p14:tracePt t="17153" x="7872413" y="2609850"/>
          <p14:tracePt t="17177" x="7923213" y="2609850"/>
          <p14:tracePt t="17178" x="7993063" y="2609850"/>
          <p14:tracePt t="17191" x="8126413" y="2625725"/>
          <p14:tracePt t="17196" x="8235950" y="2625725"/>
          <p14:tracePt t="17211" x="8289925" y="2630488"/>
          <p14:tracePt t="17221" x="8578850" y="2630488"/>
          <p14:tracePt t="17235" x="8761413" y="2630488"/>
          <p14:tracePt t="17241" x="8896350" y="2630488"/>
          <p14:tracePt t="17257" x="8924925" y="2630488"/>
          <p14:tracePt t="17264" x="9004300" y="2630488"/>
          <p14:tracePt t="17284" x="9209088" y="2630488"/>
          <p14:tracePt t="17289" x="9317038" y="2630488"/>
          <p14:tracePt t="17306" x="9347200" y="2630488"/>
          <p14:tracePt t="17307" x="9396413" y="2630488"/>
          <p14:tracePt t="17310" x="9477375" y="2630488"/>
          <p14:tracePt t="17327" x="9545638" y="2630488"/>
          <p14:tracePt t="17334" x="9601200" y="2630488"/>
          <p14:tracePt t="17351" x="9625013" y="2630488"/>
          <p14:tracePt t="17373" x="9680575" y="2630488"/>
          <p14:tracePt t="17375" x="9690100" y="2625725"/>
          <p14:tracePt t="17378" x="9734550" y="2614613"/>
          <p14:tracePt t="17395" x="9799638" y="2605088"/>
          <p14:tracePt t="17401" x="9853613" y="2595563"/>
          <p14:tracePt t="17417" x="9937750" y="2579688"/>
          <p14:tracePt t="17424" x="9998075" y="2560638"/>
          <p14:tracePt t="17440" x="10037763" y="2560638"/>
          <p14:tracePt t="17442" x="10056813" y="2555875"/>
          <p14:tracePt t="17446" x="10112375" y="2546350"/>
          <p14:tracePt t="17462" x="10186988" y="2535238"/>
          <p14:tracePt t="17469" x="10236200" y="2525713"/>
          <p14:tracePt t="17484" x="10280650" y="2520950"/>
          <p14:tracePt t="17491" x="10301288" y="2520950"/>
          <p14:tracePt t="17508" x="10334625" y="2516188"/>
          <p14:tracePt t="17513" x="10360025" y="2516188"/>
          <p14:tracePt t="17530" x="10399713" y="2506663"/>
          <p14:tracePt t="17536" x="10425113" y="2490788"/>
          <p14:tracePt t="17553" x="10469563" y="2471738"/>
          <p14:tracePt t="17558" x="10499725" y="2451100"/>
          <p14:tracePt t="17575" x="10548938" y="2420938"/>
          <p14:tracePt t="17580" x="10574338" y="2406650"/>
          <p14:tracePt t="17598" x="10598150" y="2392363"/>
          <p14:tracePt t="17604" x="10618788" y="2371725"/>
          <p14:tracePt t="17621" x="10637838" y="2352675"/>
          <p14:tracePt t="17626" x="10653713" y="2341563"/>
          <p14:tracePt t="17642" x="10677525" y="2327275"/>
          <p14:tracePt t="17648" x="10693400" y="2312988"/>
          <p14:tracePt t="17665" x="10707688" y="2301875"/>
          <p14:tracePt t="17667" x="10712450" y="2287588"/>
          <p14:tracePt t="17671" x="10717213" y="2273300"/>
          <p14:tracePt t="17688" x="10733088" y="2262188"/>
          <p14:tracePt t="17693" x="10733088" y="2247900"/>
          <p14:tracePt t="17710" x="10742613" y="2233613"/>
          <p14:tracePt t="17718" x="10747375" y="2212975"/>
          <p14:tracePt t="17734" x="10747375" y="2178050"/>
          <p14:tracePt t="17739" x="10756900" y="2163763"/>
          <p14:tracePt t="17756" x="10756900" y="2149475"/>
          <p14:tracePt t="17760" x="10756900" y="2138363"/>
          <p14:tracePt t="17777" x="10756900" y="2128838"/>
          <p14:tracePt t="17784" x="10756900" y="2124075"/>
          <p14:tracePt t="17799" x="10756900" y="2119313"/>
          <p14:tracePt t="17806" x="10756900" y="2114550"/>
          <p14:tracePt t="17827" x="10747375" y="2098675"/>
          <p14:tracePt t="17843" x="10712450" y="2079625"/>
          <p14:tracePt t="17851" x="10698163" y="2074863"/>
          <p14:tracePt t="17867" x="10653713" y="2044700"/>
          <p14:tracePt t="17872" x="10642600" y="2035175"/>
          <p14:tracePt t="17889" x="10588625" y="2005013"/>
          <p14:tracePt t="17894" x="10574338" y="2000250"/>
          <p14:tracePt t="17910" x="10548938" y="1974850"/>
          <p14:tracePt t="17918" x="10539413" y="1970088"/>
          <p14:tracePt t="17935" x="10514013" y="1949450"/>
          <p14:tracePt t="17942" x="10499725" y="1944688"/>
          <p14:tracePt t="17959" x="10474325" y="1930400"/>
          <p14:tracePt t="17963" x="10434638" y="1925638"/>
          <p14:tracePt t="17980" x="10355263" y="1890713"/>
          <p14:tracePt t="17986" x="10320338" y="1870075"/>
          <p14:tracePt t="18002" x="10240963" y="1851025"/>
          <p14:tracePt t="18004" x="10226675" y="1846263"/>
          <p14:tracePt t="18009" x="10196513" y="1830388"/>
          <p14:tracePt t="18026" x="10166350" y="1820863"/>
          <p14:tracePt t="18027" x="10142538" y="1806575"/>
          <p14:tracePt t="18031" x="10136188" y="1806575"/>
          <p14:tracePt t="18048" x="10102850" y="1797050"/>
          <p14:tracePt t="18054" x="10072688" y="1785938"/>
          <p14:tracePt t="18071" x="9972675" y="1757363"/>
          <p14:tracePt t="18076" x="9953625" y="1751013"/>
          <p14:tracePt t="18093" x="9858375" y="1741488"/>
          <p14:tracePt t="18101" x="9794875" y="1727200"/>
          <p14:tracePt t="18116" x="9669463" y="1687513"/>
          <p14:tracePt t="18122" x="9640888" y="1677988"/>
          <p14:tracePt t="18139" x="9585325" y="1662113"/>
          <p14:tracePt t="18143" x="9566275" y="1657350"/>
          <p14:tracePt t="18159" x="9521825" y="1647825"/>
          <p14:tracePt t="18169" x="9456738" y="1622425"/>
          <p14:tracePt t="18185" x="9363075" y="1598613"/>
          <p14:tracePt t="18189" x="9332913" y="1587500"/>
          <p14:tracePt t="18206" x="9244013" y="1573213"/>
          <p14:tracePt t="18211" x="9204325" y="1563688"/>
          <p14:tracePt t="18228" x="9074150" y="1533525"/>
          <p14:tracePt t="18235" x="9043988" y="1528763"/>
          <p14:tracePt t="18252" x="8945563" y="1519238"/>
          <p14:tracePt t="18257" x="8896350" y="1508125"/>
          <p14:tracePt t="18274" x="8796338" y="1489075"/>
          <p14:tracePt t="18279" x="8766175" y="1489075"/>
          <p14:tracePt t="18295" x="8682038" y="1473200"/>
          <p14:tracePt t="18302" x="8612188" y="1463675"/>
          <p14:tracePt t="18319" x="8474075" y="1454150"/>
          <p14:tracePt t="18324" x="8443913" y="1449388"/>
          <p14:tracePt t="18341" x="8350250" y="1439863"/>
          <p14:tracePt t="18346" x="8310563" y="1439863"/>
          <p14:tracePt t="18363" x="8210550" y="1439863"/>
          <p14:tracePt t="18368" x="8201025" y="1439863"/>
          <p14:tracePt t="18385" x="8140700" y="1439863"/>
          <p14:tracePt t="18391" x="8112125" y="1439863"/>
          <p14:tracePt t="18409" x="8032750" y="1439863"/>
          <p14:tracePt t="18431" x="7958138" y="1439863"/>
          <p14:tracePt t="18436" x="7907338" y="1439863"/>
          <p14:tracePt t="18453" x="7872413" y="1439863"/>
          <p14:tracePt t="18458" x="7848600" y="1439863"/>
          <p14:tracePt t="18474" x="7808913" y="1439863"/>
          <p14:tracePt t="18479" x="7778750" y="1439863"/>
          <p14:tracePt t="18495" x="7720013" y="1439863"/>
          <p14:tracePt t="18502" x="7704138" y="1439863"/>
          <p14:tracePt t="18519" x="7669213" y="1439863"/>
          <p14:tracePt t="18525" x="7645400" y="1439863"/>
          <p14:tracePt t="18549" x="7610475" y="1449388"/>
          <p14:tracePt t="18566" x="7570788" y="1468438"/>
          <p14:tracePt t="18572" x="7554913" y="1479550"/>
          <p14:tracePt t="18589" x="7526338" y="1508125"/>
          <p14:tracePt t="18593" x="7519988" y="1524000"/>
          <p14:tracePt t="18610" x="7510463" y="1547813"/>
          <p14:tracePt t="18618" x="7500938" y="1577975"/>
          <p14:tracePt t="18635" x="7500938" y="1603375"/>
          <p14:tracePt t="18639" x="7500938" y="1622425"/>
          <p14:tracePt t="18656" x="7496175" y="1657350"/>
          <p14:tracePt t="18661" x="7496175" y="1682750"/>
          <p14:tracePt t="18677" x="7496175" y="1711325"/>
          <p14:tracePt t="18685" x="7496175" y="1741488"/>
          <p14:tracePt t="18702" x="7486650" y="1785938"/>
          <p14:tracePt t="18724" x="7480300" y="1830388"/>
          <p14:tracePt t="18726" x="7470775" y="1836738"/>
          <p14:tracePt t="18728" x="7470775" y="1855788"/>
          <p14:tracePt t="18745" x="7466013" y="1881188"/>
          <p14:tracePt t="18752" x="7466013" y="1900238"/>
          <p14:tracePt t="18769" x="7466013" y="1930400"/>
          <p14:tracePt t="18774" x="7466013" y="1949450"/>
          <p14:tracePt t="18791" x="7466013" y="1974850"/>
          <p14:tracePt t="18796" x="7466013" y="1984375"/>
          <p14:tracePt t="18813" x="7466013" y="2009775"/>
          <p14:tracePt t="18818" x="7466013" y="2024063"/>
          <p14:tracePt t="18835" x="7466013" y="2044700"/>
          <p14:tracePt t="18842" x="7466013" y="2063750"/>
          <p14:tracePt t="18859" x="7475538" y="2089150"/>
          <p14:tracePt t="18863" x="7480300" y="2103438"/>
          <p14:tracePt t="18880" x="7491413" y="2119313"/>
          <p14:tracePt t="18887" x="7505700" y="2133600"/>
          <p14:tracePt t="18902" x="7519988" y="2138363"/>
          <p14:tracePt t="18904" x="7526338" y="2149475"/>
          <p14:tracePt t="18909" x="7531100" y="2159000"/>
          <p14:tracePt t="18933" x="7585075" y="2193925"/>
          <p14:tracePt t="18948" x="7605713" y="2208213"/>
          <p14:tracePt t="18952" x="7610475" y="2212975"/>
          <p14:tracePt t="18953" x="7640638" y="2228850"/>
          <p14:tracePt t="18971" x="7673975" y="2252663"/>
          <p14:tracePt t="18976" x="7699375" y="2273300"/>
          <p14:tracePt t="18993" x="7734300" y="2287588"/>
          <p14:tracePt t="19001" x="7753350" y="2292350"/>
          <p14:tracePt t="19016" x="7783513" y="2308225"/>
          <p14:tracePt t="19022" x="7793038" y="2322513"/>
          <p14:tracePt t="19039" x="7832725" y="2341563"/>
          <p14:tracePt t="19043" x="7862888" y="2357438"/>
          <p14:tracePt t="19060" x="7907338" y="2381250"/>
          <p14:tracePt t="19083" x="8007350" y="2420938"/>
          <p14:tracePt t="19089" x="8051800" y="2441575"/>
          <p14:tracePt t="19106" x="8116888" y="2466975"/>
          <p14:tracePt t="19109" x="8161338" y="2490788"/>
          <p14:tracePt t="19126" x="8215313" y="2516188"/>
          <p14:tracePt t="19134" x="8255000" y="2520950"/>
          <p14:tracePt t="19149" x="8310563" y="2546350"/>
          <p14:tracePt t="19155" x="8355013" y="2560638"/>
          <p14:tracePt t="19172" x="8424863" y="2570163"/>
          <p14:tracePt t="19177" x="8453438" y="2579688"/>
          <p14:tracePt t="19193" x="8518525" y="2590800"/>
          <p14:tracePt t="19201" x="8567738" y="2595563"/>
          <p14:tracePt t="19219" x="8628063" y="2609850"/>
          <p14:tracePt t="19224" x="8682038" y="2609850"/>
          <p14:tracePt t="19241" x="8770938" y="2619375"/>
          <p14:tracePt t="19245" x="8845550" y="2630488"/>
          <p14:tracePt t="19262" x="8936038" y="2640013"/>
          <p14:tracePt t="19268" x="8994775" y="2640013"/>
          <p14:tracePt t="19284" x="9034463" y="2640013"/>
          <p14:tracePt t="19292" x="9109075" y="2649538"/>
          <p14:tracePt t="19308" x="9174163" y="2649538"/>
          <p14:tracePt t="19313" x="9209088" y="2649538"/>
          <p14:tracePt t="19330" x="9293225" y="2649538"/>
          <p14:tracePt t="19336" x="9312275" y="2649538"/>
          <p14:tracePt t="19353" x="9386888" y="2649538"/>
          <p14:tracePt t="19358" x="9436100" y="2649538"/>
          <p14:tracePt t="19375" x="9477375" y="2649538"/>
          <p14:tracePt t="19377" x="9517063" y="2649538"/>
          <p14:tracePt t="19381" x="9545638" y="2649538"/>
          <p14:tracePt t="19397" x="9615488" y="2649538"/>
          <p14:tracePt t="19404" x="9655175" y="2649538"/>
          <p14:tracePt t="19421" x="9764713" y="2649538"/>
          <p14:tracePt t="19426" x="9783763" y="2649538"/>
          <p14:tracePt t="19443" x="9858375" y="2649538"/>
          <p14:tracePt t="19451" x="9898063" y="2649538"/>
          <p14:tracePt t="19467" x="9953625" y="2649538"/>
          <p14:tracePt t="19472" x="9963150" y="2649538"/>
          <p14:tracePt t="19489" x="10007600" y="2649538"/>
          <p14:tracePt t="19493" x="10037763" y="2644775"/>
          <p14:tracePt t="19510" x="10142538" y="2609850"/>
          <p14:tracePt t="19518" x="10171113" y="2600325"/>
          <p14:tracePt t="19534" x="10255250" y="2586038"/>
          <p14:tracePt t="19539" x="10315575" y="2565400"/>
          <p14:tracePt t="19556" x="10415588" y="2535238"/>
          <p14:tracePt t="19561" x="10429875" y="2535238"/>
          <p14:tracePt t="19577" x="10488613" y="2520950"/>
          <p14:tracePt t="19583" x="10528300" y="2520950"/>
          <p14:tracePt t="19601" x="10593388" y="2511425"/>
          <p14:tracePt t="19606" x="10618788" y="2511425"/>
          <p14:tracePt t="19623" x="10642600" y="2511425"/>
          <p14:tracePt t="19628" x="10668000" y="2511425"/>
          <p14:tracePt t="19645" x="10712450" y="2506663"/>
          <p14:tracePt t="19651" x="10717213" y="2506663"/>
          <p14:tracePt t="19668" x="10728325" y="2506663"/>
          <p14:tracePt t="19689" x="10733088" y="2506663"/>
          <p14:tracePt t="19696" x="10742613" y="2506663"/>
          <p14:tracePt t="19711" x="10747375" y="2506663"/>
          <p14:tracePt t="19734" x="10752138" y="2506663"/>
          <p14:tracePt t="19871" x="10752138" y="2500313"/>
          <p14:tracePt t="19879" x="10756900" y="2495550"/>
          <p14:tracePt t="20239" x="10752138" y="2495550"/>
          <p14:tracePt t="20254" x="10721975" y="2495550"/>
          <p14:tracePt t="20259" x="10702925" y="2500313"/>
          <p14:tracePt t="20276" x="10668000" y="2516188"/>
          <p14:tracePt t="20281" x="10647363" y="2520950"/>
          <p14:tracePt t="20298" x="10642600" y="2520950"/>
          <p14:tracePt t="20301" x="10623550" y="2520950"/>
          <p14:tracePt t="20304" x="10618788" y="2525713"/>
          <p14:tracePt t="20320" x="10602913" y="2525713"/>
          <p14:tracePt t="20326" x="10598150" y="2535238"/>
          <p14:tracePt t="20343" x="10583863" y="2540000"/>
          <p14:tracePt t="20350" x="10567988" y="2546350"/>
          <p14:tracePt t="20367" x="10518775" y="2555875"/>
          <p14:tracePt t="20372" x="10474325" y="2570163"/>
          <p14:tracePt t="20389" x="10380663" y="2590800"/>
          <p14:tracePt t="20393" x="10271125" y="2609850"/>
          <p14:tracePt t="20410" x="10082213" y="2640013"/>
          <p14:tracePt t="20415" x="9948863" y="2665413"/>
          <p14:tracePt t="20431" x="9694863" y="2709863"/>
          <p14:tracePt t="20437" x="9550400" y="2709863"/>
          <p14:tracePt t="20453" x="9367838" y="2719388"/>
          <p14:tracePt t="20459" x="9244013" y="2733675"/>
          <p14:tracePt t="20475" x="9059863" y="2744788"/>
          <p14:tracePt t="20484" x="8980488" y="2744788"/>
          <p14:tracePt t="20501" x="8896350" y="2754313"/>
          <p14:tracePt t="20507" x="8856663" y="2759075"/>
          <p14:tracePt t="20524" x="8766175" y="2768600"/>
          <p14:tracePt t="20528" x="8686800" y="2779713"/>
          <p14:tracePt t="20545" x="8548688" y="2808288"/>
          <p14:tracePt t="20551" x="8429625" y="2828925"/>
          <p14:tracePt t="20566" x="8334375" y="2852738"/>
          <p14:tracePt t="20567" x="8255000" y="2863850"/>
          <p14:tracePt t="20574" x="8145463" y="2882900"/>
          <p14:tracePt t="20591" x="7997825" y="2903538"/>
          <p14:tracePt t="20596" x="7888288" y="2913063"/>
          <p14:tracePt t="20612" x="7788275" y="2927350"/>
          <p14:tracePt t="20618" x="7734300" y="2927350"/>
          <p14:tracePt t="20636" x="7694613" y="2938463"/>
          <p14:tracePt t="20641" x="7669213" y="2938463"/>
          <p14:tracePt t="20658" x="7620000" y="2943225"/>
          <p14:tracePt t="20663" x="7580313" y="2943225"/>
          <p14:tracePt t="20680" x="7519988" y="2943225"/>
          <p14:tracePt t="20686" x="7466013" y="2943225"/>
          <p14:tracePt t="20703" x="7416800" y="2943225"/>
          <p14:tracePt t="20708" x="7377113" y="2943225"/>
          <p14:tracePt t="20725" x="7342188" y="2943225"/>
          <p14:tracePt t="20731" x="7321550" y="2943225"/>
          <p14:tracePt t="20747" x="7292975" y="2943225"/>
          <p14:tracePt t="20754" x="7272338" y="2943225"/>
          <p14:tracePt t="20771" x="7258050" y="2943225"/>
          <p14:tracePt t="20776" x="7242175" y="2943225"/>
          <p14:tracePt t="20792" x="7218363" y="2943225"/>
          <p14:tracePt t="20800" x="7213600" y="2943225"/>
          <p14:tracePt t="20817" x="7202488" y="2943225"/>
          <p14:tracePt t="20822" x="7188200" y="2943225"/>
          <p14:tracePt t="20837" x="7183438" y="2943225"/>
          <p14:tracePt t="21049" x="7183438" y="2938463"/>
          <p14:tracePt t="21064" x="7218363" y="2898775"/>
          <p14:tracePt t="21074" x="7223125" y="2882900"/>
          <p14:tracePt t="21083" x="7253288" y="2863850"/>
          <p14:tracePt t="21090" x="7258050" y="2843213"/>
          <p14:tracePt t="21106" x="7267575" y="2808288"/>
          <p14:tracePt t="21112" x="7267575" y="2794000"/>
          <p14:tracePt t="21130" x="7267575" y="2768600"/>
          <p14:tracePt t="21136" x="7267575" y="2754313"/>
          <p14:tracePt t="21153" x="7267575" y="2738438"/>
          <p14:tracePt t="21158" x="7267575" y="2733675"/>
          <p14:tracePt t="21175" x="7267575" y="2719388"/>
          <p14:tracePt t="21181" x="7267575" y="2714625"/>
          <p14:tracePt t="21197" x="7267575" y="2709863"/>
          <p14:tracePt t="21199" x="7267575" y="2698750"/>
          <p14:tracePt t="21218" x="7267575" y="2689225"/>
          <p14:tracePt t="21226" x="7267575" y="2684463"/>
          <p14:tracePt t="21242" x="7262813" y="2679700"/>
          <p14:tracePt t="21250" x="7253288" y="2674938"/>
          <p14:tracePt t="21266" x="7246938" y="2665413"/>
          <p14:tracePt t="21272" x="7242175" y="2659063"/>
          <p14:tracePt t="21288" x="7218363" y="2630488"/>
          <p14:tracePt t="21293" x="7213600" y="2625725"/>
          <p14:tracePt t="21309" x="7202488" y="2614613"/>
          <p14:tracePt t="21317" x="7192963" y="2609850"/>
          <p14:tracePt t="21333" x="7188200" y="2600325"/>
          <p14:tracePt t="21339" x="7188200" y="2595563"/>
          <p14:tracePt t="21356" x="7178675" y="2574925"/>
          <p14:tracePt t="21360" x="7173913" y="2570163"/>
          <p14:tracePt t="21377" x="7158038" y="2546350"/>
          <p14:tracePt t="21384" x="7153275" y="2535238"/>
          <p14:tracePt t="21401" x="7143750" y="2520950"/>
          <p14:tracePt t="21407" x="7143750" y="2506663"/>
          <p14:tracePt t="21424" x="7118350" y="2481263"/>
          <p14:tracePt t="21428" x="7118350" y="2471738"/>
          <p14:tracePt t="21445" x="7108825" y="2455863"/>
          <p14:tracePt t="21450" x="7108825" y="2451100"/>
          <p14:tracePt t="21467" x="7104063" y="2436813"/>
          <p14:tracePt t="21474" x="7104063" y="2432050"/>
          <p14:tracePt t="21489" x="7099300" y="2427288"/>
          <p14:tracePt t="21496" x="7099300" y="2420938"/>
          <p14:tracePt t="21536" x="7099300" y="2416175"/>
          <p14:tracePt t="21540" x="7094538" y="2416175"/>
          <p14:tracePt t="21541" x="7094538" y="2411413"/>
          <p14:tracePt t="21563" x="7088188" y="2411413"/>
          <p14:tracePt t="21579" x="7088188" y="2406650"/>
          <p14:tracePt t="21623" x="7088188" y="2397125"/>
          <p14:tracePt t="22173" x="7088188" y="2392363"/>
          <p14:tracePt t="22191" x="7078663" y="2376488"/>
          <p14:tracePt t="22196" x="7078663" y="2366963"/>
          <p14:tracePt t="22209" x="7073900" y="2362200"/>
          <p14:tracePt t="22736" x="7069138" y="2362200"/>
          <p14:tracePt t="22754" x="7048500" y="2362200"/>
          <p14:tracePt t="22771" x="7043738" y="2362200"/>
          <p14:tracePt t="25196" x="7034213" y="2362200"/>
          <p14:tracePt t="25197" x="7024688" y="2362200"/>
          <p14:tracePt t="25198" x="7019925" y="2357438"/>
          <p14:tracePt t="25209" x="7008813" y="2357438"/>
          <p14:tracePt t="25659" x="7004050" y="2366963"/>
          <p14:tracePt t="25675" x="6985000" y="2411413"/>
          <p14:tracePt t="25681" x="6973888" y="2420938"/>
          <p14:tracePt t="25698" x="6969125" y="2446338"/>
          <p14:tracePt t="25705" x="6964363" y="2446338"/>
          <p14:tracePt t="25722" x="6964363" y="2460625"/>
          <p14:tracePt t="25726" x="6959600" y="2471738"/>
          <p14:tracePt t="25741" x="6959600" y="2486025"/>
          <p14:tracePt t="25749" x="6959600" y="2490788"/>
          <p14:tracePt t="25766" x="6954838" y="2506663"/>
          <p14:tracePt t="25773" x="6954838" y="2525713"/>
          <p14:tracePt t="25790" x="6940550" y="2570163"/>
          <p14:tracePt t="25820" x="6929438" y="2630488"/>
          <p14:tracePt t="25822" x="6929438" y="2670175"/>
          <p14:tracePt t="25833" x="6929438" y="2705100"/>
          <p14:tracePt t="25840" x="6929438" y="2733675"/>
          <p14:tracePt t="25857" x="6924675" y="2768600"/>
          <p14:tracePt t="25861" x="6924675" y="2784475"/>
          <p14:tracePt t="25878" x="6924675" y="2808288"/>
          <p14:tracePt t="25884" x="6924675" y="2813050"/>
          <p14:tracePt t="25899" x="6924675" y="2819400"/>
          <p14:tracePt t="25966" x="6924675" y="2824163"/>
          <p14:tracePt t="25991" x="6934200" y="2824163"/>
          <p14:tracePt t="25998" x="6940550" y="2824163"/>
          <p14:tracePt t="26013" x="6959600" y="2824163"/>
          <p14:tracePt t="26021" x="6980238" y="2824163"/>
          <p14:tracePt t="26038" x="7004050" y="2824163"/>
          <p14:tracePt t="26042" x="7019925" y="2824163"/>
          <p14:tracePt t="26058" x="7034213" y="2828925"/>
          <p14:tracePt t="26066" x="7059613" y="2828925"/>
          <p14:tracePt t="26079" x="7069138" y="2828925"/>
          <p14:tracePt t="26088" x="7073900" y="2828925"/>
          <p14:tracePt t="26105" x="7099300" y="2828925"/>
          <p14:tracePt t="26109" x="7113588" y="2828925"/>
          <p14:tracePt t="26125" x="7127875" y="2828925"/>
          <p14:tracePt t="26132" x="7143750" y="2828925"/>
          <p14:tracePt t="26149" x="7167563" y="2828925"/>
          <p14:tracePt t="26154" x="7183438" y="2828925"/>
          <p14:tracePt t="26170" x="7232650" y="2828925"/>
          <p14:tracePt t="26175" x="7262813" y="2828925"/>
          <p14:tracePt t="26191" x="7286625" y="2828925"/>
          <p14:tracePt t="26199" x="7307263" y="2828925"/>
          <p14:tracePt t="26213" x="7332663" y="2828925"/>
          <p14:tracePt t="26221" x="7356475" y="2828925"/>
          <p14:tracePt t="26238" x="7396163" y="2828925"/>
          <p14:tracePt t="26244" x="7435850" y="2828925"/>
          <p14:tracePt t="26260" x="7491413" y="2828925"/>
          <p14:tracePt t="26266" x="7540625" y="2828925"/>
          <p14:tracePt t="26282" x="7580313" y="2828925"/>
          <p14:tracePt t="26284" x="7624763" y="2828925"/>
          <p14:tracePt t="26290" x="7664450" y="2828925"/>
          <p14:tracePt t="26306" x="7704138" y="2828925"/>
          <p14:tracePt t="26308" x="7724775" y="2828925"/>
          <p14:tracePt t="26311" x="7773988" y="2828925"/>
          <p14:tracePt t="26328" x="7853363" y="2828925"/>
          <p14:tracePt t="26334" x="7902575" y="2828925"/>
          <p14:tracePt t="26358" x="7932738" y="2828925"/>
          <p14:tracePt t="26358" x="7993063" y="2819400"/>
          <p14:tracePt t="26374" x="8096250" y="2803525"/>
          <p14:tracePt t="26379" x="8180388" y="2794000"/>
          <p14:tracePt t="26395" x="8355013" y="2779713"/>
          <p14:tracePt t="26403" x="8434388" y="2768600"/>
          <p14:tracePt t="26419" x="8567738" y="2768600"/>
          <p14:tracePt t="26440" x="8777288" y="2768600"/>
          <p14:tracePt t="26449" x="8891588" y="2759075"/>
          <p14:tracePt t="26463" x="8959850" y="2759075"/>
          <p14:tracePt t="26470" x="8999538" y="2754313"/>
          <p14:tracePt t="26487" x="9083675" y="2754313"/>
          <p14:tracePt t="26491" x="9109075" y="2744788"/>
          <p14:tracePt t="26508" x="9188450" y="2744788"/>
          <p14:tracePt t="26515" x="9253538" y="2733675"/>
          <p14:tracePt t="26530" x="9302750" y="2733675"/>
          <p14:tracePt t="26532" x="9356725" y="2733675"/>
          <p14:tracePt t="26537" x="9396413" y="2733675"/>
          <p14:tracePt t="26554" x="9477375" y="2728913"/>
          <p14:tracePt t="26559" x="9590088" y="2719388"/>
          <p14:tracePt t="26575" x="9755188" y="2709863"/>
          <p14:tracePt t="26582" x="9794875" y="2709863"/>
          <p14:tracePt t="26599" x="9879013" y="2709863"/>
          <p14:tracePt t="26605" x="9932988" y="2709863"/>
          <p14:tracePt t="26622" x="9982200" y="2709863"/>
          <p14:tracePt t="26623" x="10028238" y="2709863"/>
          <p14:tracePt t="26626" x="10037763" y="2709863"/>
          <p14:tracePt t="26643" x="10067925" y="2698750"/>
          <p14:tracePt t="26648" x="10086975" y="2698750"/>
          <p14:tracePt t="26665" x="10112375" y="2693988"/>
          <p14:tracePt t="26672" x="10121900" y="2689225"/>
          <p14:tracePt t="26689" x="10166350" y="2679700"/>
          <p14:tracePt t="26694" x="10206038" y="2679700"/>
          <p14:tracePt t="26710" x="10290175" y="2665413"/>
          <p14:tracePt t="26717" x="10320338" y="2665413"/>
          <p14:tracePt t="26733" x="10390188" y="2665413"/>
          <p14:tracePt t="26739" x="10429875" y="2665413"/>
          <p14:tracePt t="26756" x="10563225" y="2654300"/>
          <p14:tracePt t="26761" x="10588625" y="2654300"/>
          <p14:tracePt t="26778" x="10637838" y="2644775"/>
          <p14:tracePt t="26782" x="10668000" y="2640013"/>
          <p14:tracePt t="26799" x="10728325" y="2630488"/>
          <p14:tracePt t="26806" x="10733088" y="2630488"/>
          <p14:tracePt t="26822" x="10761663" y="2609850"/>
          <p14:tracePt t="26844" x="10782300" y="2574925"/>
          <p14:tracePt t="26845" x="10791825" y="2555875"/>
          <p14:tracePt t="26850" x="10807700" y="2520950"/>
          <p14:tracePt t="26865" x="10807700" y="2511425"/>
          <p14:tracePt t="26866" x="10821988" y="2455863"/>
          <p14:tracePt t="26873" x="10821988" y="2416175"/>
          <p14:tracePt t="26890" x="10821988" y="2371725"/>
          <p14:tracePt t="26896" x="10821988" y="2341563"/>
          <p14:tracePt t="26914" x="10821988" y="2332038"/>
          <p14:tracePt t="26915" x="10821988" y="2301875"/>
          <p14:tracePt t="26920" x="10821988" y="2273300"/>
          <p14:tracePt t="26935" x="10821988" y="2243138"/>
          <p14:tracePt t="26944" x="10821988" y="2217738"/>
          <p14:tracePt t="26958" x="10826750" y="2189163"/>
          <p14:tracePt t="26965" x="10826750" y="2173288"/>
          <p14:tracePt t="26980" x="10826750" y="2163763"/>
          <p14:tracePt t="26983" x="10826750" y="2124075"/>
          <p14:tracePt t="26987" x="10826750" y="2098675"/>
          <p14:tracePt t="27004" x="10801350" y="2049463"/>
          <p14:tracePt t="27009" x="10787063" y="2024063"/>
          <p14:tracePt t="27025" x="10768013" y="1979613"/>
          <p14:tracePt t="27032" x="10737850" y="1944688"/>
          <p14:tracePt t="27048" x="10712450" y="1881188"/>
          <p14:tracePt t="27055" x="10698163" y="1846263"/>
          <p14:tracePt t="27072" x="10672763" y="1801813"/>
          <p14:tracePt t="27076" x="10668000" y="1771650"/>
          <p14:tracePt t="27093" x="10653713" y="1741488"/>
          <p14:tracePt t="27099" x="10642600" y="1722438"/>
          <p14:tracePt t="27115" x="10633075" y="1701800"/>
          <p14:tracePt t="27122" x="10628313" y="1687513"/>
          <p14:tracePt t="27139" x="10614025" y="1662113"/>
          <p14:tracePt t="27144" x="10607675" y="1647825"/>
          <p14:tracePt t="27160" x="10588625" y="1627188"/>
          <p14:tracePt t="27167" x="10574338" y="1622425"/>
          <p14:tracePt t="27183" x="10563225" y="1608138"/>
          <p14:tracePt t="27191" x="10528300" y="1603375"/>
          <p14:tracePt t="27206" x="10494963" y="1592263"/>
          <p14:tracePt t="27207" x="10474325" y="1592263"/>
          <p14:tracePt t="27211" x="10425113" y="1587500"/>
          <p14:tracePt t="27230" x="10226675" y="1587500"/>
          <p14:tracePt t="27235" x="10186988" y="1587500"/>
          <p14:tracePt t="27252" x="10028238" y="1587500"/>
          <p14:tracePt t="27258" x="9932988" y="1587500"/>
          <p14:tracePt t="27275" x="9734550" y="1587500"/>
          <p14:tracePt t="27281" x="9694863" y="1587500"/>
          <p14:tracePt t="27298" x="9585325" y="1587500"/>
          <p14:tracePt t="27304" x="9510713" y="1587500"/>
          <p14:tracePt t="27320" x="9342438" y="1587500"/>
          <p14:tracePt t="27327" x="9288463" y="1587500"/>
          <p14:tracePt t="27344" x="9139238" y="1587500"/>
          <p14:tracePt t="27353" x="9050338" y="1587500"/>
          <p14:tracePt t="27363" x="8931275" y="1587500"/>
          <p14:tracePt t="27373" x="8796338" y="1587500"/>
          <p14:tracePt t="27387" x="8721725" y="1587500"/>
          <p14:tracePt t="27389" x="8642350" y="1587500"/>
          <p14:tracePt t="27393" x="8588375" y="1587500"/>
          <p14:tracePt t="27411" x="8504238" y="1587500"/>
          <p14:tracePt t="27417" x="8434388" y="1587500"/>
          <p14:tracePt t="27431" x="8259763" y="1587500"/>
          <p14:tracePt t="27437" x="8196263" y="1587500"/>
          <p14:tracePt t="27454" x="8047038" y="1587500"/>
          <p14:tracePt t="27461" x="7953375" y="1587500"/>
          <p14:tracePt t="27475" x="7713663" y="1587500"/>
          <p14:tracePt t="27480" x="7673975" y="1587500"/>
          <p14:tracePt t="27498" x="7594600" y="1587500"/>
          <p14:tracePt t="27505" x="7515225" y="1587500"/>
          <p14:tracePt t="27521" x="7421563" y="1587500"/>
          <p14:tracePt t="27529" x="7400925" y="1587500"/>
          <p14:tracePt t="27546" x="7377113" y="1587500"/>
          <p14:tracePt t="27554" x="7346950" y="1587500"/>
          <p14:tracePt t="27570" x="7316788" y="1587500"/>
          <p14:tracePt t="27574" x="7307263" y="1587500"/>
          <p14:tracePt t="27592" x="7297738" y="1587500"/>
          <p14:tracePt t="27595" x="7286625" y="1587500"/>
          <p14:tracePt t="27619" x="7281863" y="1587500"/>
          <p14:tracePt t="27657" x="7277100" y="1587500"/>
          <p14:tracePt t="27681" x="7267575" y="1592263"/>
          <p14:tracePt t="27687" x="7262813" y="1598613"/>
          <p14:tracePt t="27704" x="7258050" y="1617663"/>
          <p14:tracePt t="27713" x="7242175" y="1638300"/>
          <p14:tracePt t="27725" x="7227888" y="1662113"/>
          <p14:tracePt t="27729" x="7213600" y="1687513"/>
          <p14:tracePt t="27746" x="7207250" y="1722438"/>
          <p14:tracePt t="27753" x="7197725" y="1741488"/>
          <p14:tracePt t="27769" x="7192963" y="1776413"/>
          <p14:tracePt t="27774" x="7183438" y="1806575"/>
          <p14:tracePt t="27791" x="7183438" y="1841500"/>
          <p14:tracePt t="27797" x="7183438" y="1860550"/>
          <p14:tracePt t="27814" x="7183438" y="1885950"/>
          <p14:tracePt t="27816" x="7183438" y="1905000"/>
          <p14:tracePt t="27820" x="7183438" y="1944688"/>
          <p14:tracePt t="27837" x="7183438" y="1995488"/>
          <p14:tracePt t="27842" x="7183438" y="2024063"/>
          <p14:tracePt t="27858" x="7183438" y="2089150"/>
          <p14:tracePt t="27866" x="7183438" y="2128838"/>
          <p14:tracePt t="27883" x="7183438" y="2189163"/>
          <p14:tracePt t="27888" x="7183438" y="2247900"/>
          <p14:tracePt t="27905" x="7183438" y="2301875"/>
          <p14:tracePt t="27917" x="7183438" y="2362200"/>
          <p14:tracePt t="27926" x="7167563" y="2427288"/>
          <p14:tracePt t="27933" x="7162800" y="2455863"/>
          <p14:tracePt t="27950" x="7138988" y="2511425"/>
          <p14:tracePt t="27955" x="7127875" y="2551113"/>
          <p14:tracePt t="27972" x="7108825" y="2595563"/>
          <p14:tracePt t="27977" x="7094538" y="2630488"/>
          <p14:tracePt t="27996" x="7078663" y="2665413"/>
          <p14:tracePt t="28003" x="7069138" y="2684463"/>
          <p14:tracePt t="28025" x="7054850" y="2693988"/>
          <p14:tracePt t="28026" x="7048500" y="2728913"/>
          <p14:tracePt t="28039" x="7029450" y="2754313"/>
          <p14:tracePt t="28044" x="7015163" y="2779713"/>
          <p14:tracePt t="28062" x="6999288" y="2808288"/>
          <p14:tracePt t="28062" x="6969125" y="2843213"/>
          <p14:tracePt t="28068" x="6964363" y="2863850"/>
          <p14:tracePt t="28083" x="6919913" y="2932113"/>
          <p14:tracePt t="28088" x="6875463" y="2997200"/>
          <p14:tracePt t="28114" x="6770688" y="3160713"/>
          <p14:tracePt t="28126" x="6711950" y="3255963"/>
          <p14:tracePt t="28132" x="6677025" y="3289300"/>
          <p14:tracePt t="28153" x="6602413" y="3384550"/>
          <p14:tracePt t="28159" x="6597650" y="3389313"/>
          <p14:tracePt t="28177" x="6542088" y="3433763"/>
          <p14:tracePt t="28181" x="6523038" y="3459163"/>
          <p14:tracePt t="28196" x="6462713" y="3489325"/>
          <p14:tracePt t="28203" x="6457950" y="3494088"/>
          <p14:tracePt t="28229" x="6429375" y="3508375"/>
          <p14:tracePt t="28231" x="6413500" y="3513138"/>
          <p14:tracePt t="28244" x="6399213" y="3522663"/>
          <p14:tracePt t="28246" x="6383338" y="3529013"/>
          <p14:tracePt t="28253" x="6373813" y="3529013"/>
          <p14:tracePt t="28265" x="6354763" y="3538538"/>
          <p14:tracePt t="28271" x="6348413" y="3538538"/>
          <p14:tracePt t="28287" x="6264275" y="3543300"/>
          <p14:tracePt t="28292" x="6249988" y="3552825"/>
          <p14:tracePt t="28308" x="6189663" y="3557588"/>
          <p14:tracePt t="28316" x="6161088" y="3557588"/>
          <p14:tracePt t="28333" x="6075363" y="3578225"/>
          <p14:tracePt t="28338" x="6051550" y="3582988"/>
          <p14:tracePt t="28355" x="6002338" y="3592513"/>
          <p14:tracePt t="28359" x="5972175" y="3592513"/>
          <p14:tracePt t="28376" x="5911850" y="3592513"/>
          <p14:tracePt t="28383" x="5883275" y="3592513"/>
          <p14:tracePt t="28400" x="5832475" y="3592513"/>
          <p14:tracePt t="28405" x="5792788" y="3592513"/>
          <p14:tracePt t="28422" x="5694363" y="3592513"/>
          <p14:tracePt t="28427" x="5673725" y="3592513"/>
          <p14:tracePt t="28443" x="5614988" y="3592513"/>
          <p14:tracePt t="28450" x="5575300" y="3592513"/>
          <p14:tracePt t="28467" x="5370513" y="3587750"/>
          <p14:tracePt t="28473" x="5330825" y="3587750"/>
          <p14:tracePt t="28490" x="5192713" y="3562350"/>
          <p14:tracePt t="28494" x="5068888" y="3552825"/>
          <p14:tracePt t="28511" x="4800600" y="3517900"/>
          <p14:tracePt t="28518" x="4705350" y="3508375"/>
          <p14:tracePt t="28534" x="4522788" y="3498850"/>
          <p14:tracePt t="28540" x="4387850" y="3498850"/>
          <p14:tracePt t="28557" x="4165600" y="3498850"/>
          <p14:tracePt t="28562" x="4110038" y="3498850"/>
          <p14:tracePt t="28579" x="3990975" y="3498850"/>
          <p14:tracePt t="28585" x="3951288" y="3498850"/>
          <p14:tracePt t="28602" x="3857625" y="3498850"/>
          <p14:tracePt t="28608" x="3841750" y="3498850"/>
          <p14:tracePt t="28625" x="3792538" y="3498850"/>
          <p14:tracePt t="28630" x="3752850" y="3498850"/>
          <p14:tracePt t="28647" x="3659188" y="3498850"/>
          <p14:tracePt t="28653" x="3629025" y="3498850"/>
          <p14:tracePt t="28669" x="3563938" y="3498850"/>
          <p14:tracePt t="28675" x="3514725" y="3498850"/>
          <p14:tracePt t="28691" x="3435350" y="3498850"/>
          <p14:tracePt t="28696" x="3414713" y="3498850"/>
          <p14:tracePt t="28711" x="3351213" y="3498850"/>
          <p14:tracePt t="28719" x="3321050" y="3498850"/>
          <p14:tracePt t="28734" x="3232150" y="3498850"/>
          <p14:tracePt t="28741" x="3206750" y="3498850"/>
          <p14:tracePt t="28758" x="3127375" y="3498850"/>
          <p14:tracePt t="28763" x="3062288" y="3498850"/>
          <p14:tracePt t="28778" x="3013075" y="3498850"/>
          <p14:tracePt t="28786" x="2959100" y="3498850"/>
          <p14:tracePt t="28802" x="2874963" y="3498850"/>
          <p14:tracePt t="28803" x="2835275" y="3498850"/>
          <p14:tracePt t="28809" x="2779713" y="3498850"/>
          <p14:tracePt t="28826" x="2755900" y="3498850"/>
          <p14:tracePt t="28849" x="2735263" y="3498850"/>
          <p14:tracePt t="28850" x="2730500" y="3498850"/>
          <p14:tracePt t="28855" x="2709863" y="3498850"/>
          <p14:tracePt t="28872" x="2681288" y="3498850"/>
          <p14:tracePt t="28877" x="2670175" y="3498850"/>
          <p14:tracePt t="28893" x="2655888" y="3498850"/>
          <p14:tracePt t="28900" x="2635250" y="3498850"/>
          <p14:tracePt t="28917" x="2586038" y="3498850"/>
          <p14:tracePt t="28923" x="2571750" y="3498850"/>
          <p14:tracePt t="28938" x="2541588" y="3498850"/>
          <p14:tracePt t="28946" x="2462213" y="3489325"/>
          <p14:tracePt t="28961" x="2378075" y="3489325"/>
          <p14:tracePt t="28967" x="2357438" y="3482975"/>
          <p14:tracePt t="28984" x="2317750" y="3482975"/>
          <p14:tracePt t="28987" x="2289175" y="3482975"/>
          <p14:tracePt t="28990" x="2263775" y="3482975"/>
          <p14:tracePt t="29010" x="2203450" y="3482975"/>
          <p14:tracePt t="29012" x="2198688" y="3482975"/>
          <p14:tracePt t="29027" x="2193925" y="3482975"/>
          <p14:tracePt t="29075" x="2184400" y="3482975"/>
          <p14:tracePt t="29095" x="2179638" y="3478213"/>
          <p14:tracePt t="29104" x="2174875" y="3478213"/>
          <p14:tracePt t="29117" x="2170113" y="3473450"/>
          <p14:tracePt t="29125" x="2159000" y="3468688"/>
          <p14:tracePt t="29141" x="2144713" y="3454400"/>
          <p14:tracePt t="29164" x="2128838" y="3449638"/>
          <p14:tracePt t="29170" x="2124075" y="3449638"/>
          <p14:tracePt t="29184" x="2124075" y="3443288"/>
          <p14:tracePt t="29207" x="2119313" y="3443288"/>
          <p14:tracePt t="29216" x="2119313" y="3438525"/>
          <p14:tracePt t="29233" x="2119313" y="3419475"/>
          <p14:tracePt t="29238" x="2119313" y="3408363"/>
          <p14:tracePt t="29255" x="2119313" y="3375025"/>
          <p14:tracePt t="29259" x="2119313" y="3354388"/>
          <p14:tracePt t="29276" x="2119313" y="3319463"/>
          <p14:tracePt t="29283" x="2119313" y="3289300"/>
          <p14:tracePt t="29300" x="2124075" y="3244850"/>
          <p14:tracePt t="29305" x="2124075" y="3205163"/>
          <p14:tracePt t="29322" x="2124075" y="3151188"/>
          <p14:tracePt t="29327" x="2124075" y="3111500"/>
          <p14:tracePt t="29344" x="2128838" y="3071813"/>
          <p14:tracePt t="29350" x="2128838" y="3041650"/>
          <p14:tracePt t="29366" x="2128838" y="2987675"/>
          <p14:tracePt t="29371" x="2128838" y="2947988"/>
          <p14:tracePt t="29388" x="2128838" y="2852738"/>
          <p14:tracePt t="29393" x="2128838" y="2828925"/>
          <p14:tracePt t="29409" x="2128838" y="2784475"/>
          <p14:tracePt t="29416" x="2139950" y="2754313"/>
          <p14:tracePt t="29433" x="2144713" y="2709863"/>
          <p14:tracePt t="29439" x="2154238" y="2679700"/>
          <p14:tracePt t="29457" x="2159000" y="2635250"/>
          <p14:tracePt t="29462" x="2159000" y="2625725"/>
          <p14:tracePt t="29479" x="2170113" y="2586038"/>
          <p14:tracePt t="29485" x="2174875" y="2551113"/>
          <p14:tracePt t="29502" x="2189163" y="2525713"/>
          <p14:tracePt t="29508" x="2193925" y="2506663"/>
          <p14:tracePt t="29525" x="2198688" y="2486025"/>
          <p14:tracePt t="29530" x="2209800" y="2471738"/>
          <p14:tracePt t="29546" x="2214563" y="2446338"/>
          <p14:tracePt t="29553" x="2219325" y="2441575"/>
          <p14:tracePt t="29569" x="2224088" y="2420938"/>
          <p14:tracePt t="29575" x="2233613" y="2420938"/>
          <p14:tracePt t="29590" x="2233613" y="2416175"/>
          <p14:tracePt t="29599" x="2233613" y="2411413"/>
          <p14:tracePt t="29666" x="2238375" y="2411413"/>
          <p14:tracePt t="29685" x="2249488" y="2411413"/>
          <p14:tracePt t="29693" x="2254250" y="2411413"/>
          <p14:tracePt t="29706" x="2273300" y="2411413"/>
          <p14:tracePt t="29712" x="2282825" y="2411413"/>
          <p14:tracePt t="29726" x="2303463" y="2411413"/>
          <p14:tracePt t="29732" x="2322513" y="2411413"/>
          <p14:tracePt t="29749" x="2357438" y="2411413"/>
          <p14:tracePt t="29755" x="2397125" y="2411413"/>
          <p14:tracePt t="29772" x="2447925" y="2411413"/>
          <p14:tracePt t="29777" x="2497138" y="2411413"/>
          <p14:tracePt t="29794" x="2590800" y="2411413"/>
          <p14:tracePt t="29799" x="2646363" y="2411413"/>
          <p14:tracePt t="29816" x="2760663" y="2411413"/>
          <p14:tracePt t="29823" x="2840038" y="2411413"/>
          <p14:tracePt t="29839" x="2973388" y="2411413"/>
          <p14:tracePt t="29845" x="3068638" y="2411413"/>
          <p14:tracePt t="29861" x="3201988" y="2411413"/>
          <p14:tracePt t="29867" x="3267075" y="2411413"/>
          <p14:tracePt t="29884" x="3381375" y="2411413"/>
          <p14:tracePt t="29890" x="3440113" y="2411413"/>
          <p14:tracePt t="29907" x="3524250" y="2411413"/>
          <p14:tracePt t="29916" x="3594100" y="2411413"/>
          <p14:tracePt t="29929" x="3694113" y="2411413"/>
          <p14:tracePt t="29934" x="3757613" y="2411413"/>
          <p14:tracePt t="29951" x="3881438" y="2411413"/>
          <p14:tracePt t="29958" x="3971925" y="2411413"/>
          <p14:tracePt t="29975" x="4110038" y="2416175"/>
          <p14:tracePt t="29979" x="4214813" y="2416175"/>
          <p14:tracePt t="29995" x="4333875" y="2416175"/>
          <p14:tracePt t="30000" x="4403725" y="2416175"/>
          <p14:tracePt t="30017" x="4562475" y="2416175"/>
          <p14:tracePt t="30023" x="4656138" y="2416175"/>
          <p14:tracePt t="30040" x="4770438" y="2416175"/>
          <p14:tracePt t="30045" x="4875213" y="2416175"/>
          <p14:tracePt t="30061" x="4984750" y="2416175"/>
          <p14:tracePt t="30068" x="5033963" y="2416175"/>
          <p14:tracePt t="30087" x="5087938" y="2420938"/>
          <p14:tracePt t="30092" x="5108575" y="2420938"/>
          <p14:tracePt t="30108" x="5137150" y="2420938"/>
          <p14:tracePt t="30116" x="5162550" y="2420938"/>
          <p14:tracePt t="30133" x="5192713" y="2420938"/>
          <p14:tracePt t="30138" x="5218113" y="2420938"/>
          <p14:tracePt t="30155" x="5272088" y="2432050"/>
          <p14:tracePt t="30159" x="5291138" y="2432050"/>
          <p14:tracePt t="30176" x="5337175" y="2436813"/>
          <p14:tracePt t="30198" x="5376863" y="2436813"/>
          <p14:tracePt t="30199" x="5391150" y="2446338"/>
          <p14:tracePt t="30205" x="5400675" y="2446338"/>
          <p14:tracePt t="30222" x="5421313" y="2446338"/>
          <p14:tracePt t="30227" x="5445125" y="2451100"/>
          <p14:tracePt t="30243" x="5475288" y="2466975"/>
          <p14:tracePt t="30250" x="5495925" y="2471738"/>
          <p14:tracePt t="30265" x="5500688" y="2471738"/>
          <p14:tracePt t="30266" x="5514975" y="2476500"/>
          <p14:tracePt t="30272" x="5524500" y="2486025"/>
          <p14:tracePt t="30289" x="5530850" y="2486025"/>
          <p14:tracePt t="30290" x="5540375" y="2490788"/>
          <p14:tracePt t="30294" x="5545138" y="2490788"/>
          <p14:tracePt t="30311" x="5554663" y="2495550"/>
          <p14:tracePt t="30317" x="5559425" y="2495550"/>
          <p14:tracePt t="30334" x="5570538" y="2500313"/>
          <p14:tracePt t="30339" x="5584825" y="2506663"/>
          <p14:tracePt t="30357" x="5603875" y="2520950"/>
          <p14:tracePt t="30362" x="5624513" y="2525713"/>
          <p14:tracePt t="30379" x="5634038" y="2540000"/>
          <p14:tracePt t="30385" x="5638800" y="2540000"/>
          <p14:tracePt t="30402" x="5643563" y="2546350"/>
          <p14:tracePt t="30422" x="5649913" y="2546350"/>
          <p14:tracePt t="30445" x="5649913" y="2551113"/>
          <p14:tracePt t="30453" x="5649913" y="2555875"/>
          <p14:tracePt t="30470" x="5659438" y="2565400"/>
          <p14:tracePt t="30474" x="5659438" y="2579688"/>
          <p14:tracePt t="30491" x="5659438" y="2595563"/>
          <p14:tracePt t="30499" x="5659438" y="2619375"/>
          <p14:tracePt t="30514" x="5659438" y="2630488"/>
          <p14:tracePt t="30516" x="5664200" y="2654300"/>
          <p14:tracePt t="30520" x="5664200" y="2705100"/>
          <p14:tracePt t="30537" x="5664200" y="2763838"/>
          <p14:tracePt t="30542" x="5673725" y="2794000"/>
          <p14:tracePt t="30559" x="5673725" y="2843213"/>
          <p14:tracePt t="30566" x="5678488" y="2887663"/>
          <p14:tracePt t="30583" x="5689600" y="2927350"/>
          <p14:tracePt t="30605" x="5689600" y="2971800"/>
          <p14:tracePt t="30606" x="5694363" y="2987675"/>
          <p14:tracePt t="30610" x="5694363" y="2997200"/>
          <p14:tracePt t="30635" x="5694363" y="3022600"/>
          <p14:tracePt t="30636" x="5694363" y="3036888"/>
          <p14:tracePt t="30646" x="5694363" y="3057525"/>
          <p14:tracePt t="30647" x="5694363" y="3062288"/>
          <p14:tracePt t="30654" x="5694363" y="3076575"/>
          <p14:tracePt t="30670" x="5694363" y="3090863"/>
          <p14:tracePt t="30675" x="5694363" y="3111500"/>
          <p14:tracePt t="30691" x="5694363" y="3141663"/>
          <p14:tracePt t="30699" x="5694363" y="3146425"/>
          <p14:tracePt t="30716" x="5689600" y="3170238"/>
          <p14:tracePt t="30723" x="5689600" y="3181350"/>
          <p14:tracePt t="30739" x="5689600" y="3216275"/>
          <p14:tracePt t="30745" x="5689600" y="3235325"/>
          <p14:tracePt t="30761" x="5678488" y="3265488"/>
          <p14:tracePt t="30767" x="5678488" y="3275013"/>
          <p14:tracePt t="30784" x="5678488" y="3309938"/>
          <p14:tracePt t="30807" x="5673725" y="3344863"/>
          <p14:tracePt t="30808" x="5673725" y="3349625"/>
          <p14:tracePt t="30812" x="5673725" y="3359150"/>
          <p14:tracePt t="30829" x="5673725" y="3379788"/>
          <p14:tracePt t="30835" x="5673725" y="3384550"/>
          <p14:tracePt t="30852" x="5673725" y="3394075"/>
          <p14:tracePt t="30857" x="5673725" y="3408363"/>
          <p14:tracePt t="30874" x="5673725" y="3424238"/>
          <p14:tracePt t="30896" x="5673725" y="3433763"/>
          <p14:tracePt t="30897" x="5673725" y="3443288"/>
          <p14:tracePt t="30903" x="5673725" y="3449638"/>
          <p14:tracePt t="30965" x="5673725" y="3454400"/>
          <p14:tracePt t="31372" x="5683250" y="3454400"/>
          <p14:tracePt t="31379" x="5689600" y="3454400"/>
          <p14:tracePt t="31393" x="5699125" y="3454400"/>
          <p14:tracePt t="31400" x="5703888" y="3454400"/>
          <p14:tracePt t="31418" x="5713413" y="3454400"/>
          <p14:tracePt t="31421" x="5718175" y="3449638"/>
          <p14:tracePt t="31438" x="5729288" y="3443288"/>
          <p14:tracePt t="31443" x="5738813" y="3438525"/>
          <p14:tracePt t="31459" x="5753100" y="3433763"/>
          <p14:tracePt t="31465" x="5768975" y="3419475"/>
          <p14:tracePt t="31482" x="5778500" y="3408363"/>
          <p14:tracePt t="31488" x="5783263" y="3403600"/>
          <p14:tracePt t="31914" x="5783263" y="3384550"/>
          <p14:tracePt t="31917" x="5778500" y="3384550"/>
          <p14:tracePt t="31932" x="5773738" y="337978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DB409-6387-45EA-A997-6CE73112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0" y="57150"/>
            <a:ext cx="7505700" cy="876300"/>
          </a:xfrm>
        </p:spPr>
        <p:txBody>
          <a:bodyPr/>
          <a:lstStyle/>
          <a:p>
            <a:r>
              <a:rPr lang="en-US" sz="4400" dirty="0"/>
              <a:t>Overall ADFI, d 0 to 42</a:t>
            </a:r>
          </a:p>
        </p:txBody>
      </p:sp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3E49F729-5420-4028-9379-294F1E16C4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6101755"/>
              </p:ext>
            </p:extLst>
          </p:nvPr>
        </p:nvGraphicFramePr>
        <p:xfrm>
          <a:off x="228600" y="1066800"/>
          <a:ext cx="11430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C5CA5DE-40DA-4B57-B655-58B977C4054E}"/>
              </a:ext>
            </a:extLst>
          </p:cNvPr>
          <p:cNvSpPr txBox="1"/>
          <p:nvPr/>
        </p:nvSpPr>
        <p:spPr>
          <a:xfrm>
            <a:off x="3352800" y="93345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Cellulose </a:t>
            </a:r>
            <a:r>
              <a:rPr lang="en-US" dirty="0">
                <a:latin typeface="+mn-lt"/>
              </a:rPr>
              <a:t>×</a:t>
            </a:r>
            <a:r>
              <a:rPr lang="en-US" dirty="0">
                <a:latin typeface="+mj-lt"/>
              </a:rPr>
              <a:t> ZnO, </a:t>
            </a:r>
            <a:r>
              <a:rPr lang="en-US" i="1" dirty="0">
                <a:latin typeface="+mj-lt"/>
              </a:rPr>
              <a:t>P </a:t>
            </a:r>
            <a:r>
              <a:rPr lang="en-US" dirty="0">
                <a:latin typeface="+mj-lt"/>
              </a:rPr>
              <a:t>= 0.412</a:t>
            </a:r>
          </a:p>
          <a:p>
            <a:r>
              <a:rPr lang="en-US" dirty="0">
                <a:latin typeface="+mj-lt"/>
              </a:rPr>
              <a:t>Cellulose, </a:t>
            </a:r>
            <a:r>
              <a:rPr lang="en-US" i="1" dirty="0">
                <a:latin typeface="+mj-lt"/>
              </a:rPr>
              <a:t>P </a:t>
            </a:r>
            <a:r>
              <a:rPr lang="en-US" dirty="0">
                <a:latin typeface="+mj-lt"/>
              </a:rPr>
              <a:t>= 0.138</a:t>
            </a:r>
          </a:p>
          <a:p>
            <a:r>
              <a:rPr lang="en-US" b="1" dirty="0">
                <a:latin typeface="+mj-lt"/>
              </a:rPr>
              <a:t>ZnO, </a:t>
            </a:r>
            <a:r>
              <a:rPr lang="en-US" b="1" i="1" dirty="0">
                <a:latin typeface="+mj-lt"/>
              </a:rPr>
              <a:t>P </a:t>
            </a:r>
            <a:r>
              <a:rPr lang="en-US" b="1" dirty="0">
                <a:latin typeface="+mj-lt"/>
              </a:rPr>
              <a:t>&lt; 0.001</a:t>
            </a:r>
          </a:p>
          <a:p>
            <a:r>
              <a:rPr lang="en-US" dirty="0">
                <a:latin typeface="+mj-lt"/>
              </a:rPr>
              <a:t>SEM = 7.9</a:t>
            </a:r>
          </a:p>
          <a:p>
            <a:endParaRPr lang="en-US" u="sng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15BA1-9220-4DE3-84E4-14AD6B3DC3D2}"/>
              </a:ext>
            </a:extLst>
          </p:cNvPr>
          <p:cNvCxnSpPr>
            <a:cxnSpLocks/>
          </p:cNvCxnSpPr>
          <p:nvPr/>
        </p:nvCxnSpPr>
        <p:spPr>
          <a:xfrm>
            <a:off x="20574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9AE0A0-4758-4475-B8D1-92022DFC5881}"/>
              </a:ext>
            </a:extLst>
          </p:cNvPr>
          <p:cNvCxnSpPr>
            <a:cxnSpLocks/>
          </p:cNvCxnSpPr>
          <p:nvPr/>
        </p:nvCxnSpPr>
        <p:spPr>
          <a:xfrm>
            <a:off x="70866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0975B12-8155-4E48-AF9C-B687D0B72473}"/>
              </a:ext>
            </a:extLst>
          </p:cNvPr>
          <p:cNvSpPr txBox="1"/>
          <p:nvPr/>
        </p:nvSpPr>
        <p:spPr>
          <a:xfrm>
            <a:off x="9601200" y="6337300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Chance et al., 2021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3283A64-E0DD-46C3-9342-DDFFE4124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2"/>
    </mc:Choice>
    <mc:Fallback xmlns="">
      <p:transition spd="slow" advTm="2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9" x="2625725" y="6505575"/>
          <p14:tracePt t="842" x="2625725" y="6486525"/>
          <p14:tracePt t="857" x="2620963" y="6470650"/>
          <p14:tracePt t="858" x="2611438" y="6451600"/>
          <p14:tracePt t="862" x="2595563" y="6421438"/>
          <p14:tracePt t="879" x="2571750" y="6361113"/>
          <p14:tracePt t="884" x="2555875" y="6316663"/>
          <p14:tracePt t="936" x="2501900" y="6197600"/>
          <p14:tracePt t="945" x="2501900" y="6192838"/>
          <p14:tracePt t="952" x="2511425" y="6192838"/>
          <p14:tracePt t="968" x="2522538" y="6188075"/>
          <p14:tracePt t="975" x="2522538" y="6183313"/>
          <p14:tracePt t="992" x="2532063" y="6183313"/>
          <p14:tracePt t="997" x="2541588" y="6183313"/>
          <p14:tracePt t="1199" x="2536825" y="6157913"/>
          <p14:tracePt t="1203" x="2516188" y="6118225"/>
          <p14:tracePt t="1217" x="2462213" y="6054725"/>
          <p14:tracePt t="1218" x="2447925" y="6038850"/>
          <p14:tracePt t="1223" x="2422525" y="6003925"/>
          <p14:tracePt t="1238" x="2373313" y="5964238"/>
          <p14:tracePt t="1245" x="2352675" y="5940425"/>
          <p14:tracePt t="1263" x="2312988" y="5910263"/>
          <p14:tracePt t="1267" x="2303463" y="5905500"/>
          <p14:tracePt t="1284" x="2282825" y="5889625"/>
          <p14:tracePt t="1289" x="2273300" y="5889625"/>
          <p14:tracePt t="1305" x="2268538" y="5889625"/>
          <p14:tracePt t="4438" x="1722438" y="5900738"/>
          <p14:tracePt t="4440" x="1568450" y="5929313"/>
          <p14:tracePt t="4682" x="1568450" y="5919788"/>
          <p14:tracePt t="4689" x="1568450" y="5900738"/>
          <p14:tracePt t="4706" x="1554163" y="5865813"/>
          <p14:tracePt t="4712" x="1554163" y="5835650"/>
          <p14:tracePt t="4727" x="1549400" y="5816600"/>
          <p14:tracePt t="4733" x="1549400" y="5795963"/>
          <p14:tracePt t="4749" x="1549400" y="5761038"/>
          <p14:tracePt t="4755" x="1549400" y="5741988"/>
          <p14:tracePt t="4771" x="1554163" y="5721350"/>
          <p14:tracePt t="4772" x="1563688" y="5707063"/>
          <p14:tracePt t="4778" x="1568450" y="5676900"/>
          <p14:tracePt t="4795" x="1598613" y="5602288"/>
          <p14:tracePt t="4800" x="1603375" y="5543550"/>
          <p14:tracePt t="4817" x="1624013" y="5457825"/>
          <p14:tracePt t="4823" x="1624013" y="5403850"/>
          <p14:tracePt t="4839" x="1624013" y="5364163"/>
          <p14:tracePt t="4845" x="1624013" y="5334000"/>
          <p14:tracePt t="4862" x="1624013" y="5280025"/>
          <p14:tracePt t="4867" x="1624013" y="5249863"/>
          <p14:tracePt t="4884" x="1624013" y="5200650"/>
          <p14:tracePt t="4891" x="1624013" y="5180013"/>
          <p14:tracePt t="4919" x="1624013" y="5106988"/>
          <p14:tracePt t="4928" x="1628775" y="5060950"/>
          <p14:tracePt t="4934" x="1638300" y="5011738"/>
          <p14:tracePt t="4949" x="1652588" y="4948238"/>
          <p14:tracePt t="4957" x="1663700" y="4892675"/>
          <p14:tracePt t="4972" x="1687513" y="4803775"/>
          <p14:tracePt t="4979" x="1697038" y="4764088"/>
          <p14:tracePt t="4995" x="1703388" y="4738688"/>
          <p14:tracePt t="4996" x="1703388" y="4733925"/>
          <p14:tracePt t="5004" x="1717675" y="4708525"/>
          <p14:tracePt t="5020" x="1731963" y="4664075"/>
          <p14:tracePt t="5026" x="1743075" y="4629150"/>
          <p14:tracePt t="5042" x="1762125" y="4584700"/>
          <p14:tracePt t="5047" x="1771650" y="4545013"/>
          <p14:tracePt t="5064" x="1787525" y="4481513"/>
          <p14:tracePt t="5071" x="1806575" y="4425950"/>
          <p14:tracePt t="5088" x="1831975" y="4332288"/>
          <p14:tracePt t="5093" x="1862138" y="4283075"/>
          <p14:tracePt t="5110" x="1916113" y="4198938"/>
          <p14:tracePt t="5115" x="1941513" y="4159250"/>
          <p14:tracePt t="5132" x="1995488" y="4064000"/>
          <p14:tracePt t="5137" x="2039938" y="3989388"/>
          <p14:tracePt t="5154" x="2095500" y="3875088"/>
          <p14:tracePt t="5161" x="2124075" y="3800475"/>
          <p14:tracePt t="5175" x="2154238" y="3746500"/>
          <p14:tracePt t="5184" x="2184400" y="3676650"/>
          <p14:tracePt t="5199" x="2209800" y="3622675"/>
          <p14:tracePt t="5205" x="2233613" y="3587750"/>
          <p14:tracePt t="5221" x="2249488" y="3552825"/>
          <p14:tracePt t="5223" x="2263775" y="3522663"/>
          <p14:tracePt t="5228" x="2278063" y="3508375"/>
          <p14:tracePt t="5244" x="2293938" y="3489325"/>
          <p14:tracePt t="5250" x="2298700" y="3468688"/>
          <p14:tracePt t="5267" x="2312988" y="3443288"/>
          <p14:tracePt t="5273" x="2312988" y="3438525"/>
          <p14:tracePt t="5289" x="2322513" y="3419475"/>
          <p14:tracePt t="5295" x="2328863" y="3414713"/>
          <p14:tracePt t="5312" x="2333625" y="3403600"/>
          <p14:tracePt t="5318" x="2338388" y="3403600"/>
          <p14:tracePt t="5332" x="2338388" y="3394075"/>
          <p14:tracePt t="5356" x="2338388" y="3389313"/>
          <p14:tracePt t="5362" x="2347913" y="3389313"/>
          <p14:tracePt t="5580" x="2357438" y="3384550"/>
          <p14:tracePt t="5588" x="2362200" y="3368675"/>
          <p14:tracePt t="5603" x="2392363" y="3349625"/>
          <p14:tracePt t="5609" x="2417763" y="3328988"/>
          <p14:tracePt t="5625" x="2432050" y="3314700"/>
          <p14:tracePt t="5631" x="2457450" y="3300413"/>
          <p14:tracePt t="5649" x="2466975" y="3279775"/>
          <p14:tracePt t="5655" x="2482850" y="3275013"/>
          <p14:tracePt t="5672" x="2487613" y="3265488"/>
          <p14:tracePt t="5678" x="2492375" y="3265488"/>
          <p14:tracePt t="5693" x="2492375" y="3260725"/>
          <p14:tracePt t="5807" x="2497138" y="3249613"/>
          <p14:tracePt t="5814" x="2497138" y="3244850"/>
          <p14:tracePt t="5831" x="2511425" y="3230563"/>
          <p14:tracePt t="5836" x="2511425" y="3216275"/>
          <p14:tracePt t="5852" x="2522538" y="3205163"/>
          <p14:tracePt t="5858" x="2522538" y="3200400"/>
          <p14:tracePt t="5876" x="2527300" y="3186113"/>
          <p14:tracePt t="6664" x="2527300" y="3216275"/>
          <p14:tracePt t="6668" x="2527300" y="3230563"/>
          <p14:tracePt t="6684" x="2527300" y="3240088"/>
          <p14:tracePt t="6686" x="2527300" y="3255963"/>
          <p14:tracePt t="6691" x="2536825" y="3265488"/>
          <p14:tracePt t="6708" x="2541588" y="3284538"/>
          <p14:tracePt t="6712" x="2541588" y="3305175"/>
          <p14:tracePt t="6729" x="2555875" y="3349625"/>
          <p14:tracePt t="6736" x="2571750" y="3384550"/>
          <p14:tracePt t="6753" x="2595563" y="3429000"/>
          <p14:tracePt t="6758" x="2601913" y="3459163"/>
          <p14:tracePt t="6775" x="2641600" y="3522663"/>
          <p14:tracePt t="6780" x="2670175" y="3573463"/>
          <p14:tracePt t="6797" x="2709863" y="3636963"/>
          <p14:tracePt t="6804" x="2760663" y="3676650"/>
          <p14:tracePt t="6820" x="2819400" y="3732213"/>
          <p14:tracePt t="6826" x="2863850" y="3760788"/>
          <p14:tracePt t="6843" x="2903538" y="3800475"/>
          <p14:tracePt t="6847" x="2924175" y="3811588"/>
          <p14:tracePt t="6862" x="2963863" y="3835400"/>
          <p14:tracePt t="6870" x="2978150" y="3840163"/>
          <p14:tracePt t="6884" x="3008313" y="3846513"/>
          <p14:tracePt t="6892" x="3048000" y="3865563"/>
          <p14:tracePt t="6908" x="3108325" y="3890963"/>
          <p14:tracePt t="6913" x="3148013" y="3890963"/>
          <p14:tracePt t="6932" x="3206750" y="3905250"/>
          <p14:tracePt t="6938" x="3260725" y="3914775"/>
          <p14:tracePt t="6954" x="3360738" y="3925888"/>
          <p14:tracePt t="6961" x="3444875" y="3944938"/>
          <p14:tracePt t="6978" x="3559175" y="3959225"/>
          <p14:tracePt t="6983" x="3638550" y="3970338"/>
          <p14:tracePt t="6999" x="3722688" y="3979863"/>
          <p14:tracePt t="7005" x="3752850" y="3989388"/>
          <p14:tracePt t="7029" x="3841750" y="3994150"/>
          <p14:tracePt t="7045" x="3906838" y="3994150"/>
          <p14:tracePt t="7050" x="3937000" y="3994150"/>
          <p14:tracePt t="7066" x="4051300" y="4005263"/>
          <p14:tracePt t="7074" x="4114800" y="4005263"/>
          <p14:tracePt t="7089" x="4224338" y="4005263"/>
          <p14:tracePt t="7096" x="4333875" y="4005263"/>
          <p14:tracePt t="7112" x="4522788" y="3998913"/>
          <p14:tracePt t="7118" x="4576763" y="3989388"/>
          <p14:tracePt t="7134" x="4641850" y="3989388"/>
          <p14:tracePt t="7136" x="4686300" y="3979863"/>
          <p14:tracePt t="7141" x="4730750" y="3975100"/>
          <p14:tracePt t="7158" x="4840288" y="3954463"/>
          <p14:tracePt t="7162" x="4854575" y="3949700"/>
          <p14:tracePt t="7179" x="4899025" y="3935413"/>
          <p14:tracePt t="7186" x="4919663" y="3935413"/>
          <p14:tracePt t="7203" x="4973638" y="3910013"/>
          <p14:tracePt t="7208" x="4989513" y="3905250"/>
          <p14:tracePt t="7225" x="5024438" y="3890963"/>
          <p14:tracePt t="7230" x="5048250" y="3886200"/>
          <p14:tracePt t="7255" x="5118100" y="3846513"/>
          <p14:tracePt t="7267" x="5137150" y="3840163"/>
          <p14:tracePt t="7277" x="5157788" y="3821113"/>
          <p14:tracePt t="7293" x="5232400" y="3771900"/>
          <p14:tracePt t="7298" x="5246688" y="3746500"/>
          <p14:tracePt t="7314" x="5276850" y="3716338"/>
          <p14:tracePt t="7320" x="5291138" y="3711575"/>
          <p14:tracePt t="7337" x="5302250" y="3692525"/>
          <p14:tracePt t="7343" x="5302250" y="3687763"/>
          <p14:tracePt t="7367" x="5307013" y="3676650"/>
          <p14:tracePt t="7388" x="5311775" y="3676650"/>
          <p14:tracePt t="8258" x="5321300" y="3676650"/>
          <p14:tracePt t="8265" x="5330825" y="3676650"/>
          <p14:tracePt t="8280" x="5337175" y="3676650"/>
          <p14:tracePt t="8288" x="5341938" y="3676650"/>
          <p14:tracePt t="8304" x="5346700" y="3676650"/>
          <p14:tracePt t="8311" x="5356225" y="3676650"/>
          <p14:tracePt t="8326" x="5360988" y="3681413"/>
          <p14:tracePt t="8333" x="5365750" y="3687763"/>
          <p14:tracePt t="8349" x="5391150" y="3692525"/>
          <p14:tracePt t="8373" x="5440363" y="3706813"/>
          <p14:tracePt t="8374" x="5470525" y="3716338"/>
          <p14:tracePt t="8379" x="5491163" y="3721100"/>
          <p14:tracePt t="8395" x="5535613" y="3732213"/>
          <p14:tracePt t="8400" x="5564188" y="3732213"/>
          <p14:tracePt t="8417" x="5599113" y="3736975"/>
          <p14:tracePt t="8423" x="5629275" y="3746500"/>
          <p14:tracePt t="8440" x="5678488" y="3746500"/>
          <p14:tracePt t="8445" x="5718175" y="3746500"/>
          <p14:tracePt t="8462" x="5803900" y="3746500"/>
          <p14:tracePt t="8468" x="5862638" y="3746500"/>
          <p14:tracePt t="8493" x="5986463" y="3741738"/>
          <p14:tracePt t="8494" x="6105525" y="3732213"/>
          <p14:tracePt t="8508" x="6240463" y="3706813"/>
          <p14:tracePt t="8509" x="6294438" y="3706813"/>
          <p14:tracePt t="8512" x="6373813" y="3697288"/>
          <p14:tracePt t="8529" x="6483350" y="3681413"/>
          <p14:tracePt t="8537" x="6527800" y="3671888"/>
          <p14:tracePt t="8553" x="6616700" y="3657600"/>
          <p14:tracePt t="8575" x="6646863" y="3657600"/>
          <p14:tracePt t="8582" x="6681788" y="3636963"/>
          <p14:tracePt t="8585" x="6716713" y="3632200"/>
          <p14:tracePt t="8597" x="6735763" y="3632200"/>
          <p14:tracePt t="8597" x="6751638" y="3627438"/>
          <p14:tracePt t="8603" x="6770688" y="3617913"/>
          <p14:tracePt t="8620" x="6815138" y="3613150"/>
          <p14:tracePt t="8626" x="6835775" y="3613150"/>
          <p14:tracePt t="8643" x="6905625" y="3592513"/>
          <p14:tracePt t="8647" x="6919913" y="3592513"/>
          <p14:tracePt t="8664" x="6973888" y="3587750"/>
          <p14:tracePt t="8670" x="7004050" y="3578225"/>
          <p14:tracePt t="8687" x="7054850" y="3562350"/>
          <p14:tracePt t="8694" x="7069138" y="3562350"/>
          <p14:tracePt t="8710" x="7088188" y="3552825"/>
          <p14:tracePt t="8715" x="7099300" y="3543300"/>
          <p14:tracePt t="8732" x="7127875" y="3522663"/>
          <p14:tracePt t="8738" x="7143750" y="3508375"/>
          <p14:tracePt t="8753" x="7173913" y="3478213"/>
          <p14:tracePt t="8760" x="7192963" y="3468688"/>
          <p14:tracePt t="8776" x="7237413" y="3424238"/>
          <p14:tracePt t="8781" x="7242175" y="3408363"/>
          <p14:tracePt t="8806" x="7277100" y="3379788"/>
          <p14:tracePt t="8807" x="7302500" y="3354388"/>
          <p14:tracePt t="8819" x="7327900" y="3340100"/>
          <p14:tracePt t="8820" x="7346950" y="3324225"/>
          <p14:tracePt t="8827" x="7351713" y="3324225"/>
          <p14:tracePt t="8844" x="7381875" y="3314700"/>
          <p14:tracePt t="8847" x="7391400" y="3305175"/>
          <p14:tracePt t="8851" x="7435850" y="3289300"/>
          <p14:tracePt t="8867" x="7480300" y="3260725"/>
          <p14:tracePt t="8874" x="7496175" y="3249613"/>
          <p14:tracePt t="8890" x="7510463" y="3244850"/>
          <p14:tracePt t="8895" x="7526338" y="3244850"/>
          <p14:tracePt t="8911" x="7531100" y="3244850"/>
          <p14:tracePt t="8941" x="7535863" y="3244850"/>
          <p14:tracePt t="8956" x="7540625" y="3240088"/>
          <p14:tracePt t="8962" x="7545388" y="3235325"/>
          <p14:tracePt t="8979" x="7550150" y="3230563"/>
          <p14:tracePt t="8986" x="7559675" y="3225800"/>
          <p14:tracePt t="9031" x="7566025" y="3225800"/>
          <p14:tracePt t="10061" x="7570788" y="3225800"/>
          <p14:tracePt t="10070" x="7589838" y="3225800"/>
          <p14:tracePt t="10082" x="7620000" y="3225800"/>
          <p14:tracePt t="10088" x="7640638" y="3225800"/>
          <p14:tracePt t="10104" x="7654925" y="3235325"/>
          <p14:tracePt t="10110" x="7664450" y="3235325"/>
          <p14:tracePt t="10128" x="7673975" y="3235325"/>
          <p14:tracePt t="10133" x="7680325" y="3235325"/>
          <p14:tracePt t="10150" x="7689850" y="3230563"/>
          <p14:tracePt t="10156" x="7694613" y="3230563"/>
          <p14:tracePt t="10174" x="7704138" y="3225800"/>
          <p14:tracePt t="10178" x="7713663" y="3225800"/>
          <p14:tracePt t="10195" x="7724775" y="3225800"/>
          <p14:tracePt t="10201" x="7729538" y="3221038"/>
          <p14:tracePt t="10218" x="7739063" y="3221038"/>
          <p14:tracePt t="10221" x="7748588" y="3221038"/>
          <p14:tracePt t="10224" x="7769225" y="3216275"/>
          <p14:tracePt t="10241" x="7813675" y="3216275"/>
          <p14:tracePt t="10245" x="7853363" y="3216275"/>
          <p14:tracePt t="10262" x="7918450" y="3225800"/>
          <p14:tracePt t="10269" x="7958138" y="3235325"/>
          <p14:tracePt t="10286" x="8047038" y="3249613"/>
          <p14:tracePt t="10291" x="8101013" y="3260725"/>
          <p14:tracePt t="10308" x="8175625" y="3260725"/>
          <p14:tracePt t="10313" x="8215313" y="3260725"/>
          <p14:tracePt t="10330" x="8270875" y="3260725"/>
          <p14:tracePt t="10336" x="8310563" y="3260725"/>
          <p14:tracePt t="10353" x="8359775" y="3255963"/>
          <p14:tracePt t="10359" x="8389938" y="3255963"/>
          <p14:tracePt t="10376" x="8413750" y="3255963"/>
          <p14:tracePt t="10381" x="8434388" y="3249613"/>
          <p14:tracePt t="10397" x="8469313" y="3249613"/>
          <p14:tracePt t="10403" x="8493125" y="3244850"/>
          <p14:tracePt t="10420" x="8528050" y="3235325"/>
          <p14:tracePt t="10426" x="8539163" y="3230563"/>
          <p14:tracePt t="10443" x="8583613" y="3230563"/>
          <p14:tracePt t="10448" x="8612188" y="3216275"/>
          <p14:tracePt t="10474" x="8677275" y="3205163"/>
          <p14:tracePt t="10475" x="8707438" y="3205163"/>
          <p14:tracePt t="10487" x="8761413" y="3190875"/>
          <p14:tracePt t="10494" x="8801100" y="3190875"/>
          <p14:tracePt t="10511" x="8910638" y="3170238"/>
          <p14:tracePt t="10532" x="8994775" y="3165475"/>
          <p14:tracePt t="10533" x="9020175" y="3165475"/>
          <p14:tracePt t="10538" x="9074150" y="3155950"/>
          <p14:tracePt t="10555" x="9153525" y="3155950"/>
          <p14:tracePt t="10561" x="9178925" y="3155950"/>
          <p14:tracePt t="10578" x="9258300" y="3155950"/>
          <p14:tracePt t="10583" x="9307513" y="3155950"/>
          <p14:tracePt t="10600" x="9402763" y="3155950"/>
          <p14:tracePt t="10624" x="9451975" y="3155950"/>
          <p14:tracePt t="10625" x="9477375" y="3155950"/>
          <p14:tracePt t="10628" x="9505950" y="3155950"/>
          <p14:tracePt t="10645" x="9521825" y="3151188"/>
          <p14:tracePt t="10651" x="9526588" y="3151188"/>
          <p14:tracePt t="10665" x="9540875" y="3146425"/>
          <p14:tracePt t="10672" x="9545638" y="3136900"/>
          <p14:tracePt t="10688" x="9556750" y="3136900"/>
          <p14:tracePt t="10695" x="9561513" y="3136900"/>
          <p14:tracePt t="10711" x="9571038" y="3130550"/>
          <p14:tracePt t="10717" x="9580563" y="3125788"/>
          <p14:tracePt t="10733" x="9605963" y="3121025"/>
          <p14:tracePt t="10740" x="9615488" y="3116263"/>
          <p14:tracePt t="10765" x="9655175" y="3101975"/>
          <p14:tracePt t="10780" x="9709150" y="3086100"/>
          <p14:tracePt t="10786" x="9729788" y="3086100"/>
          <p14:tracePt t="10804" x="9769475" y="3081338"/>
          <p14:tracePt t="10809" x="9794875" y="3081338"/>
          <p14:tracePt t="10826" x="9869488" y="3062288"/>
          <p14:tracePt t="10831" x="9874250" y="3062288"/>
          <p14:tracePt t="10847" x="9898063" y="3057525"/>
          <p14:tracePt t="10853" x="9902825" y="3057525"/>
          <p14:tracePt t="10921" x="9902825" y="3051175"/>
          <p14:tracePt t="10938" x="9909175" y="3046413"/>
          <p14:tracePt t="10945" x="9913938" y="3046413"/>
          <p14:tracePt t="10962" x="9918700" y="3041650"/>
          <p14:tracePt t="10966" x="9923463" y="3041650"/>
          <p14:tracePt t="10982" x="9937750" y="3032125"/>
          <p14:tracePt t="10988" x="9948863" y="3027363"/>
          <p14:tracePt t="11005" x="9953625" y="3027363"/>
          <p14:tracePt t="11008" x="9958388" y="3022600"/>
          <p14:tracePt t="11011" x="9967913" y="3022600"/>
          <p14:tracePt t="11027" x="9972675" y="3022600"/>
          <p14:tracePt t="11034" x="9972675" y="3017838"/>
          <p14:tracePt t="11048" x="9977438" y="3017838"/>
          <p14:tracePt t="11163" x="9982200" y="3017838"/>
          <p14:tracePt t="11412" x="10028238" y="2978150"/>
          <p14:tracePt t="11419" x="10052050" y="2943225"/>
          <p14:tracePt t="11432" x="10082213" y="2908300"/>
          <p14:tracePt t="11456" x="10161588" y="2847975"/>
          <p14:tracePt t="11457" x="10166350" y="2843213"/>
          <p14:tracePt t="11460" x="10171113" y="2838450"/>
          <p14:tracePt t="11523" x="10136188" y="2838450"/>
          <p14:tracePt t="11529" x="10131425" y="2838450"/>
          <p14:tracePt t="12897" x="10126663" y="2838450"/>
          <p14:tracePt t="12968" x="10121900" y="2838450"/>
          <p14:tracePt t="12986" x="10072688" y="2847975"/>
          <p14:tracePt t="12992" x="10012363" y="2863850"/>
          <p14:tracePt t="13010" x="9879013" y="2873375"/>
          <p14:tracePt t="13013" x="9779000" y="2898775"/>
          <p14:tracePt t="13030" x="9629775" y="2913063"/>
          <p14:tracePt t="13036" x="9510713" y="2938463"/>
          <p14:tracePt t="13053" x="9337675" y="2967038"/>
          <p14:tracePt t="13059" x="9213850" y="2992438"/>
          <p14:tracePt t="13076" x="9069388" y="3001963"/>
          <p14:tracePt t="13081" x="8959850" y="3001963"/>
          <p14:tracePt t="13098" x="8791575" y="3001963"/>
          <p14:tracePt t="13103" x="8721725" y="3001963"/>
          <p14:tracePt t="13120" x="8623300" y="2997200"/>
          <p14:tracePt t="13127" x="8553450" y="2978150"/>
          <p14:tracePt t="13144" x="8504238" y="2962275"/>
          <p14:tracePt t="13149" x="8483600" y="2957513"/>
          <p14:tracePt t="13165" x="8439150" y="2943225"/>
          <p14:tracePt t="13171" x="8418513" y="2927350"/>
          <p14:tracePt t="13188" x="8378825" y="2898775"/>
          <p14:tracePt t="13194" x="8350250" y="2873375"/>
          <p14:tracePt t="13211" x="8289925" y="2838450"/>
          <p14:tracePt t="13216" x="8245475" y="2824163"/>
          <p14:tracePt t="13233" x="8191500" y="2789238"/>
          <p14:tracePt t="13239" x="8175625" y="2773363"/>
          <p14:tracePt t="13253" x="8131175" y="2744788"/>
          <p14:tracePt t="13260" x="8101013" y="2728913"/>
          <p14:tracePt t="13277" x="8061325" y="2709863"/>
          <p14:tracePt t="13282" x="8042275" y="2693988"/>
          <p14:tracePt t="13298" x="8012113" y="2674938"/>
          <p14:tracePt t="13305" x="7993063" y="2674938"/>
          <p14:tracePt t="13324" x="7947025" y="2665413"/>
          <p14:tracePt t="13328" x="7918450" y="2659063"/>
          <p14:tracePt t="13345" x="7883525" y="2659063"/>
          <p14:tracePt t="13352" x="7862888" y="2659063"/>
          <p14:tracePt t="13369" x="7839075" y="2659063"/>
          <p14:tracePt t="13374" x="7823200" y="2659063"/>
          <p14:tracePt t="13390" x="7813675" y="2659063"/>
          <p14:tracePt t="13393" x="7808913" y="2659063"/>
          <p14:tracePt t="13396" x="7793038" y="2659063"/>
          <p14:tracePt t="13413" x="7783513" y="2659063"/>
          <p14:tracePt t="13419" x="7773988" y="2659063"/>
          <p14:tracePt t="13436" x="7753350" y="2659063"/>
          <p14:tracePt t="13441" x="7743825" y="2659063"/>
          <p14:tracePt t="13458" x="7699375" y="2659063"/>
          <p14:tracePt t="13464" x="7680325" y="2659063"/>
          <p14:tracePt t="13480" x="7640638" y="2649538"/>
          <p14:tracePt t="13486" x="7615238" y="2644775"/>
          <p14:tracePt t="13503" x="7589838" y="2635250"/>
          <p14:tracePt t="13510" x="7550150" y="2619375"/>
          <p14:tracePt t="13526" x="7526338" y="2614613"/>
          <p14:tracePt t="13531" x="7510463" y="2614613"/>
          <p14:tracePt t="13547" x="7486650" y="2605088"/>
          <p14:tracePt t="13553" x="7466013" y="2600325"/>
          <p14:tracePt t="13570" x="7435850" y="2595563"/>
          <p14:tracePt t="13576" x="7407275" y="2586038"/>
          <p14:tracePt t="13593" x="7377113" y="2570163"/>
          <p14:tracePt t="13594" x="7351713" y="2560638"/>
          <p14:tracePt t="13598" x="7312025" y="2546350"/>
          <p14:tracePt t="13615" x="7232650" y="2511425"/>
          <p14:tracePt t="13621" x="7202488" y="2495550"/>
          <p14:tracePt t="13638" x="7138988" y="2460625"/>
          <p14:tracePt t="13644" x="7099300" y="2427288"/>
          <p14:tracePt t="13660" x="7029450" y="2371725"/>
          <p14:tracePt t="13666" x="6994525" y="2332038"/>
          <p14:tracePt t="13691" x="6950075" y="2273300"/>
          <p14:tracePt t="13692" x="6924675" y="2247900"/>
          <p14:tracePt t="13706" x="6910388" y="2203450"/>
          <p14:tracePt t="13711" x="6905625" y="2173288"/>
          <p14:tracePt t="13727" x="6905625" y="2159000"/>
          <p14:tracePt t="13734" x="6900863" y="2149475"/>
          <p14:tracePt t="13748" x="6900863" y="2143125"/>
          <p14:tracePt t="13885" x="6900863" y="2154238"/>
          <p14:tracePt t="13907" x="6900863" y="2159000"/>
          <p14:tracePt t="13915" x="6900863" y="2163763"/>
          <p14:tracePt t="13927" x="6900863" y="2168525"/>
          <p14:tracePt t="13936" x="6900863" y="2173288"/>
          <p14:tracePt t="13951" x="6900863" y="2182813"/>
          <p14:tracePt t="13959" x="6900863" y="2193925"/>
          <p14:tracePt t="13974" x="6900863" y="2198688"/>
          <p14:tracePt t="13981" x="6900863" y="2203450"/>
          <p14:tracePt t="13996" x="6900863" y="2208213"/>
          <p14:tracePt t="14294" x="6900863" y="2212975"/>
          <p14:tracePt t="14312" x="6900863" y="2217738"/>
          <p14:tracePt t="14564" x="6900863" y="2228850"/>
          <p14:tracePt t="14566" x="6900863" y="2243138"/>
          <p14:tracePt t="14581" x="6900863" y="2262188"/>
          <p14:tracePt t="14588" x="6900863" y="2268538"/>
          <p14:tracePt t="14606" x="6900863" y="2278063"/>
          <p14:tracePt t="14634" x="6900863" y="2282825"/>
          <p14:tracePt t="14649" x="6900863" y="2287588"/>
          <p14:tracePt t="14657" x="6900863" y="2292350"/>
          <p14:tracePt t="14672" x="6900863" y="2301875"/>
          <p14:tracePt t="14679" x="6900863" y="2308225"/>
          <p14:tracePt t="14695" x="6905625" y="2317750"/>
          <p14:tracePt t="14702" x="6910388" y="2322513"/>
          <p14:tracePt t="14719" x="6910388" y="2336800"/>
          <p14:tracePt t="14724" x="6910388" y="2341563"/>
          <p14:tracePt t="14741" x="6915150" y="2352675"/>
          <p14:tracePt t="14746" x="6915150" y="2357438"/>
          <p14:tracePt t="14761" x="6915150" y="2362200"/>
          <p14:tracePt t="14784" x="6915150" y="2366963"/>
          <p14:tracePt t="14829" x="6915150" y="2376488"/>
          <p14:tracePt t="14923" x="6915150" y="2392363"/>
          <p14:tracePt t="14930" x="6915150" y="2397125"/>
          <p14:tracePt t="14944" x="6915150" y="2411413"/>
          <p14:tracePt t="14949" x="6915150" y="2416175"/>
          <p14:tracePt t="14965" x="6915150" y="2427288"/>
          <p14:tracePt t="14986" x="6919913" y="2427288"/>
          <p14:tracePt t="15009" x="6919913" y="2432050"/>
          <p14:tracePt t="15031" x="6919913" y="2436813"/>
          <p14:tracePt t="15261" x="6919913" y="2432050"/>
          <p14:tracePt t="15263" x="6929438" y="2427288"/>
          <p14:tracePt t="15279" x="6929438" y="2420938"/>
          <p14:tracePt t="16319" x="6934200" y="2451100"/>
          <p14:tracePt t="16329" x="6940550" y="2455863"/>
          <p14:tracePt t="16339" x="6945313" y="2460625"/>
          <p14:tracePt t="16360" x="6945313" y="2471738"/>
          <p14:tracePt t="16367" x="6950075" y="2471738"/>
          <p14:tracePt t="16405" x="6950075" y="2476500"/>
          <p14:tracePt t="16411" x="6959600" y="2476500"/>
          <p14:tracePt t="16428" x="6964363" y="2490788"/>
          <p14:tracePt t="16434" x="6973888" y="2495550"/>
          <p14:tracePt t="16451" x="6989763" y="2516188"/>
          <p14:tracePt t="16457" x="6994525" y="2520950"/>
          <p14:tracePt t="16472" x="7004050" y="2530475"/>
          <p14:tracePt t="16477" x="7008813" y="2535238"/>
          <p14:tracePt t="16494" x="7029450" y="2551113"/>
          <p14:tracePt t="16500" x="7038975" y="2560638"/>
          <p14:tracePt t="16516" x="7059613" y="2574925"/>
          <p14:tracePt t="16525" x="7078663" y="2590800"/>
          <p14:tracePt t="16542" x="7094538" y="2600325"/>
          <p14:tracePt t="16563" x="7113588" y="2605088"/>
          <p14:tracePt t="16564" x="7118350" y="2614613"/>
          <p14:tracePt t="16569" x="7127875" y="2619375"/>
          <p14:tracePt t="16586" x="7143750" y="2625725"/>
          <p14:tracePt t="16592" x="7148513" y="2630488"/>
          <p14:tracePt t="16609" x="7158038" y="2630488"/>
          <p14:tracePt t="16614" x="7162800" y="2635250"/>
          <p14:tracePt t="16629" x="7167563" y="2635250"/>
          <p14:tracePt t="16636" x="7183438" y="2640013"/>
          <p14:tracePt t="16653" x="7202488" y="2649538"/>
          <p14:tracePt t="16660" x="7213600" y="2654300"/>
          <p14:tracePt t="16676" x="7258050" y="2670175"/>
          <p14:tracePt t="16682" x="7262813" y="2670175"/>
          <p14:tracePt t="16698" x="7302500" y="2679700"/>
          <p14:tracePt t="16704" x="7332663" y="2679700"/>
          <p14:tracePt t="16721" x="7396163" y="2684463"/>
          <p14:tracePt t="16727" x="7407275" y="2684463"/>
          <p14:tracePt t="16744" x="7435850" y="2684463"/>
          <p14:tracePt t="16749" x="7456488" y="2684463"/>
          <p14:tracePt t="16766" x="7505700" y="2684463"/>
          <p14:tracePt t="16772" x="7515225" y="2684463"/>
          <p14:tracePt t="16789" x="7570788" y="2684463"/>
          <p14:tracePt t="16794" x="7589838" y="2684463"/>
          <p14:tracePt t="16810" x="7669213" y="2684463"/>
          <p14:tracePt t="16817" x="7685088" y="2684463"/>
          <p14:tracePt t="16833" x="7713663" y="2684463"/>
          <p14:tracePt t="16835" x="7734300" y="2684463"/>
          <p14:tracePt t="16840" x="7759700" y="2684463"/>
          <p14:tracePt t="16857" x="7799388" y="2684463"/>
          <p14:tracePt t="16861" x="7818438" y="2693988"/>
          <p14:tracePt t="16878" x="7862888" y="2693988"/>
          <p14:tracePt t="16885" x="7893050" y="2693988"/>
          <p14:tracePt t="16902" x="7923213" y="2698750"/>
          <p14:tracePt t="16909" x="7981950" y="2698750"/>
          <p14:tracePt t="16923" x="8007350" y="2698750"/>
          <p14:tracePt t="16930" x="8016875" y="2698750"/>
          <p14:tracePt t="16945" x="8032750" y="2698750"/>
          <p14:tracePt t="16967" x="8037513" y="2698750"/>
          <p14:tracePt t="16992" x="8047038" y="2698750"/>
          <p14:tracePt t="16997" x="8061325" y="2698750"/>
          <p14:tracePt t="17013" x="8086725" y="2698750"/>
          <p14:tracePt t="17019" x="8116888" y="2698750"/>
          <p14:tracePt t="17036" x="8156575" y="2698750"/>
          <p14:tracePt t="17042" x="8175625" y="2698750"/>
          <p14:tracePt t="17059" x="8220075" y="2698750"/>
          <p14:tracePt t="17062" x="8250238" y="2698750"/>
          <p14:tracePt t="17078" x="8285163" y="2698750"/>
          <p14:tracePt t="17085" x="8315325" y="2698750"/>
          <p14:tracePt t="17102" x="8355013" y="2698750"/>
          <p14:tracePt t="17108" x="8399463" y="2689225"/>
          <p14:tracePt t="17124" x="8408988" y="2689225"/>
          <p14:tracePt t="17131" x="8478838" y="2679700"/>
          <p14:tracePt t="17146" x="8562975" y="2674938"/>
          <p14:tracePt t="17152" x="8612188" y="2674938"/>
          <p14:tracePt t="17171" x="8712200" y="2674938"/>
          <p14:tracePt t="17177" x="8770938" y="2674938"/>
          <p14:tracePt t="17194" x="8861425" y="2674938"/>
          <p14:tracePt t="17199" x="8920163" y="2674938"/>
          <p14:tracePt t="17216" x="8980488" y="2674938"/>
          <p14:tracePt t="17222" x="9010650" y="2674938"/>
          <p14:tracePt t="17239" x="9059863" y="2674938"/>
          <p14:tracePt t="17244" x="9083675" y="2674938"/>
          <p14:tracePt t="17261" x="9123363" y="2674938"/>
          <p14:tracePt t="17268" x="9148763" y="2674938"/>
          <p14:tracePt t="17284" x="9158288" y="2674938"/>
          <p14:tracePt t="17286" x="9174163" y="2674938"/>
          <p14:tracePt t="17290" x="9193213" y="2674938"/>
          <p14:tracePt t="17307" x="9228138" y="2674938"/>
          <p14:tracePt t="17312" x="9248775" y="2674938"/>
          <p14:tracePt t="17328" x="9307513" y="2674938"/>
          <p14:tracePt t="17336" x="9347200" y="2674938"/>
          <p14:tracePt t="17359" x="9407525" y="2674938"/>
          <p14:tracePt t="17375" x="9477375" y="2674938"/>
          <p14:tracePt t="17376" x="9491663" y="2674938"/>
          <p14:tracePt t="17379" x="9566275" y="2670175"/>
          <p14:tracePt t="17396" x="9605963" y="2670175"/>
          <p14:tracePt t="17403" x="9636125" y="2670175"/>
          <p14:tracePt t="17420" x="9675813" y="2665413"/>
          <p14:tracePt t="17425" x="9725025" y="2665413"/>
          <p14:tracePt t="17442" x="9813925" y="2644775"/>
          <p14:tracePt t="17447" x="9834563" y="2644775"/>
          <p14:tracePt t="17463" x="9869488" y="2640013"/>
          <p14:tracePt t="17469" x="9888538" y="2635250"/>
          <p14:tracePt t="17487" x="9932988" y="2625725"/>
          <p14:tracePt t="17492" x="9937750" y="2619375"/>
          <p14:tracePt t="17509" x="9972675" y="2614613"/>
          <p14:tracePt t="17514" x="10002838" y="2605088"/>
          <p14:tracePt t="17531" x="10063163" y="2605088"/>
          <p14:tracePt t="17537" x="10072688" y="2605088"/>
          <p14:tracePt t="17553" x="10126663" y="2605088"/>
          <p14:tracePt t="17560" x="10175875" y="2605088"/>
          <p14:tracePt t="17577" x="10236200" y="2600325"/>
          <p14:tracePt t="17582" x="10250488" y="2600325"/>
          <p14:tracePt t="17598" x="10294938" y="2574925"/>
          <p14:tracePt t="17604" x="10325100" y="2570163"/>
          <p14:tracePt t="17622" x="10380663" y="2555875"/>
          <p14:tracePt t="17627" x="10390188" y="2555875"/>
          <p14:tracePt t="17644" x="10425113" y="2540000"/>
          <p14:tracePt t="17649" x="10455275" y="2530475"/>
          <p14:tracePt t="17664" x="10479088" y="2530475"/>
          <p14:tracePt t="17674" x="10504488" y="2520950"/>
          <p14:tracePt t="17689" x="10523538" y="2516188"/>
          <p14:tracePt t="17693" x="10534650" y="2516188"/>
          <p14:tracePt t="17710" x="10553700" y="2500313"/>
          <p14:tracePt t="17715" x="10567988" y="2500313"/>
          <p14:tracePt t="17731" x="10602913" y="2486025"/>
          <p14:tracePt t="17738" x="10607675" y="2486025"/>
          <p14:tracePt t="17754" x="10633075" y="2481263"/>
          <p14:tracePt t="17761" x="10642600" y="2481263"/>
          <p14:tracePt t="17777" x="10663238" y="2466975"/>
          <p14:tracePt t="17783" x="10668000" y="2460625"/>
          <p14:tracePt t="17799" x="10688638" y="2451100"/>
          <p14:tracePt t="17807" x="10693400" y="2441575"/>
          <p14:tracePt t="17824" x="10721975" y="2416175"/>
          <p14:tracePt t="17829" x="10733088" y="2406650"/>
          <p14:tracePt t="17845" x="10747375" y="2387600"/>
          <p14:tracePt t="17853" x="10756900" y="2371725"/>
          <p14:tracePt t="17854" x="10772775" y="2357438"/>
          <p14:tracePt t="17869" x="10801350" y="2301875"/>
          <p14:tracePt t="17875" x="10807700" y="2297113"/>
          <p14:tracePt t="17892" x="10826750" y="2268538"/>
          <p14:tracePt t="17897" x="10836275" y="2252663"/>
          <p14:tracePt t="17913" x="10861675" y="2217738"/>
          <p14:tracePt t="17919" x="10866438" y="2193925"/>
          <p14:tracePt t="17935" x="10875963" y="2182813"/>
          <p14:tracePt t="17937" x="10875963" y="2168525"/>
          <p14:tracePt t="17942" x="10880725" y="2154238"/>
          <p14:tracePt t="17966" x="10896600" y="2103438"/>
          <p14:tracePt t="17967" x="10896600" y="2089150"/>
          <p14:tracePt t="17981" x="10896600" y="2049463"/>
          <p14:tracePt t="17987" x="10896600" y="2028825"/>
          <p14:tracePt t="18003" x="10896600" y="2005013"/>
          <p14:tracePt t="18004" x="10896600" y="1974850"/>
          <p14:tracePt t="18010" x="10896600" y="1965325"/>
          <p14:tracePt t="18027" x="10896600" y="1949450"/>
          <p14:tracePt t="18027" x="10896600" y="1920875"/>
          <p14:tracePt t="18032" x="10896600" y="1909763"/>
          <p14:tracePt t="18049" x="10896600" y="1881188"/>
          <p14:tracePt t="18055" x="10896600" y="1855788"/>
          <p14:tracePt t="18079" x="10891838" y="1806575"/>
          <p14:tracePt t="18094" x="10880725" y="1766888"/>
          <p14:tracePt t="18099" x="10871200" y="1741488"/>
          <p14:tracePt t="18116" x="10866438" y="1717675"/>
          <p14:tracePt t="18123" x="10866438" y="1711325"/>
          <p14:tracePt t="18139" x="10836275" y="1666875"/>
          <p14:tracePt t="18144" x="10831513" y="1657350"/>
          <p14:tracePt t="18169" x="10817225" y="1622425"/>
          <p14:tracePt t="18170" x="10801350" y="1598613"/>
          <p14:tracePt t="18185" x="10782300" y="1563688"/>
          <p14:tracePt t="18190" x="10747375" y="1519238"/>
          <p14:tracePt t="18207" x="10698163" y="1479550"/>
          <p14:tracePt t="18212" x="10688638" y="1473200"/>
          <p14:tracePt t="18228" x="10623550" y="1449388"/>
          <p14:tracePt t="18236" x="10618788" y="1444625"/>
          <p14:tracePt t="18253" x="10579100" y="1428750"/>
          <p14:tracePt t="18258" x="10548938" y="1423988"/>
          <p14:tracePt t="18275" x="10494963" y="1409700"/>
          <p14:tracePt t="18279" x="10483850" y="1409700"/>
          <p14:tracePt t="18296" x="10429875" y="1393825"/>
          <p14:tracePt t="18303" x="10390188" y="1374775"/>
          <p14:tracePt t="18320" x="10315575" y="1358900"/>
          <p14:tracePt t="18325" x="10294938" y="1354138"/>
          <p14:tracePt t="18342" x="10240963" y="1344613"/>
          <p14:tracePt t="18369" x="10175875" y="1339850"/>
          <p14:tracePt t="18385" x="10112375" y="1325563"/>
          <p14:tracePt t="18391" x="10107613" y="1325563"/>
          <p14:tracePt t="18408" x="10047288" y="1314450"/>
          <p14:tracePt t="18413" x="10028238" y="1304925"/>
          <p14:tracePt t="18429" x="9958388" y="1304925"/>
          <p14:tracePt t="18436" x="9928225" y="1300163"/>
          <p14:tracePt t="18454" x="9858375" y="1300163"/>
          <p14:tracePt t="18460" x="9818688" y="1300163"/>
          <p14:tracePt t="18477" x="9725025" y="1300163"/>
          <p14:tracePt t="18482" x="9715500" y="1300163"/>
          <p14:tracePt t="18498" x="9650413" y="1300163"/>
          <p14:tracePt t="18504" x="9620250" y="1300163"/>
          <p14:tracePt t="18522" x="9540875" y="1300163"/>
          <p14:tracePt t="18527" x="9510713" y="1300163"/>
          <p14:tracePt t="18545" x="9451975" y="1300163"/>
          <p14:tracePt t="18550" x="9386888" y="1300163"/>
          <p14:tracePt t="18566" x="9323388" y="1290638"/>
          <p14:tracePt t="18575" x="9237663" y="1279525"/>
          <p14:tracePt t="18590" x="9113838" y="1274763"/>
          <p14:tracePt t="18595" x="9083675" y="1274763"/>
          <p14:tracePt t="18610" x="9024938" y="1274763"/>
          <p14:tracePt t="18619" x="8920163" y="1274763"/>
          <p14:tracePt t="18633" x="8856663" y="1274763"/>
          <p14:tracePt t="18636" x="8801100" y="1274763"/>
          <p14:tracePt t="18640" x="8761413" y="1274763"/>
          <p14:tracePt t="18658" x="8662988" y="1274763"/>
          <p14:tracePt t="18662" x="8623300" y="1274763"/>
          <p14:tracePt t="18678" x="8478838" y="1274763"/>
          <p14:tracePt t="18687" x="8448675" y="1274763"/>
          <p14:tracePt t="18704" x="8345488" y="1265238"/>
          <p14:tracePt t="18708" x="8285163" y="1265238"/>
          <p14:tracePt t="18725" x="8175625" y="1265238"/>
          <p14:tracePt t="18730" x="8145463" y="1265238"/>
          <p14:tracePt t="18746" x="8077200" y="1265238"/>
          <p14:tracePt t="18754" x="8026400" y="1265238"/>
          <p14:tracePt t="18771" x="7932738" y="1265238"/>
          <p14:tracePt t="18775" x="7907338" y="1265238"/>
          <p14:tracePt t="18793" x="7858125" y="1279525"/>
          <p14:tracePt t="18797" x="7827963" y="1290638"/>
          <p14:tracePt t="18814" x="7713663" y="1304925"/>
          <p14:tracePt t="18820" x="7694613" y="1314450"/>
          <p14:tracePt t="18837" x="7620000" y="1339850"/>
          <p14:tracePt t="18843" x="7580313" y="1344613"/>
          <p14:tracePt t="18860" x="7491413" y="1374775"/>
          <p14:tracePt t="18865" x="7470775" y="1379538"/>
          <p14:tracePt t="18882" x="7400925" y="1393825"/>
          <p14:tracePt t="18887" x="7361238" y="1404938"/>
          <p14:tracePt t="18905" x="7292975" y="1414463"/>
          <p14:tracePt t="18912" x="7277100" y="1419225"/>
          <p14:tracePt t="18928" x="7258050" y="1423988"/>
          <p14:tracePt t="18932" x="7242175" y="1433513"/>
          <p14:tracePt t="18949" x="7232650" y="1439863"/>
          <p14:tracePt t="18973" x="7207250" y="1449388"/>
          <p14:tracePt t="18978" x="7202488" y="1463675"/>
          <p14:tracePt t="18993" x="7183438" y="1484313"/>
          <p14:tracePt t="18998" x="7167563" y="1503363"/>
          <p14:tracePt t="19014" x="7162800" y="1508125"/>
          <p14:tracePt t="19023" x="7138988" y="1543050"/>
          <p14:tracePt t="19037" x="7123113" y="1568450"/>
          <p14:tracePt t="19044" x="7108825" y="1587500"/>
          <p14:tracePt t="19060" x="7099300" y="1617663"/>
          <p14:tracePt t="19066" x="7078663" y="1647825"/>
          <p14:tracePt t="19087" x="7073900" y="1692275"/>
          <p14:tracePt t="19090" x="7073900" y="1711325"/>
          <p14:tracePt t="19114" x="7064375" y="1785938"/>
          <p14:tracePt t="19129" x="7064375" y="1820863"/>
          <p14:tracePt t="19137" x="7064375" y="1836738"/>
          <p14:tracePt t="19153" x="7064375" y="1865313"/>
          <p14:tracePt t="19158" x="7064375" y="1870075"/>
          <p14:tracePt t="19175" x="7069138" y="1895475"/>
          <p14:tracePt t="19180" x="7069138" y="1916113"/>
          <p14:tracePt t="19197" x="7069138" y="1939925"/>
          <p14:tracePt t="19204" x="7069138" y="1965325"/>
          <p14:tracePt t="19220" x="7073900" y="1989138"/>
          <p14:tracePt t="19225" x="7073900" y="2014538"/>
          <p14:tracePt t="19242" x="7088188" y="2054225"/>
          <p14:tracePt t="19247" x="7088188" y="2074863"/>
          <p14:tracePt t="19264" x="7094538" y="2093913"/>
          <p14:tracePt t="19270" x="7099300" y="2098675"/>
          <p14:tracePt t="19288" x="7108825" y="2124075"/>
          <p14:tracePt t="19293" x="7108825" y="2128838"/>
          <p14:tracePt t="19310" x="7113588" y="2149475"/>
          <p14:tracePt t="19315" x="7118350" y="2168525"/>
          <p14:tracePt t="19331" x="7123113" y="2182813"/>
          <p14:tracePt t="19337" x="7134225" y="2198688"/>
          <p14:tracePt t="19354" x="7138988" y="2222500"/>
          <p14:tracePt t="19377" x="7143750" y="2252663"/>
          <p14:tracePt t="19379" x="7143750" y="2257425"/>
          <p14:tracePt t="19382" x="7153275" y="2268538"/>
          <p14:tracePt t="19399" x="7158038" y="2292350"/>
          <p14:tracePt t="19405" x="7158038" y="2301875"/>
          <p14:tracePt t="19422" x="7162800" y="2317750"/>
          <p14:tracePt t="19428" x="7173913" y="2332038"/>
          <p14:tracePt t="19445" x="7178675" y="2352675"/>
          <p14:tracePt t="19450" x="7183438" y="2362200"/>
          <p14:tracePt t="19467" x="7197725" y="2381250"/>
          <p14:tracePt t="19473" x="7197725" y="2392363"/>
          <p14:tracePt t="19490" x="7207250" y="2406650"/>
          <p14:tracePt t="19520" x="7218363" y="2427288"/>
          <p14:tracePt t="19521" x="7223125" y="2432050"/>
          <p14:tracePt t="19535" x="7237413" y="2466975"/>
          <p14:tracePt t="19542" x="7242175" y="2471738"/>
          <p14:tracePt t="19558" x="7258050" y="2490788"/>
          <p14:tracePt t="19562" x="7267575" y="2511425"/>
          <p14:tracePt t="19579" x="7281863" y="2530475"/>
          <p14:tracePt t="19587" x="7292975" y="2551113"/>
          <p14:tracePt t="19604" x="7307263" y="2560638"/>
          <p14:tracePt t="19608" x="7327900" y="2574925"/>
          <p14:tracePt t="19625" x="7346950" y="2595563"/>
          <p14:tracePt t="19629" x="7356475" y="2605088"/>
          <p14:tracePt t="19645" x="7391400" y="2625725"/>
          <p14:tracePt t="19653" x="7396163" y="2635250"/>
          <p14:tracePt t="19667" x="7416800" y="2640013"/>
          <p14:tracePt t="19691" x="7451725" y="2659063"/>
          <p14:tracePt t="19696" x="7461250" y="2665413"/>
          <p14:tracePt t="19712" x="7475538" y="2679700"/>
          <p14:tracePt t="19720" x="7480300" y="2679700"/>
          <p14:tracePt t="19736" x="7486650" y="2679700"/>
          <p14:tracePt t="19851" x="7496175" y="2679700"/>
          <p14:tracePt t="19859" x="7510463" y="2679700"/>
          <p14:tracePt t="19874" x="7531100" y="2684463"/>
          <p14:tracePt t="19884" x="7535863" y="2684463"/>
          <p14:tracePt t="19896" x="7550150" y="2698750"/>
          <p14:tracePt t="19899" x="7566025" y="2698750"/>
          <p14:tracePt t="19916" x="7585075" y="2705100"/>
          <p14:tracePt t="19938" x="7589838" y="2705100"/>
          <p14:tracePt t="19944" x="7594600" y="2705100"/>
          <p14:tracePt t="19967" x="7599363" y="2705100"/>
          <p14:tracePt t="19982" x="7605713" y="2709863"/>
          <p14:tracePt t="20005" x="7610475" y="2709863"/>
          <p14:tracePt t="20029" x="7615238" y="2709863"/>
          <p14:tracePt t="20051" x="7620000" y="2709863"/>
          <p14:tracePt t="20076" x="7634288" y="2709863"/>
          <p14:tracePt t="20082" x="7640638" y="2709863"/>
          <p14:tracePt t="20097" x="7650163" y="2709863"/>
          <p14:tracePt t="20103" x="7654925" y="2709863"/>
          <p14:tracePt t="20118" x="7659688" y="2709863"/>
          <p14:tracePt t="20120" x="7669213" y="2709863"/>
          <p14:tracePt t="20125" x="7673975" y="2709863"/>
          <p14:tracePt t="20170" x="7680325" y="2709863"/>
          <p14:tracePt t="20192" x="7685088" y="2709863"/>
          <p14:tracePt t="20215" x="7689850" y="2709863"/>
          <p14:tracePt t="20660" x="7694613" y="2714625"/>
          <p14:tracePt t="20668" x="7699375" y="2719388"/>
          <p14:tracePt t="20680" x="7699375" y="27289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9492C-8DF6-419C-BA05-89FE807F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764E5-2861-4760-84A9-83F984D8F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Adding pharmacological levels of Zn from </a:t>
            </a:r>
            <a:r>
              <a:rPr lang="en-US" sz="3200" dirty="0" err="1"/>
              <a:t>ZnO</a:t>
            </a:r>
            <a:r>
              <a:rPr lang="en-US" sz="3200" dirty="0"/>
              <a:t> to nursery pig diets has been widely accepted to help control diarrhea and subsequently improve growth performance post-weaning. </a:t>
            </a:r>
          </a:p>
          <a:p>
            <a:r>
              <a:rPr lang="en-US" sz="3200" dirty="0"/>
              <a:t>Alternatives to pharmacological additions of Zn in the early nursery are being explored due to environmental and antimicrobial resistance concerns.</a:t>
            </a:r>
          </a:p>
          <a:p>
            <a:endParaRPr lang="en-US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201C8A2-137F-4BDC-B826-02C716FCD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8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74"/>
    </mc:Choice>
    <mc:Fallback xmlns="">
      <p:transition spd="slow" advTm="22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DB409-6387-45EA-A997-6CE73112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0" y="57150"/>
            <a:ext cx="7505700" cy="876300"/>
          </a:xfrm>
        </p:spPr>
        <p:txBody>
          <a:bodyPr/>
          <a:lstStyle/>
          <a:p>
            <a:r>
              <a:rPr lang="en-US" sz="4400" dirty="0"/>
              <a:t>Overall G:F, d 0 to 42</a:t>
            </a:r>
          </a:p>
        </p:txBody>
      </p:sp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3E49F729-5420-4028-9379-294F1E16C4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3982102"/>
              </p:ext>
            </p:extLst>
          </p:nvPr>
        </p:nvGraphicFramePr>
        <p:xfrm>
          <a:off x="228600" y="1066800"/>
          <a:ext cx="11430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C5CA5DE-40DA-4B57-B655-58B977C4054E}"/>
              </a:ext>
            </a:extLst>
          </p:cNvPr>
          <p:cNvSpPr txBox="1"/>
          <p:nvPr/>
        </p:nvSpPr>
        <p:spPr>
          <a:xfrm>
            <a:off x="1752600" y="7620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Cellulose </a:t>
            </a:r>
            <a:r>
              <a:rPr lang="en-US" dirty="0">
                <a:latin typeface="+mn-lt"/>
              </a:rPr>
              <a:t>×</a:t>
            </a:r>
            <a:r>
              <a:rPr lang="en-US" dirty="0">
                <a:latin typeface="+mj-lt"/>
              </a:rPr>
              <a:t> ZnO, </a:t>
            </a:r>
            <a:r>
              <a:rPr lang="en-US" i="1" dirty="0">
                <a:latin typeface="+mj-lt"/>
              </a:rPr>
              <a:t>P </a:t>
            </a:r>
            <a:r>
              <a:rPr lang="en-US" dirty="0">
                <a:latin typeface="+mj-lt"/>
              </a:rPr>
              <a:t>= 0.493 </a:t>
            </a:r>
          </a:p>
          <a:p>
            <a:r>
              <a:rPr lang="en-US" dirty="0">
                <a:latin typeface="+mj-lt"/>
              </a:rPr>
              <a:t>Cellulose, </a:t>
            </a:r>
            <a:r>
              <a:rPr lang="en-US" i="1" dirty="0">
                <a:latin typeface="+mj-lt"/>
              </a:rPr>
              <a:t>P </a:t>
            </a:r>
            <a:r>
              <a:rPr lang="en-US" dirty="0">
                <a:latin typeface="+mj-lt"/>
              </a:rPr>
              <a:t>= 0.117</a:t>
            </a:r>
          </a:p>
          <a:p>
            <a:r>
              <a:rPr lang="en-US" b="1" dirty="0">
                <a:latin typeface="+mj-lt"/>
              </a:rPr>
              <a:t>ZnO, </a:t>
            </a:r>
            <a:r>
              <a:rPr lang="en-US" b="1" i="1" dirty="0">
                <a:latin typeface="+mj-lt"/>
              </a:rPr>
              <a:t>P </a:t>
            </a:r>
            <a:r>
              <a:rPr lang="en-US" b="1" dirty="0">
                <a:latin typeface="+mj-lt"/>
              </a:rPr>
              <a:t>&lt; 0.001</a:t>
            </a:r>
          </a:p>
          <a:p>
            <a:r>
              <a:rPr lang="en-US" dirty="0">
                <a:latin typeface="+mj-lt"/>
              </a:rPr>
              <a:t>SEM = 0.01</a:t>
            </a:r>
          </a:p>
          <a:p>
            <a:endParaRPr lang="en-US" u="sng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15BA1-9220-4DE3-84E4-14AD6B3DC3D2}"/>
              </a:ext>
            </a:extLst>
          </p:cNvPr>
          <p:cNvCxnSpPr>
            <a:cxnSpLocks/>
          </p:cNvCxnSpPr>
          <p:nvPr/>
        </p:nvCxnSpPr>
        <p:spPr>
          <a:xfrm>
            <a:off x="20574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9AE0A0-4758-4475-B8D1-92022DFC5881}"/>
              </a:ext>
            </a:extLst>
          </p:cNvPr>
          <p:cNvCxnSpPr>
            <a:cxnSpLocks/>
          </p:cNvCxnSpPr>
          <p:nvPr/>
        </p:nvCxnSpPr>
        <p:spPr>
          <a:xfrm>
            <a:off x="70866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F62D14F-4BB3-46B6-86A9-123984B1D2D8}"/>
              </a:ext>
            </a:extLst>
          </p:cNvPr>
          <p:cNvSpPr txBox="1"/>
          <p:nvPr/>
        </p:nvSpPr>
        <p:spPr>
          <a:xfrm>
            <a:off x="9601200" y="6337300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Chance et al., 2021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7DEA461-2973-4866-91AF-860AFB94D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4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69"/>
    </mc:Choice>
    <mc:Fallback xmlns="">
      <p:transition spd="slow" advTm="23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60" x="912813" y="4292600"/>
          <p14:tracePt t="1362" x="912813" y="4297363"/>
          <p14:tracePt t="4356" x="919163" y="4297363"/>
          <p14:tracePt t="4469" x="923925" y="4297363"/>
          <p14:tracePt t="4476" x="928688" y="4297363"/>
          <p14:tracePt t="4494" x="938213" y="4297363"/>
          <p14:tracePt t="4501" x="968375" y="4302125"/>
          <p14:tracePt t="4515" x="1031875" y="4322763"/>
          <p14:tracePt t="4520" x="1071563" y="4327525"/>
          <p14:tracePt t="4536" x="1176338" y="4346575"/>
          <p14:tracePt t="4542" x="1225550" y="4351338"/>
          <p14:tracePt t="4559" x="1304925" y="4362450"/>
          <p14:tracePt t="4565" x="1355725" y="4371975"/>
          <p14:tracePt t="4582" x="1423988" y="4371975"/>
          <p14:tracePt t="4587" x="1463675" y="4371975"/>
          <p14:tracePt t="4604" x="1538288" y="4371975"/>
          <p14:tracePt t="4609" x="1568450" y="4371975"/>
          <p14:tracePt t="4626" x="1643063" y="4371975"/>
          <p14:tracePt t="4633" x="1673225" y="4371975"/>
          <p14:tracePt t="4650" x="1712913" y="4362450"/>
          <p14:tracePt t="4655" x="1736725" y="4357688"/>
          <p14:tracePt t="4671" x="1771650" y="4346575"/>
          <p14:tracePt t="4677" x="1811338" y="4332288"/>
          <p14:tracePt t="4694" x="1866900" y="4311650"/>
          <p14:tracePt t="4700" x="1941513" y="4287838"/>
          <p14:tracePt t="4717" x="2020888" y="4271963"/>
          <p14:tracePt t="4722" x="2079625" y="4252913"/>
          <p14:tracePt t="4738" x="2159000" y="4232275"/>
          <p14:tracePt t="4745" x="2224088" y="4217988"/>
          <p14:tracePt t="4762" x="2289175" y="4198938"/>
          <p14:tracePt t="4766" x="2317750" y="4183063"/>
          <p14:tracePt t="4783" x="2352675" y="4173538"/>
          <p14:tracePt t="4788" x="2382838" y="4168775"/>
          <p14:tracePt t="4804" x="2443163" y="4152900"/>
          <p14:tracePt t="4811" x="2471738" y="4143375"/>
          <p14:tracePt t="4827" x="2516188" y="4119563"/>
          <p14:tracePt t="4833" x="2562225" y="4103688"/>
          <p14:tracePt t="4851" x="2595563" y="4084638"/>
          <p14:tracePt t="4858" x="2630488" y="4059238"/>
          <p14:tracePt t="4875" x="2665413" y="4033838"/>
          <p14:tracePt t="4880" x="2695575" y="4014788"/>
          <p14:tracePt t="4908" x="2800350" y="3930650"/>
          <p14:tracePt t="4919" x="2840038" y="3879850"/>
          <p14:tracePt t="4925" x="2884488" y="3846513"/>
          <p14:tracePt t="4942" x="2938463" y="3790950"/>
          <p14:tracePt t="4948" x="2973388" y="3746500"/>
          <p14:tracePt t="4965" x="2998788" y="3711575"/>
          <p14:tracePt t="4967" x="3003550" y="3697288"/>
          <p14:tracePt t="4970" x="3027363" y="3667125"/>
          <p14:tracePt t="4986" x="3043238" y="3636963"/>
          <p14:tracePt t="4992" x="3057525" y="3622675"/>
          <p14:tracePt t="5009" x="3068638" y="3587750"/>
          <p14:tracePt t="5015" x="3078163" y="3568700"/>
          <p14:tracePt t="5032" x="3097213" y="3533775"/>
          <p14:tracePt t="5037" x="3108325" y="3508375"/>
          <p14:tracePt t="5054" x="3127375" y="3489325"/>
          <p14:tracePt t="5059" x="3127375" y="3478213"/>
          <p14:tracePt t="5076" x="3136900" y="3468688"/>
          <p14:tracePt t="5083" x="3136900" y="3459163"/>
          <p14:tracePt t="5098" x="3136900" y="3454400"/>
          <p14:tracePt t="5242" x="3141663" y="3454400"/>
          <p14:tracePt t="5259" x="3157538" y="3468688"/>
          <p14:tracePt t="5260" x="3162300" y="3473450"/>
          <p14:tracePt t="5263" x="3167063" y="3478213"/>
          <p14:tracePt t="5280" x="3187700" y="3494088"/>
          <p14:tracePt t="5284" x="3192463" y="3503613"/>
          <p14:tracePt t="5301" x="3201988" y="3508375"/>
          <p14:tracePt t="5307" x="3216275" y="3522663"/>
          <p14:tracePt t="5324" x="3227388" y="3529013"/>
          <p14:tracePt t="5330" x="3232150" y="3533775"/>
          <p14:tracePt t="5347" x="3241675" y="3538538"/>
          <p14:tracePt t="5352" x="3255963" y="3548063"/>
          <p14:tracePt t="5369" x="3276600" y="3557588"/>
          <p14:tracePt t="5375" x="3286125" y="3573463"/>
          <p14:tracePt t="5392" x="3316288" y="3592513"/>
          <p14:tracePt t="5396" x="3335338" y="3608388"/>
          <p14:tracePt t="5413" x="3365500" y="3636963"/>
          <p14:tracePt t="5418" x="3386138" y="3648075"/>
          <p14:tracePt t="5434" x="3430588" y="3676650"/>
          <p14:tracePt t="5442" x="3435350" y="3681413"/>
          <p14:tracePt t="5457" x="3505200" y="3702050"/>
          <p14:tracePt t="5464" x="3563938" y="3702050"/>
          <p14:tracePt t="5480" x="3648075" y="3716338"/>
          <p14:tracePt t="5487" x="3694113" y="3736975"/>
          <p14:tracePt t="5504" x="3757613" y="3751263"/>
          <p14:tracePt t="5510" x="3802063" y="3756025"/>
          <p14:tracePt t="5525" x="3841750" y="3767138"/>
          <p14:tracePt t="5526" x="3876675" y="3776663"/>
          <p14:tracePt t="5533" x="3897313" y="3781425"/>
          <p14:tracePt t="5550" x="3951288" y="3790950"/>
          <p14:tracePt t="5555" x="3981450" y="3795713"/>
          <p14:tracePt t="5571" x="4060825" y="3806825"/>
          <p14:tracePt t="5577" x="4079875" y="3806825"/>
          <p14:tracePt t="5594" x="4154488" y="3821113"/>
          <p14:tracePt t="5600" x="4205288" y="3821113"/>
          <p14:tracePt t="5616" x="4303713" y="3830638"/>
          <p14:tracePt t="5622" x="4324350" y="3830638"/>
          <p14:tracePt t="5639" x="4398963" y="3830638"/>
          <p14:tracePt t="5645" x="4448175" y="3840163"/>
          <p14:tracePt t="5662" x="4567238" y="3840163"/>
          <p14:tracePt t="5667" x="4581525" y="3840163"/>
          <p14:tracePt t="5684" x="4621213" y="3840163"/>
          <p14:tracePt t="5691" x="4637088" y="3840163"/>
          <p14:tracePt t="5706" x="4660900" y="3835400"/>
          <p14:tracePt t="5713" x="4676775" y="3835400"/>
          <p14:tracePt t="5730" x="4700588" y="3825875"/>
          <p14:tracePt t="5735" x="4735513" y="3816350"/>
          <p14:tracePt t="5751" x="4805363" y="3786188"/>
          <p14:tracePt t="5774" x="4864100" y="3760788"/>
          <p14:tracePt t="5782" x="4919663" y="3746500"/>
          <p14:tracePt t="5797" x="4999038" y="3711575"/>
          <p14:tracePt t="5802" x="5013325" y="3711575"/>
          <p14:tracePt t="5819" x="5053013" y="3697288"/>
          <p14:tracePt t="5825" x="5108575" y="3676650"/>
          <p14:tracePt t="5842" x="5162550" y="3662363"/>
          <p14:tracePt t="5848" x="5183188" y="3657600"/>
          <p14:tracePt t="5865" x="5207000" y="3652838"/>
          <p14:tracePt t="5870" x="5227638" y="3641725"/>
          <p14:tracePt t="5886" x="5257800" y="3636963"/>
          <p14:tracePt t="5892" x="5262563" y="3636963"/>
          <p14:tracePt t="5909" x="5286375" y="3622675"/>
          <p14:tracePt t="5915" x="5311775" y="3613150"/>
          <p14:tracePt t="5932" x="5365750" y="3578225"/>
          <p14:tracePt t="5937" x="5391150" y="3562350"/>
          <p14:tracePt t="5954" x="5421313" y="3552825"/>
          <p14:tracePt t="5960" x="5435600" y="3538538"/>
          <p14:tracePt t="5977" x="5480050" y="3522663"/>
          <p14:tracePt t="5983" x="5484813" y="3517900"/>
          <p14:tracePt t="6000" x="5500688" y="3513138"/>
          <p14:tracePt t="6005" x="5500688" y="3508375"/>
          <p14:tracePt t="6021" x="5514975" y="3503613"/>
          <p14:tracePt t="6025" x="5519738" y="3503613"/>
          <p14:tracePt t="6042" x="5535613" y="3494088"/>
          <p14:tracePt t="6049" x="5540375" y="3489325"/>
          <p14:tracePt t="6065" x="5549900" y="3482975"/>
          <p14:tracePt t="6071" x="5554663" y="3482975"/>
          <p14:tracePt t="6086" x="5559425" y="3478213"/>
          <p14:tracePt t="6095" x="5575300" y="3478213"/>
          <p14:tracePt t="6109" x="5589588" y="3468688"/>
          <p14:tracePt t="6116" x="5603875" y="3468688"/>
          <p14:tracePt t="6134" x="5664200" y="3443288"/>
          <p14:tracePt t="6141" x="5699125" y="3429000"/>
          <p14:tracePt t="6157" x="5743575" y="3408363"/>
          <p14:tracePt t="6158" x="5762625" y="3408363"/>
          <p14:tracePt t="6163" x="5818188" y="3389313"/>
          <p14:tracePt t="6180" x="5927725" y="3363913"/>
          <p14:tracePt t="6184" x="5951538" y="3363913"/>
          <p14:tracePt t="6201" x="6011863" y="3349625"/>
          <p14:tracePt t="6208" x="6042025" y="3340100"/>
          <p14:tracePt t="6225" x="6130925" y="3319463"/>
          <p14:tracePt t="6230" x="6145213" y="3314700"/>
          <p14:tracePt t="6247" x="6196013" y="3305175"/>
          <p14:tracePt t="6252" x="6269038" y="3289300"/>
          <p14:tracePt t="6269" x="6423025" y="3249613"/>
          <p14:tracePt t="6275" x="6478588" y="3240088"/>
          <p14:tracePt t="6292" x="6553200" y="3216275"/>
          <p14:tracePt t="6298" x="6621463" y="3205163"/>
          <p14:tracePt t="6321" x="6735763" y="3176588"/>
          <p14:tracePt t="6322" x="6746875" y="3170238"/>
          <p14:tracePt t="6336" x="6821488" y="3146425"/>
          <p14:tracePt t="6342" x="6835775" y="3136900"/>
          <p14:tracePt t="6359" x="6915150" y="3101975"/>
          <p14:tracePt t="6365" x="6924675" y="3097213"/>
          <p14:tracePt t="6382" x="6989763" y="3071813"/>
          <p14:tracePt t="6387" x="7008813" y="3067050"/>
          <p14:tracePt t="6404" x="7078663" y="3022600"/>
          <p14:tracePt t="6410" x="7118350" y="3006725"/>
          <p14:tracePt t="6428" x="7312025" y="2932113"/>
          <p14:tracePt t="6433" x="7337425" y="2917825"/>
          <p14:tracePt t="6450" x="7421563" y="2873375"/>
          <p14:tracePt t="6454" x="7475538" y="2847975"/>
          <p14:tracePt t="6472" x="7531100" y="2808288"/>
          <p14:tracePt t="6478" x="7545388" y="2798763"/>
          <p14:tracePt t="6494" x="7566025" y="2763838"/>
          <p14:tracePt t="6500" x="7570788" y="2759075"/>
          <p14:tracePt t="6516" x="7589838" y="2719388"/>
          <p14:tracePt t="6522" x="7599363" y="2705100"/>
          <p14:tracePt t="6539" x="7610475" y="2679700"/>
          <p14:tracePt t="6545" x="7620000" y="2665413"/>
          <p14:tracePt t="6563" x="7640638" y="2630488"/>
          <p14:tracePt t="6567" x="7640638" y="2625725"/>
          <p14:tracePt t="6584" x="7654925" y="2600325"/>
          <p14:tracePt t="6592" x="7654925" y="2586038"/>
          <p14:tracePt t="6607" x="7654925" y="2579688"/>
          <p14:tracePt t="6610" x="7659688" y="2565400"/>
          <p14:tracePt t="6613" x="7659688" y="2560638"/>
          <p14:tracePt t="6630" x="7669213" y="2551113"/>
          <p14:tracePt t="6635" x="7673975" y="2546350"/>
          <p14:tracePt t="6652" x="7689850" y="2535238"/>
          <p14:tracePt t="6659" x="7689850" y="2525713"/>
          <p14:tracePt t="6672" x="7694613" y="2520950"/>
          <p14:tracePt t="6693" x="7694613" y="2516188"/>
          <p14:tracePt t="6877" x="7689850" y="2516188"/>
          <p14:tracePt t="6886" x="7680325" y="2520950"/>
          <p14:tracePt t="6901" x="7673975" y="2530475"/>
          <p14:tracePt t="6909" x="7669213" y="2535238"/>
          <p14:tracePt t="6922" x="7659688" y="2546350"/>
          <p14:tracePt t="6927" x="7659688" y="2551113"/>
          <p14:tracePt t="7126" x="7659688" y="2555875"/>
          <p14:tracePt t="7130" x="7699375" y="2574925"/>
          <p14:tracePt t="7147" x="7724775" y="2590800"/>
          <p14:tracePt t="7152" x="7748588" y="2595563"/>
          <p14:tracePt t="7169" x="7773988" y="2605088"/>
          <p14:tracePt t="7175" x="7793038" y="2609850"/>
          <p14:tracePt t="7192" x="7818438" y="2614613"/>
          <p14:tracePt t="7198" x="7832725" y="2625725"/>
          <p14:tracePt t="7215" x="7848600" y="2630488"/>
          <p14:tracePt t="7220" x="7862888" y="2635250"/>
          <p14:tracePt t="7236" x="7888288" y="2644775"/>
          <p14:tracePt t="7242" x="7893050" y="2649538"/>
          <p14:tracePt t="7259" x="7907338" y="2654300"/>
          <p14:tracePt t="7265" x="7918450" y="2659063"/>
          <p14:tracePt t="7283" x="7932738" y="2665413"/>
          <p14:tracePt t="7287" x="7942263" y="2665413"/>
          <p14:tracePt t="7303" x="7953375" y="2670175"/>
          <p14:tracePt t="7310" x="7958138" y="2670175"/>
          <p14:tracePt t="7326" x="7977188" y="2670175"/>
          <p14:tracePt t="7332" x="7986713" y="2679700"/>
          <p14:tracePt t="7348" x="8016875" y="2684463"/>
          <p14:tracePt t="7353" x="8037513" y="2684463"/>
          <p14:tracePt t="7369" x="8072438" y="2689225"/>
          <p14:tracePt t="7375" x="8091488" y="2689225"/>
          <p14:tracePt t="7392" x="8126413" y="2698750"/>
          <p14:tracePt t="7399" x="8151813" y="2698750"/>
          <p14:tracePt t="7416" x="8191500" y="2698750"/>
          <p14:tracePt t="7422" x="8205788" y="2705100"/>
          <p14:tracePt t="7439" x="8259763" y="2709863"/>
          <p14:tracePt t="7445" x="8285163" y="2709863"/>
          <p14:tracePt t="7462" x="8385175" y="2728913"/>
          <p14:tracePt t="7467" x="8404225" y="2733675"/>
          <p14:tracePt t="7484" x="8469313" y="2749550"/>
          <p14:tracePt t="7491" x="8513763" y="2759075"/>
          <p14:tracePt t="7507" x="8553450" y="2768600"/>
          <p14:tracePt t="7509" x="8597900" y="2779713"/>
          <p14:tracePt t="7513" x="8612188" y="2784475"/>
          <p14:tracePt t="7530" x="8672513" y="2798763"/>
          <p14:tracePt t="7534" x="8726488" y="2808288"/>
          <p14:tracePt t="7551" x="8870950" y="2808288"/>
          <p14:tracePt t="7558" x="8924925" y="2808288"/>
          <p14:tracePt t="7575" x="9034463" y="2819400"/>
          <p14:tracePt t="7580" x="9078913" y="2828925"/>
          <p14:tracePt t="7597" x="9213850" y="2838450"/>
          <p14:tracePt t="7602" x="9232900" y="2843213"/>
          <p14:tracePt t="7619" x="9347200" y="2843213"/>
          <p14:tracePt t="7625" x="9442450" y="2852738"/>
          <p14:tracePt t="7642" x="9640888" y="2852738"/>
          <p14:tracePt t="7648" x="9680575" y="2852738"/>
          <p14:tracePt t="7665" x="9829800" y="2878138"/>
          <p14:tracePt t="7670" x="9909175" y="2887663"/>
          <p14:tracePt t="7686" x="10063163" y="2908300"/>
          <p14:tracePt t="7692" x="10102850" y="2908300"/>
          <p14:tracePt t="7709" x="10186988" y="2922588"/>
          <p14:tracePt t="7716" x="10231438" y="2932113"/>
          <p14:tracePt t="7732" x="10280650" y="2932113"/>
          <p14:tracePt t="7752" x="10285413" y="2938463"/>
          <p14:tracePt t="7777" x="10290175" y="2943225"/>
          <p14:tracePt t="7782" x="10301288" y="2943225"/>
          <p14:tracePt t="7875" x="10306050" y="2943225"/>
          <p14:tracePt t="7890" x="10306050" y="2947988"/>
          <p14:tracePt t="7900" x="10310813" y="2947988"/>
          <p14:tracePt t="7934" x="10310813" y="2952750"/>
          <p14:tracePt t="7956" x="10315575" y="2952750"/>
          <p14:tracePt t="8068" x="10315575" y="2957513"/>
          <p14:tracePt t="8090" x="10315575" y="2967038"/>
          <p14:tracePt t="8708" x="10315575" y="2971800"/>
          <p14:tracePt t="9873" x="10271125" y="2978150"/>
          <p14:tracePt t="9876" x="10250488" y="2987675"/>
          <p14:tracePt t="9894" x="10196513" y="2992438"/>
          <p14:tracePt t="9898" x="10142538" y="2992438"/>
          <p14:tracePt t="9915" x="10042525" y="2992438"/>
          <p14:tracePt t="9919" x="9972675" y="2992438"/>
          <p14:tracePt t="9934" x="9853613" y="2987675"/>
          <p14:tracePt t="9942" x="9783763" y="2967038"/>
          <p14:tracePt t="9958" x="9685338" y="2952750"/>
          <p14:tracePt t="9966" x="9615488" y="2943225"/>
          <p14:tracePt t="9983" x="9540875" y="2927350"/>
          <p14:tracePt t="9988" x="9501188" y="2917825"/>
          <p14:tracePt t="10004" x="9436100" y="2908300"/>
          <p14:tracePt t="10011" x="9407525" y="2903538"/>
          <p14:tracePt t="10027" x="9363075" y="2892425"/>
          <p14:tracePt t="10033" x="9323388" y="2878138"/>
          <p14:tracePt t="10050" x="9288463" y="2873375"/>
          <p14:tracePt t="10055" x="9267825" y="2863850"/>
          <p14:tracePt t="10072" x="9223375" y="2847975"/>
          <p14:tracePt t="10078" x="9193213" y="2843213"/>
          <p14:tracePt t="10095" x="9139238" y="2833688"/>
          <p14:tracePt t="10100" x="9123363" y="2819400"/>
          <p14:tracePt t="10116" x="9064625" y="2813050"/>
          <p14:tracePt t="10124" x="9024938" y="2813050"/>
          <p14:tracePt t="10139" x="8970963" y="2794000"/>
          <p14:tracePt t="10141" x="8955088" y="2794000"/>
          <p14:tracePt t="10146" x="8901113" y="2779713"/>
          <p14:tracePt t="10163" x="8801100" y="2749550"/>
          <p14:tracePt t="10167" x="8747125" y="2728913"/>
          <p14:tracePt t="10184" x="8632825" y="2698750"/>
          <p14:tracePt t="10207" x="8518525" y="2684463"/>
          <p14:tracePt t="10208" x="8509000" y="2674938"/>
          <p14:tracePt t="10213" x="8453438" y="2670175"/>
          <p14:tracePt t="10230" x="8389938" y="2659063"/>
          <p14:tracePt t="10235" x="8359775" y="2649538"/>
          <p14:tracePt t="10252" x="8320088" y="2644775"/>
          <p14:tracePt t="10258" x="8305800" y="2635250"/>
          <p14:tracePt t="10275" x="8275638" y="2625725"/>
          <p14:tracePt t="10281" x="8270875" y="2625725"/>
          <p14:tracePt t="10298" x="8259763" y="2619375"/>
          <p14:tracePt t="10302" x="8245475" y="2619375"/>
          <p14:tracePt t="10319" x="8231188" y="2605088"/>
          <p14:tracePt t="10325" x="8215313" y="2600325"/>
          <p14:tracePt t="10342" x="8191500" y="2586038"/>
          <p14:tracePt t="10349" x="8180388" y="2586038"/>
          <p14:tracePt t="10365" x="8170863" y="2579688"/>
          <p14:tracePt t="10366" x="8166100" y="2574925"/>
          <p14:tracePt t="10387" x="8161338" y="2570163"/>
          <p14:tracePt t="10393" x="8156575" y="2570163"/>
          <p14:tracePt t="10409" x="8140700" y="2565400"/>
          <p14:tracePt t="10416" x="8135938" y="2560638"/>
          <p14:tracePt t="10433" x="8121650" y="2560638"/>
          <p14:tracePt t="10438" x="8105775" y="2551113"/>
          <p14:tracePt t="10454" x="8081963" y="2540000"/>
          <p14:tracePt t="10461" x="8061325" y="2540000"/>
          <p14:tracePt t="10477" x="8021638" y="2516188"/>
          <p14:tracePt t="10483" x="8012113" y="2516188"/>
          <p14:tracePt t="10500" x="7993063" y="2506663"/>
          <p14:tracePt t="10504" x="7986713" y="2506663"/>
          <p14:tracePt t="10520" x="7977188" y="2506663"/>
          <p14:tracePt t="10526" x="7967663" y="2500313"/>
          <p14:tracePt t="10542" x="7953375" y="2490788"/>
          <p14:tracePt t="10549" x="7947025" y="2490788"/>
          <p14:tracePt t="10566" x="7927975" y="2486025"/>
          <p14:tracePt t="10571" x="7907338" y="2481263"/>
          <p14:tracePt t="10588" x="7888288" y="2476500"/>
          <p14:tracePt t="10594" x="7883525" y="2476500"/>
          <p14:tracePt t="10613" x="7872413" y="2476500"/>
          <p14:tracePt t="10633" x="7867650" y="2476500"/>
          <p14:tracePt t="10655" x="7862888" y="2476500"/>
          <p14:tracePt t="10663" x="7858125" y="2476500"/>
          <p14:tracePt t="10678" x="7848600" y="2476500"/>
          <p14:tracePt t="10685" x="7843838" y="2476500"/>
          <p14:tracePt t="10700" x="7839075" y="2476500"/>
          <p14:tracePt t="10708" x="7832725" y="2476500"/>
          <p14:tracePt t="10724" x="7827963" y="2476500"/>
          <p14:tracePt t="10731" x="7823200" y="2476500"/>
          <p14:tracePt t="10746" x="7818438" y="2476500"/>
          <p14:tracePt t="10753" x="7813675" y="2476500"/>
          <p14:tracePt t="10769" x="7799388" y="2476500"/>
          <p14:tracePt t="10775" x="7793038" y="2476500"/>
          <p14:tracePt t="10792" x="7783513" y="2486025"/>
          <p14:tracePt t="10798" x="7778750" y="2486025"/>
          <p14:tracePt t="10815" x="7759700" y="2490788"/>
          <p14:tracePt t="10820" x="7753350" y="2490788"/>
          <p14:tracePt t="10837" x="7724775" y="2490788"/>
          <p14:tracePt t="10843" x="7713663" y="2490788"/>
          <p14:tracePt t="10859" x="7704138" y="2481263"/>
          <p14:tracePt t="10866" x="7699375" y="2476500"/>
          <p14:tracePt t="10882" x="7694613" y="2471738"/>
          <p14:tracePt t="10883" x="7689850" y="2466975"/>
          <p14:tracePt t="10888" x="7685088" y="2455863"/>
          <p14:tracePt t="10907" x="7673975" y="2451100"/>
          <p14:tracePt t="10911" x="7673975" y="2446338"/>
          <p14:tracePt t="10927" x="7664450" y="2441575"/>
          <p14:tracePt t="10933" x="7659688" y="2436813"/>
          <p14:tracePt t="10949" x="7654925" y="2432050"/>
          <p14:tracePt t="10950" x="7650163" y="2432050"/>
          <p14:tracePt t="10955" x="7645400" y="2427288"/>
          <p14:tracePt t="10970" x="7634288" y="2427288"/>
          <p14:tracePt t="10979" x="7634288" y="2416175"/>
          <p14:tracePt t="10996" x="7624763" y="2416175"/>
          <p14:tracePt t="11000" x="7620000" y="2411413"/>
          <p14:tracePt t="11017" x="7610475" y="2406650"/>
          <p14:tracePt t="11024" x="7605713" y="2406650"/>
          <p14:tracePt t="11041" x="7585075" y="2401888"/>
          <p14:tracePt t="11046" x="7580313" y="2401888"/>
          <p14:tracePt t="11063" x="7559675" y="2397125"/>
          <p14:tracePt t="11068" x="7554913" y="2392363"/>
          <p14:tracePt t="11084" x="7540625" y="2392363"/>
          <p14:tracePt t="11091" x="7531100" y="2387600"/>
          <p14:tracePt t="11108" x="7515225" y="2376488"/>
          <p14:tracePt t="11113" x="7510463" y="2376488"/>
          <p14:tracePt t="11130" x="7491413" y="2371725"/>
          <p14:tracePt t="11135" x="7486650" y="2366963"/>
          <p14:tracePt t="11150" x="7480300" y="2362200"/>
          <p14:tracePt t="11158" x="7475538" y="2362200"/>
          <p14:tracePt t="11171" x="7475538" y="2357438"/>
          <p14:tracePt t="11179" x="7470775" y="2357438"/>
          <p14:tracePt t="11195" x="7461250" y="2357438"/>
          <p14:tracePt t="11201" x="7461250" y="2352675"/>
          <p14:tracePt t="11217" x="7451725" y="2352675"/>
          <p14:tracePt t="11239" x="7446963" y="2341563"/>
          <p14:tracePt t="11249" x="7440613" y="2341563"/>
          <p14:tracePt t="11264" x="7435850" y="2341563"/>
          <p14:tracePt t="11270" x="7431088" y="2341563"/>
          <p14:tracePt t="11285" x="7421563" y="2341563"/>
          <p14:tracePt t="11293" x="7416800" y="2341563"/>
          <p14:tracePt t="11309" x="7407275" y="2341563"/>
          <p14:tracePt t="11316" x="7396163" y="2341563"/>
          <p14:tracePt t="11333" x="7391400" y="2347913"/>
          <p14:tracePt t="11338" x="7381875" y="2347913"/>
          <p14:tracePt t="11355" x="7372350" y="2347913"/>
          <p14:tracePt t="11378" x="7361238" y="2352675"/>
          <p14:tracePt t="11382" x="7356475" y="2352675"/>
          <p14:tracePt t="11400" x="7342188" y="2357438"/>
          <p14:tracePt t="11406" x="7337425" y="2357438"/>
          <p14:tracePt t="11422" x="7327900" y="2362200"/>
          <p14:tracePt t="11445" x="7321550" y="2362200"/>
          <p14:tracePt t="11447" x="7316788" y="2362200"/>
          <p14:tracePt t="11450" x="7312025" y="2362200"/>
          <p14:tracePt t="11466" x="7302500" y="2366963"/>
          <p14:tracePt t="11474" x="7297738" y="2366963"/>
          <p14:tracePt t="11488" x="7292975" y="2366963"/>
          <p14:tracePt t="11496" x="7286625" y="2371725"/>
          <p14:tracePt t="11513" x="7277100" y="2371725"/>
          <p14:tracePt t="11517" x="7272338" y="2371725"/>
          <p14:tracePt t="11534" x="7262813" y="2376488"/>
          <p14:tracePt t="11541" x="7258050" y="2376488"/>
          <p14:tracePt t="11555" x="7253288" y="2376488"/>
          <p14:tracePt t="11586" x="7246938" y="2387600"/>
          <p14:tracePt t="11671" x="7242175" y="2392363"/>
          <p14:tracePt t="11681" x="7242175" y="2397125"/>
          <p14:tracePt t="11692" x="7237413" y="2406650"/>
          <p14:tracePt t="11699" x="7237413" y="2411413"/>
          <p14:tracePt t="11713" x="7232650" y="2416175"/>
          <p14:tracePt t="11720" x="7232650" y="2427288"/>
          <p14:tracePt t="11737" x="7232650" y="2436813"/>
          <p14:tracePt t="11743" x="7232650" y="2441575"/>
          <p14:tracePt t="11759" x="7232650" y="2451100"/>
          <p14:tracePt t="11766" x="7223125" y="2466975"/>
          <p14:tracePt t="11783" x="7223125" y="2476500"/>
          <p14:tracePt t="11788" x="7223125" y="2486025"/>
          <p14:tracePt t="11802" x="7223125" y="2506663"/>
          <p14:tracePt t="11809" x="7223125" y="2511425"/>
          <p14:tracePt t="11825" x="7223125" y="2516188"/>
          <p14:tracePt t="11833" x="7223125" y="2540000"/>
          <p14:tracePt t="11847" x="7223125" y="2546350"/>
          <p14:tracePt t="11870" x="7227888" y="2555875"/>
          <p14:tracePt t="11877" x="7227888" y="2560638"/>
          <p14:tracePt t="11893" x="7232650" y="2560638"/>
          <p14:tracePt t="11908" x="7232650" y="2565400"/>
          <p14:tracePt t="11917" x="7242175" y="2570163"/>
          <p14:tracePt t="11924" x="7253288" y="2574925"/>
          <p14:tracePt t="11941" x="7272338" y="2590800"/>
          <p14:tracePt t="11946" x="7286625" y="2595563"/>
          <p14:tracePt t="11963" x="7307263" y="2609850"/>
          <p14:tracePt t="11968" x="7327900" y="2614613"/>
          <p14:tracePt t="11984" x="7351713" y="2630488"/>
          <p14:tracePt t="11991" x="7367588" y="2635250"/>
          <p14:tracePt t="12008" x="7386638" y="2640013"/>
          <p14:tracePt t="12014" x="7396163" y="2640013"/>
          <p14:tracePt t="12031" x="7416800" y="2654300"/>
          <p14:tracePt t="12035" x="7435850" y="2654300"/>
          <p14:tracePt t="12052" x="7461250" y="2670175"/>
          <p14:tracePt t="12058" x="7486650" y="2674938"/>
          <p14:tracePt t="12075" x="7510463" y="2679700"/>
          <p14:tracePt t="12082" x="7519988" y="2679700"/>
          <p14:tracePt t="12098" x="7554913" y="2689225"/>
          <p14:tracePt t="12103" x="7570788" y="2693988"/>
          <p14:tracePt t="12119" x="7594600" y="2693988"/>
          <p14:tracePt t="12125" x="7610475" y="2693988"/>
          <p14:tracePt t="12142" x="7634288" y="2705100"/>
          <p14:tracePt t="12149" x="7650163" y="2705100"/>
          <p14:tracePt t="12166" x="7664450" y="2705100"/>
          <p14:tracePt t="12171" x="7680325" y="2705100"/>
          <p14:tracePt t="12187" x="7699375" y="2709863"/>
          <p14:tracePt t="12193" x="7713663" y="2709863"/>
          <p14:tracePt t="12210" x="7734300" y="2709863"/>
          <p14:tracePt t="12216" x="7753350" y="2709863"/>
          <p14:tracePt t="12233" x="7788275" y="2714625"/>
          <p14:tracePt t="12238" x="7818438" y="2714625"/>
          <p14:tracePt t="12255" x="7862888" y="2724150"/>
          <p14:tracePt t="12261" x="7893050" y="2728913"/>
          <p14:tracePt t="12278" x="7958138" y="2738438"/>
          <p14:tracePt t="12283" x="7986713" y="2738438"/>
          <p14:tracePt t="12299" x="8012113" y="2738438"/>
          <p14:tracePt t="12308" x="8051800" y="2738438"/>
          <p14:tracePt t="12322" x="8091488" y="2738438"/>
          <p14:tracePt t="12324" x="8096250" y="2738438"/>
          <p14:tracePt t="12329" x="8126413" y="2738438"/>
          <p14:tracePt t="12345" x="8166100" y="2738438"/>
          <p14:tracePt t="12350" x="8170863" y="2738438"/>
          <p14:tracePt t="12367" x="8205788" y="2744788"/>
          <p14:tracePt t="12374" x="8224838" y="2744788"/>
          <p14:tracePt t="12391" x="8259763" y="2754313"/>
          <p14:tracePt t="12396" x="8266113" y="2754313"/>
          <p14:tracePt t="12413" x="8299450" y="2759075"/>
          <p14:tracePt t="12418" x="8320088" y="2759075"/>
          <p14:tracePt t="12433" x="8404225" y="2768600"/>
          <p14:tracePt t="12440" x="8424863" y="2768600"/>
          <p14:tracePt t="12455" x="8458200" y="2768600"/>
          <p14:tracePt t="12462" x="8493125" y="2773363"/>
          <p14:tracePt t="12478" x="8578850" y="2784475"/>
          <p14:tracePt t="12484" x="8583613" y="2784475"/>
          <p14:tracePt t="12500" x="8642350" y="2784475"/>
          <p14:tracePt t="12508" x="8682038" y="2789238"/>
          <p14:tracePt t="12522" x="8761413" y="2789238"/>
          <p14:tracePt t="12524" x="8791575" y="2789238"/>
          <p14:tracePt t="12531" x="8810625" y="2789238"/>
          <p14:tracePt t="12548" x="8861425" y="2789238"/>
          <p14:tracePt t="12553" x="8885238" y="2789238"/>
          <p14:tracePt t="12570" x="8945563" y="2789238"/>
          <p14:tracePt t="12576" x="8955088" y="2789238"/>
          <p14:tracePt t="12592" x="9010650" y="2789238"/>
          <p14:tracePt t="12599" x="9029700" y="2789238"/>
          <p14:tracePt t="12616" x="9099550" y="2789238"/>
          <p14:tracePt t="12620" x="9113838" y="2789238"/>
          <p14:tracePt t="12637" x="9164638" y="2789238"/>
          <p14:tracePt t="12643" x="9204325" y="2789238"/>
          <p14:tracePt t="12659" x="9272588" y="2789238"/>
          <p14:tracePt t="12666" x="9302750" y="2789238"/>
          <p14:tracePt t="12683" x="9356725" y="2789238"/>
          <p14:tracePt t="12688" x="9407525" y="2789238"/>
          <p14:tracePt t="12705" x="9477375" y="2789238"/>
          <p14:tracePt t="12711" x="9505950" y="2789238"/>
          <p14:tracePt t="12728" x="9629775" y="2789238"/>
          <p14:tracePt t="12733" x="9690100" y="2789238"/>
          <p14:tracePt t="12750" x="9809163" y="2789238"/>
          <p14:tracePt t="12757" x="9839325" y="2789238"/>
          <p14:tracePt t="12772" x="9898063" y="2789238"/>
          <p14:tracePt t="12774" x="9923463" y="2789238"/>
          <p14:tracePt t="12779" x="9972675" y="2789238"/>
          <p14:tracePt t="12796" x="10052050" y="2789238"/>
          <p14:tracePt t="12800" x="10077450" y="2789238"/>
          <p14:tracePt t="12816" x="10107613" y="2789238"/>
          <p14:tracePt t="12825" x="10166350" y="2789238"/>
          <p14:tracePt t="12841" x="10250488" y="2789238"/>
          <p14:tracePt t="12846" x="10266363" y="2779713"/>
          <p14:tracePt t="12863" x="10290175" y="2773363"/>
          <p14:tracePt t="12868" x="10310813" y="2773363"/>
          <p14:tracePt t="12884" x="10345738" y="2759075"/>
          <p14:tracePt t="12891" x="10350500" y="2759075"/>
          <p14:tracePt t="12909" x="10375900" y="2754313"/>
          <p14:tracePt t="12914" x="10394950" y="2749550"/>
          <p14:tracePt t="12930" x="10439400" y="2738438"/>
          <p14:tracePt t="12936" x="10448925" y="2738438"/>
          <p14:tracePt t="12952" x="10479088" y="2733675"/>
          <p14:tracePt t="12958" x="10504488" y="2724150"/>
          <p14:tracePt t="12975" x="10548938" y="2709863"/>
          <p14:tracePt t="12981" x="10563225" y="2705100"/>
          <p14:tracePt t="12998" x="10607675" y="2698750"/>
          <p14:tracePt t="13003" x="10628313" y="2689225"/>
          <p14:tracePt t="13018" x="10658475" y="2684463"/>
          <p14:tracePt t="13028" x="10693400" y="2670175"/>
          <p14:tracePt t="13043" x="10737850" y="2654300"/>
          <p14:tracePt t="13048" x="10742613" y="2649538"/>
          <p14:tracePt t="13065" x="10761663" y="2644775"/>
          <p14:tracePt t="13069" x="10782300" y="2630488"/>
          <p14:tracePt t="13085" x="10817225" y="2614613"/>
          <p14:tracePt t="13091" x="10817225" y="2605088"/>
          <p14:tracePt t="13108" x="10841038" y="2590800"/>
          <p14:tracePt t="13115" x="10856913" y="2579688"/>
          <p14:tracePt t="13131" x="10887075" y="2555875"/>
          <p14:tracePt t="13137" x="10891838" y="2540000"/>
          <p14:tracePt t="13152" x="10906125" y="2516188"/>
          <p14:tracePt t="13159" x="10910888" y="2500313"/>
          <p14:tracePt t="13178" x="10910888" y="2481263"/>
          <p14:tracePt t="13183" x="10915650" y="2476500"/>
          <p14:tracePt t="13200" x="10926763" y="2451100"/>
          <p14:tracePt t="13207" x="10926763" y="2446338"/>
          <p14:tracePt t="13222" x="10931525" y="2432050"/>
          <p14:tracePt t="13224" x="10931525" y="2411413"/>
          <p14:tracePt t="13229" x="10936288" y="2406650"/>
          <p14:tracePt t="13246" x="10936288" y="2371725"/>
          <p14:tracePt t="13250" x="10936288" y="2352675"/>
          <p14:tracePt t="13267" x="10936288" y="2317750"/>
          <p14:tracePt t="13274" x="10936288" y="2308225"/>
          <p14:tracePt t="13291" x="10936288" y="2282825"/>
          <p14:tracePt t="13296" x="10936288" y="2268538"/>
          <p14:tracePt t="13313" x="10936288" y="2233613"/>
          <p14:tracePt t="13318" x="10941050" y="2212975"/>
          <p14:tracePt t="13335" x="10941050" y="2168525"/>
          <p14:tracePt t="13341" x="10941050" y="2149475"/>
          <p14:tracePt t="13358" x="10941050" y="2103438"/>
          <p14:tracePt t="13364" x="10941050" y="2098675"/>
          <p14:tracePt t="13380" x="10941050" y="2089150"/>
          <p14:tracePt t="13382" x="10941050" y="2084388"/>
          <p14:tracePt t="13386" x="10941050" y="2070100"/>
          <p14:tracePt t="13402" x="10941050" y="2044700"/>
          <p14:tracePt t="13408" x="10941050" y="2039938"/>
          <p14:tracePt t="13424" x="10941050" y="2024063"/>
          <p14:tracePt t="13432" x="10941050" y="1984375"/>
          <p14:tracePt t="13448" x="10926763" y="1949450"/>
          <p14:tracePt t="13453" x="10926763" y="1944688"/>
          <p14:tracePt t="13470" x="10915650" y="1925638"/>
          <p14:tracePt t="13475" x="10910888" y="1916113"/>
          <p14:tracePt t="13491" x="10901363" y="1900238"/>
          <p14:tracePt t="13492" x="10887075" y="1885950"/>
          <p14:tracePt t="13499" x="10880725" y="1881188"/>
          <p14:tracePt t="13516" x="10856913" y="1855788"/>
          <p14:tracePt t="13521" x="10841038" y="1841500"/>
          <p14:tracePt t="13537" x="10777538" y="1816100"/>
          <p14:tracePt t="13544" x="10768013" y="1811338"/>
          <p14:tracePt t="13560" x="10728325" y="1781175"/>
          <p14:tracePt t="13566" x="10698163" y="1757363"/>
          <p14:tracePt t="13583" x="10642600" y="1727200"/>
          <p14:tracePt t="13588" x="10628313" y="1711325"/>
          <p14:tracePt t="13605" x="10602913" y="1697038"/>
          <p14:tracePt t="13611" x="10579100" y="1677988"/>
          <p14:tracePt t="13628" x="10523538" y="1647825"/>
          <p14:tracePt t="13633" x="10509250" y="1638300"/>
          <p14:tracePt t="13650" x="10464800" y="1622425"/>
          <p14:tracePt t="13655" x="10434638" y="1608138"/>
          <p14:tracePt t="13672" x="10390188" y="1587500"/>
          <p14:tracePt t="13674" x="10329863" y="1563688"/>
          <p14:tracePt t="13679" x="10315575" y="1552575"/>
          <p14:tracePt t="13696" x="10261600" y="1524000"/>
          <p14:tracePt t="13699" x="10206038" y="1503363"/>
          <p14:tracePt t="13716" x="10131425" y="1479550"/>
          <p14:tracePt t="13722" x="10102850" y="1473200"/>
          <p14:tracePt t="13738" x="10033000" y="1458913"/>
          <p14:tracePt t="13745" x="10002838" y="1439863"/>
          <p14:tracePt t="13761" x="9879013" y="1400175"/>
          <p14:tracePt t="13783" x="9774238" y="1374775"/>
          <p14:tracePt t="13783" x="9744075" y="1365250"/>
          <p14:tracePt t="13790" x="9650413" y="1344613"/>
          <p14:tracePt t="13808" x="9575800" y="1330325"/>
          <p14:tracePt t="13814" x="9545638" y="1319213"/>
          <p14:tracePt t="13831" x="9471025" y="1314450"/>
          <p14:tracePt t="13836" x="9407525" y="1304925"/>
          <p14:tracePt t="13852" x="9288463" y="1295400"/>
          <p14:tracePt t="13858" x="9263063" y="1290638"/>
          <p14:tracePt t="13875" x="9158288" y="1279525"/>
          <p14:tracePt t="13882" x="9090025" y="1270000"/>
          <p14:tracePt t="13898" x="8955088" y="1260475"/>
          <p14:tracePt t="13903" x="8924925" y="1260475"/>
          <p14:tracePt t="13920" x="8840788" y="1260475"/>
          <p14:tracePt t="13925" x="8791575" y="1250950"/>
          <p14:tracePt t="13942" x="8667750" y="1250950"/>
          <p14:tracePt t="13949" x="8647113" y="1250950"/>
          <p14:tracePt t="13966" x="8578850" y="1250950"/>
          <p14:tracePt t="13971" x="8528050" y="1250950"/>
          <p14:tracePt t="13987" x="8429625" y="1250950"/>
          <p14:tracePt t="13993" x="8408988" y="1250950"/>
          <p14:tracePt t="14010" x="8350250" y="1250950"/>
          <p14:tracePt t="14016" x="8299450" y="1250950"/>
          <p14:tracePt t="14032" x="8215313" y="1250950"/>
          <p14:tracePt t="14038" x="8196263" y="1250950"/>
          <p14:tracePt t="14055" x="8126413" y="1250950"/>
          <p14:tracePt t="14061" x="8096250" y="1250950"/>
          <p14:tracePt t="14085" x="8021638" y="1250950"/>
          <p14:tracePt t="14100" x="7972425" y="1255713"/>
          <p14:tracePt t="14107" x="7953375" y="1255713"/>
          <p14:tracePt t="14123" x="7902575" y="1260475"/>
          <p14:tracePt t="14129" x="7878763" y="1270000"/>
          <p14:tracePt t="14146" x="7799388" y="1270000"/>
          <p14:tracePt t="14150" x="7788275" y="1270000"/>
          <p14:tracePt t="14167" x="7713663" y="1279525"/>
          <p14:tracePt t="14174" x="7669213" y="1285875"/>
          <p14:tracePt t="14191" x="7610475" y="1295400"/>
          <p14:tracePt t="14196" x="7594600" y="1300163"/>
          <p14:tracePt t="14213" x="7545388" y="1309688"/>
          <p14:tracePt t="14218" x="7515225" y="1314450"/>
          <p14:tracePt t="14235" x="7475538" y="1335088"/>
          <p14:tracePt t="14241" x="7461250" y="1339850"/>
          <p14:tracePt t="14258" x="7416800" y="1354138"/>
          <p14:tracePt t="14264" x="7407275" y="1358900"/>
          <p14:tracePt t="14281" x="7351713" y="1389063"/>
          <p14:tracePt t="14286" x="7337425" y="1404938"/>
          <p14:tracePt t="14302" x="7297738" y="1433513"/>
          <p14:tracePt t="14308" x="7277100" y="1454150"/>
          <p14:tracePt t="14325" x="7242175" y="1498600"/>
          <p14:tracePt t="14332" x="7232650" y="1512888"/>
          <p14:tracePt t="14348" x="7202488" y="1547813"/>
          <p14:tracePt t="14352" x="7188200" y="1582738"/>
          <p14:tracePt t="14367" x="7167563" y="1631950"/>
          <p14:tracePt t="14374" x="7158038" y="1657350"/>
          <p14:tracePt t="14391" x="7143750" y="1692275"/>
          <p14:tracePt t="14397" x="7127875" y="1731963"/>
          <p14:tracePt t="14413" x="7104063" y="1797050"/>
          <p14:tracePt t="14419" x="7099300" y="1811338"/>
          <p14:tracePt t="14435" x="7088188" y="1860550"/>
          <p14:tracePt t="14441" x="7083425" y="1885950"/>
          <p14:tracePt t="14460" x="7069138" y="1930400"/>
          <p14:tracePt t="14466" x="7064375" y="1935163"/>
          <p14:tracePt t="14483" x="7054850" y="1965325"/>
          <p14:tracePt t="14488" x="7054850" y="1989138"/>
          <p14:tracePt t="14505" x="7054850" y="2019300"/>
          <p14:tracePt t="14512" x="7054850" y="2035175"/>
          <p14:tracePt t="14528" x="7048500" y="2054225"/>
          <p14:tracePt t="14533" x="7048500" y="2063750"/>
          <p14:tracePt t="14550" x="7048500" y="2098675"/>
          <p14:tracePt t="14558" x="7048500" y="2103438"/>
          <p14:tracePt t="14572" x="7048500" y="2119313"/>
          <p14:tracePt t="14575" x="7048500" y="2124075"/>
          <p14:tracePt t="14596" x="7048500" y="2149475"/>
          <p14:tracePt t="14598" x="7048500" y="2159000"/>
          <p14:tracePt t="14617" x="7048500" y="2178050"/>
          <p14:tracePt t="14618" x="7048500" y="2182813"/>
          <p14:tracePt t="14624" x="7048500" y="2198688"/>
          <p14:tracePt t="14642" x="7054850" y="2222500"/>
          <p14:tracePt t="14646" x="7064375" y="2243138"/>
          <p14:tracePt t="14663" x="7069138" y="2262188"/>
          <p14:tracePt t="14668" x="7069138" y="2273300"/>
          <p14:tracePt t="14685" x="7073900" y="2292350"/>
          <p14:tracePt t="14691" x="7083425" y="2308225"/>
          <p14:tracePt t="14708" x="7094538" y="2332038"/>
          <p14:tracePt t="14714" x="7104063" y="2341563"/>
          <p14:tracePt t="14731" x="7118350" y="2376488"/>
          <p14:tracePt t="14736" x="7123113" y="2392363"/>
          <p14:tracePt t="14752" x="7134225" y="2416175"/>
          <p14:tracePt t="14758" x="7148513" y="2432050"/>
          <p14:tracePt t="14775" x="7162800" y="2460625"/>
          <p14:tracePt t="14782" x="7167563" y="2466975"/>
          <p14:tracePt t="14798" x="7188200" y="2486025"/>
          <p14:tracePt t="14803" x="7192963" y="2495550"/>
          <p14:tracePt t="14820" x="7207250" y="2511425"/>
          <p14:tracePt t="14826" x="7223125" y="2516188"/>
          <p14:tracePt t="14842" x="7227888" y="2530475"/>
          <p14:tracePt t="14843" x="7232650" y="2530475"/>
          <p14:tracePt t="14849" x="7246938" y="2540000"/>
          <p14:tracePt t="14866" x="7272338" y="2565400"/>
          <p14:tracePt t="14871" x="7297738" y="2579688"/>
          <p14:tracePt t="14888" x="7332663" y="2600325"/>
          <p14:tracePt t="14894" x="7351713" y="2605088"/>
          <p14:tracePt t="14911" x="7391400" y="2625725"/>
          <p14:tracePt t="14916" x="7412038" y="2635250"/>
          <p14:tracePt t="14933" x="7421563" y="2635250"/>
          <p14:tracePt t="14941" x="7440613" y="2649538"/>
          <p14:tracePt t="14955" x="7461250" y="2659063"/>
          <p14:tracePt t="14962" x="7466013" y="2659063"/>
          <p14:tracePt t="14978" x="7475538" y="2665413"/>
          <p14:tracePt t="14982" x="7480300" y="2670175"/>
          <p14:tracePt t="14999" x="7500938" y="2679700"/>
          <p14:tracePt t="15004" x="7510463" y="2679700"/>
          <p14:tracePt t="15020" x="7554913" y="2693988"/>
          <p14:tracePt t="15027" x="7570788" y="2693988"/>
          <p14:tracePt t="15043" x="7585075" y="2705100"/>
          <p14:tracePt t="15050" x="7599363" y="2705100"/>
          <p14:tracePt t="15066" x="7620000" y="2709863"/>
          <p14:tracePt t="15066" x="7645400" y="2719388"/>
          <p14:tracePt t="15072" x="7650163" y="2719388"/>
          <p14:tracePt t="15091" x="7680325" y="2724150"/>
          <p14:tracePt t="15096" x="7694613" y="2728913"/>
          <p14:tracePt t="15113" x="7739063" y="2738438"/>
          <p14:tracePt t="15118" x="7743825" y="2744788"/>
          <p14:tracePt t="15135" x="7773988" y="2749550"/>
          <p14:tracePt t="15141" x="7804150" y="2759075"/>
          <p14:tracePt t="15158" x="7839075" y="2763838"/>
          <p14:tracePt t="15164" x="7848600" y="2768600"/>
          <p14:tracePt t="15181" x="7883525" y="2779713"/>
          <p14:tracePt t="15186" x="7907338" y="2784475"/>
          <p14:tracePt t="15202" x="7967663" y="2798763"/>
          <p14:tracePt t="15208" x="7981950" y="2798763"/>
          <p14:tracePt t="15224" x="8012113" y="2808288"/>
          <p14:tracePt t="15225" x="8016875" y="2813050"/>
          <p14:tracePt t="15232" x="8042275" y="2813050"/>
          <p14:tracePt t="15248" x="8096250" y="2828925"/>
          <p14:tracePt t="15253" x="8101013" y="2828925"/>
          <p14:tracePt t="15270" x="8126413" y="2833688"/>
          <p14:tracePt t="15276" x="8145463" y="2833688"/>
          <p14:tracePt t="15292" x="8180388" y="2843213"/>
          <p14:tracePt t="15299" x="8191500" y="2843213"/>
          <p14:tracePt t="15315" x="8215313" y="2843213"/>
          <p14:tracePt t="15317" x="8220075" y="2843213"/>
          <p14:tracePt t="15321" x="8240713" y="2843213"/>
          <p14:tracePt t="15337" x="8299450" y="2847975"/>
          <p14:tracePt t="15344" x="8310563" y="2847975"/>
          <p14:tracePt t="15361" x="8345488" y="2859088"/>
          <p14:tracePt t="15366" x="8359775" y="2859088"/>
          <p14:tracePt t="15383" x="8404225" y="2863850"/>
          <p14:tracePt t="15388" x="8408988" y="2863850"/>
          <p14:tracePt t="15405" x="8434388" y="2868613"/>
          <p14:tracePt t="15429" x="8464550" y="2868613"/>
          <p14:tracePt t="15430" x="8483600" y="2868613"/>
          <p14:tracePt t="15433" x="8509000" y="2878138"/>
          <p14:tracePt t="15450" x="8543925" y="2878138"/>
          <p14:tracePt t="15457" x="8553450" y="2878138"/>
          <p14:tracePt t="15474" x="8578850" y="2882900"/>
          <p14:tracePt t="15479" x="8642350" y="2892425"/>
          <p14:tracePt t="15496" x="8691563" y="2892425"/>
          <p14:tracePt t="15500" x="8737600" y="2903538"/>
          <p14:tracePt t="15517" x="8805863" y="2903538"/>
          <p14:tracePt t="15524" x="8861425" y="2908300"/>
          <p14:tracePt t="15542" x="8970963" y="2908300"/>
          <p14:tracePt t="15546" x="9050338" y="2917825"/>
          <p14:tracePt t="15563" x="9164638" y="2917825"/>
          <p14:tracePt t="15568" x="9244013" y="2917825"/>
          <p14:tracePt t="15585" x="9323388" y="2917825"/>
          <p14:tracePt t="15591" x="9391650" y="2917825"/>
          <p14:tracePt t="15608" x="9442450" y="2917825"/>
          <p14:tracePt t="15614" x="9491663" y="2917825"/>
          <p14:tracePt t="15629" x="9536113" y="2917825"/>
          <p14:tracePt t="15634" x="9575800" y="2917825"/>
          <p14:tracePt t="15650" x="9610725" y="2917825"/>
          <p14:tracePt t="15658" x="9645650" y="2917825"/>
          <p14:tracePt t="15674" x="9685338" y="2917825"/>
          <p14:tracePt t="15680" x="9704388" y="2917825"/>
          <p14:tracePt t="15696" x="9759950" y="2917825"/>
          <p14:tracePt t="15702" x="9790113" y="2917825"/>
          <p14:tracePt t="15718" x="9823450" y="2917825"/>
          <p14:tracePt t="15726" x="9863138" y="2917825"/>
          <p14:tracePt t="15743" x="9902825" y="2917825"/>
          <p14:tracePt t="15749" x="9928225" y="2917825"/>
          <p14:tracePt t="15765" x="9963150" y="2917825"/>
          <p14:tracePt t="15771" x="9972675" y="2917825"/>
          <p14:tracePt t="15788" x="10007600" y="2917825"/>
          <p14:tracePt t="15794" x="10012363" y="2917825"/>
          <p14:tracePt t="15810" x="10033000" y="2917825"/>
          <p14:tracePt t="15816" x="10042525" y="2917825"/>
          <p14:tracePt t="15833" x="10063163" y="2913063"/>
          <p14:tracePt t="15839" x="10072688" y="2913063"/>
          <p14:tracePt t="15855" x="10086975" y="2913063"/>
          <p14:tracePt t="15858" x="10091738" y="2913063"/>
          <p14:tracePt t="15862" x="10112375" y="2908300"/>
          <p14:tracePt t="15878" x="10175875" y="2898775"/>
          <p14:tracePt t="15883" x="10206038" y="2887663"/>
          <p14:tracePt t="15900" x="10255250" y="2882900"/>
          <p14:tracePt t="15907" x="10290175" y="2873375"/>
          <p14:tracePt t="15924" x="10315575" y="2868613"/>
          <p14:tracePt t="15929" x="10334625" y="2859088"/>
          <p14:tracePt t="15946" x="10364788" y="2852738"/>
          <p14:tracePt t="15951" x="10385425" y="2847975"/>
          <p14:tracePt t="15967" x="10420350" y="2838450"/>
          <p14:tracePt t="15974" x="10429875" y="2833688"/>
          <p14:tracePt t="15992" x="10460038" y="2819400"/>
          <p14:tracePt t="15997" x="10474325" y="2813050"/>
          <p14:tracePt t="16014" x="10488613" y="2808288"/>
          <p14:tracePt t="16018" x="10504488" y="2798763"/>
          <p14:tracePt t="16035" x="10528300" y="2794000"/>
          <p14:tracePt t="16042" x="10534650" y="2789238"/>
          <p14:tracePt t="16058" x="10548938" y="2779713"/>
          <p14:tracePt t="16064" x="10558463" y="2779713"/>
          <p14:tracePt t="16081" x="10579100" y="2763838"/>
          <p14:tracePt t="16086" x="10583863" y="2763838"/>
          <p14:tracePt t="16103" x="10593388" y="2759075"/>
          <p14:tracePt t="16108" x="10598150" y="2759075"/>
          <p14:tracePt t="16124" x="10607675" y="2754313"/>
          <p14:tracePt t="16132" x="10618788" y="2749550"/>
          <p14:tracePt t="16149" x="10637838" y="2738438"/>
          <p14:tracePt t="16153" x="10642600" y="2733675"/>
          <p14:tracePt t="16170" x="10663238" y="2714625"/>
          <p14:tracePt t="16176" x="10668000" y="2709863"/>
          <p14:tracePt t="16193" x="10688638" y="2698750"/>
          <p14:tracePt t="16199" x="10698163" y="2684463"/>
          <p14:tracePt t="16216" x="10728325" y="2659063"/>
          <p14:tracePt t="16221" x="10733088" y="2644775"/>
          <p14:tracePt t="16238" x="10761663" y="2625725"/>
          <p14:tracePt t="16244" x="10768013" y="2609850"/>
          <p14:tracePt t="16260" x="10807700" y="2565400"/>
          <p14:tracePt t="16265" x="10821988" y="2551113"/>
          <p14:tracePt t="16282" x="10847388" y="2520950"/>
          <p14:tracePt t="16287" x="10861675" y="2516188"/>
          <p14:tracePt t="16303" x="10896600" y="2471738"/>
          <p14:tracePt t="16309" x="10906125" y="2466975"/>
          <p14:tracePt t="16326" x="10931525" y="2436813"/>
          <p14:tracePt t="16333" x="10945813" y="2420938"/>
          <p14:tracePt t="16349" x="10975975" y="2376488"/>
          <p14:tracePt t="16355" x="10985500" y="2357438"/>
          <p14:tracePt t="16373" x="10995025" y="2322513"/>
          <p14:tracePt t="16379" x="10995025" y="2297113"/>
          <p14:tracePt t="16396" x="11010900" y="2257425"/>
          <p14:tracePt t="16401" x="11010900" y="2243138"/>
          <p14:tracePt t="16418" x="11020425" y="2198688"/>
          <p14:tracePt t="16424" x="11020425" y="2178050"/>
          <p14:tracePt t="16442" x="11020425" y="2138363"/>
          <p14:tracePt t="16447" x="11020425" y="2128838"/>
          <p14:tracePt t="16464" x="11020425" y="2098675"/>
          <p14:tracePt t="16468" x="11020425" y="2074863"/>
          <p14:tracePt t="16485" x="11015663" y="2014538"/>
          <p14:tracePt t="16491" x="11015663" y="2000250"/>
          <p14:tracePt t="16508" x="11006138" y="1974850"/>
          <p14:tracePt t="16514" x="10995025" y="1960563"/>
          <p14:tracePt t="16531" x="10966450" y="1905000"/>
          <p14:tracePt t="16536" x="10950575" y="1900238"/>
          <p14:tracePt t="16552" x="10945813" y="1881188"/>
          <p14:tracePt t="16558" x="10931525" y="1870075"/>
          <p14:tracePt t="16576" x="10901363" y="1830388"/>
          <p14:tracePt t="16582" x="10896600" y="1825625"/>
          <p14:tracePt t="16599" x="10880725" y="1806575"/>
          <p14:tracePt t="16603" x="10861675" y="1797050"/>
          <p14:tracePt t="16620" x="10801350" y="1757363"/>
          <p14:tracePt t="16627" x="10782300" y="1741488"/>
          <p14:tracePt t="16643" x="10733088" y="1706563"/>
          <p14:tracePt t="16649" x="10693400" y="1692275"/>
          <p14:tracePt t="16666" x="10623550" y="1657350"/>
          <p14:tracePt t="16671" x="10602913" y="1652588"/>
          <p14:tracePt t="16688" x="10558463" y="1622425"/>
          <p14:tracePt t="16694" x="10534650" y="1612900"/>
          <p14:tracePt t="16710" x="10469563" y="1582738"/>
          <p14:tracePt t="16716" x="10448925" y="1573213"/>
          <p14:tracePt t="16732" x="10404475" y="1558925"/>
          <p14:tracePt t="16739" x="10375900" y="1552575"/>
          <p14:tracePt t="16755" x="10355263" y="1543050"/>
          <p14:tracePt t="16758" x="10320338" y="1538288"/>
          <p14:tracePt t="16762" x="10310813" y="1528763"/>
          <p14:tracePt t="16779" x="10255250" y="1512888"/>
          <p14:tracePt t="16783" x="10210800" y="1503363"/>
          <p14:tracePt t="16800" x="10147300" y="1479550"/>
          <p14:tracePt t="16808" x="10117138" y="1473200"/>
          <p14:tracePt t="16824" x="10056813" y="1454150"/>
          <p14:tracePt t="16829" x="10028238" y="1449388"/>
          <p14:tracePt t="16846" x="9913938" y="1419225"/>
          <p14:tracePt t="16851" x="9893300" y="1409700"/>
          <p14:tracePt t="16868" x="9799638" y="1393825"/>
          <p14:tracePt t="16874" x="9748838" y="1374775"/>
          <p14:tracePt t="16892" x="9601200" y="1354138"/>
          <p14:tracePt t="16906" x="9571038" y="1349375"/>
          <p14:tracePt t="16912" x="9471025" y="1330325"/>
          <p14:tracePt t="16917" x="9417050" y="1330325"/>
          <p14:tracePt t="16934" x="9317038" y="1319213"/>
          <p14:tracePt t="16941" x="9297988" y="1314450"/>
          <p14:tracePt t="16956" x="9237663" y="1309688"/>
          <p14:tracePt t="16963" x="9223375" y="1309688"/>
          <p14:tracePt t="16979" x="9164638" y="1309688"/>
          <p14:tracePt t="16985" x="9144000" y="1309688"/>
          <p14:tracePt t="17001" x="9109075" y="1309688"/>
          <p14:tracePt t="17009" x="9078913" y="1300163"/>
          <p14:tracePt t="17025" x="9059863" y="1300163"/>
          <p14:tracePt t="17026" x="9024938" y="1290638"/>
          <p14:tracePt t="17032" x="9015413" y="1290638"/>
          <p14:tracePt t="17049" x="8959850" y="1285875"/>
          <p14:tracePt t="17054" x="8924925" y="1285875"/>
          <p14:tracePt t="17071" x="8856663" y="1285875"/>
          <p14:tracePt t="17077" x="8826500" y="1285875"/>
          <p14:tracePt t="17093" x="8766175" y="1285875"/>
          <p14:tracePt t="17099" x="8712200" y="1274763"/>
          <p14:tracePt t="17116" x="8651875" y="1270000"/>
          <p14:tracePt t="17121" x="8647113" y="1270000"/>
          <p14:tracePt t="17138" x="8607425" y="1270000"/>
          <p14:tracePt t="17144" x="8578850" y="1260475"/>
          <p14:tracePt t="17161" x="8528050" y="1260475"/>
          <p14:tracePt t="17166" x="8523288" y="1260475"/>
          <p14:tracePt t="17183" x="8483600" y="1255713"/>
          <p14:tracePt t="17191" x="8458200" y="1255713"/>
          <p14:tracePt t="17206" x="8404225" y="1255713"/>
          <p14:tracePt t="17212" x="8389938" y="1255713"/>
          <p14:tracePt t="17229" x="8345488" y="1255713"/>
          <p14:tracePt t="17233" x="8315325" y="1255713"/>
          <p14:tracePt t="17250" x="8275638" y="1255713"/>
          <p14:tracePt t="17252" x="8245475" y="1255713"/>
          <p14:tracePt t="17258" x="8235950" y="1255713"/>
          <p14:tracePt t="17274" x="8201025" y="1255713"/>
          <p14:tracePt t="17280" x="8166100" y="1255713"/>
          <p14:tracePt t="17296" x="8105775" y="1255713"/>
          <p14:tracePt t="17301" x="8091488" y="1255713"/>
          <p14:tracePt t="17318" x="8032750" y="1255713"/>
          <p14:tracePt t="17324" x="8002588" y="1255713"/>
          <p14:tracePt t="17341" x="7918450" y="1265238"/>
          <p14:tracePt t="17347" x="7893050" y="1274763"/>
          <p14:tracePt t="17365" x="7832725" y="1290638"/>
          <p14:tracePt t="17368" x="7799388" y="1304925"/>
          <p14:tracePt t="17385" x="7689850" y="1335088"/>
          <p14:tracePt t="17391" x="7673975" y="1335088"/>
          <p14:tracePt t="17408" x="7599363" y="1358900"/>
          <p14:tracePt t="17414" x="7550150" y="1374775"/>
          <p14:tracePt t="17431" x="7461250" y="1404938"/>
          <p14:tracePt t="17436" x="7446963" y="1409700"/>
          <p14:tracePt t="17452" x="7372350" y="1433513"/>
          <p14:tracePt t="17459" x="7342188" y="1449388"/>
          <p14:tracePt t="17476" x="7267575" y="1473200"/>
          <p14:tracePt t="17481" x="7242175" y="1484313"/>
          <p14:tracePt t="17499" x="7207250" y="1503363"/>
          <p14:tracePt t="17503" x="7188200" y="1519238"/>
          <p14:tracePt t="17519" x="7173913" y="1533525"/>
          <p14:tracePt t="17529" x="7138988" y="1552575"/>
          <p14:tracePt t="17543" x="7118350" y="1577975"/>
          <p14:tracePt t="17548" x="7108825" y="1592263"/>
          <p14:tracePt t="17564" x="7099300" y="1638300"/>
          <p14:tracePt t="17569" x="7088188" y="1666875"/>
          <p14:tracePt t="17586" x="7069138" y="1781175"/>
          <p14:tracePt t="17592" x="7064375" y="1811338"/>
          <p14:tracePt t="17608" x="7054850" y="1876425"/>
          <p14:tracePt t="17615" x="7043738" y="1916113"/>
          <p14:tracePt t="17631" x="7038975" y="1960563"/>
          <p14:tracePt t="17631" x="7038975" y="2009775"/>
          <p14:tracePt t="17637" x="7029450" y="2024063"/>
          <p14:tracePt t="17655" x="7029450" y="2063750"/>
          <p14:tracePt t="17656" x="7029450" y="2070100"/>
          <p14:tracePt t="17662" x="7024688" y="2098675"/>
          <p14:tracePt t="17678" x="7015163" y="2149475"/>
          <p14:tracePt t="17683" x="7008813" y="2168525"/>
          <p14:tracePt t="17700" x="7008813" y="2203450"/>
          <p14:tracePt t="17707" x="7008813" y="2243138"/>
          <p14:tracePt t="17724" x="7008813" y="2312988"/>
          <p14:tracePt t="17729" x="7008813" y="2332038"/>
          <p14:tracePt t="17746" x="7015163" y="2387600"/>
          <p14:tracePt t="17751" x="7019925" y="2427288"/>
          <p14:tracePt t="17768" x="7034213" y="2500313"/>
          <p14:tracePt t="17773" x="7043738" y="2516188"/>
          <p14:tracePt t="17791" x="7059613" y="2560638"/>
          <p14:tracePt t="17797" x="7073900" y="2590800"/>
          <p14:tracePt t="17813" x="7088188" y="2635250"/>
          <p14:tracePt t="17818" x="7104063" y="2649538"/>
          <p14:tracePt t="17835" x="7123113" y="2684463"/>
          <p14:tracePt t="17841" x="7138988" y="2698750"/>
          <p14:tracePt t="17858" x="7173913" y="2728913"/>
          <p14:tracePt t="17864" x="7192963" y="2733675"/>
          <p14:tracePt t="17881" x="7246938" y="2773363"/>
          <p14:tracePt t="17886" x="7292975" y="2794000"/>
          <p14:tracePt t="17906" x="7421563" y="2863850"/>
          <p14:tracePt t="17909" x="7446963" y="2878138"/>
          <p14:tracePt t="17926" x="7540625" y="2922588"/>
          <p14:tracePt t="17932" x="7624763" y="2962275"/>
          <p14:tracePt t="17949" x="7764463" y="3011488"/>
          <p14:tracePt t="17953" x="7799388" y="3032125"/>
          <p14:tracePt t="17970" x="7902575" y="3067050"/>
          <p14:tracePt t="17976" x="7972425" y="3086100"/>
          <p14:tracePt t="17993" x="8112125" y="3136900"/>
          <p14:tracePt t="17999" x="8156575" y="3155950"/>
          <p14:tracePt t="18015" x="8255000" y="3176588"/>
          <p14:tracePt t="18021" x="8294688" y="3190875"/>
          <p14:tracePt t="18038" x="8394700" y="3209925"/>
          <p14:tracePt t="18044" x="8418513" y="3209925"/>
          <p14:tracePt t="18061" x="8453438" y="3216275"/>
          <p14:tracePt t="18066" x="8474075" y="3225800"/>
          <p14:tracePt t="18083" x="8509000" y="3225800"/>
          <p14:tracePt t="18090" x="8513763" y="3225800"/>
          <p14:tracePt t="18105" x="8518525" y="3225800"/>
          <p14:tracePt t="18114" x="8553450" y="3225800"/>
          <p14:tracePt t="18129" x="8588375" y="3225800"/>
          <p14:tracePt t="18133" x="8593138" y="3225800"/>
          <p14:tracePt t="18195" x="8593138" y="3230563"/>
          <p14:tracePt t="18202" x="8578850" y="3230563"/>
          <p14:tracePt t="18219" x="8548688" y="3235325"/>
          <p14:tracePt t="18227" x="8518525" y="3235325"/>
          <p14:tracePt t="18239" x="8504238" y="3235325"/>
          <p14:tracePt t="18240" x="8464550" y="3244850"/>
          <p14:tracePt t="18245" x="8443913" y="3244850"/>
          <p14:tracePt t="18262" x="8389938" y="3249613"/>
          <p14:tracePt t="18267" x="8369300" y="3260725"/>
          <p14:tracePt t="18283" x="8334375" y="3265488"/>
          <p14:tracePt t="18292" x="8315325" y="3265488"/>
          <p14:tracePt t="18309" x="8299450" y="3270250"/>
          <p14:tracePt t="18314" x="8294688" y="3270250"/>
          <p14:tracePt t="18329" x="8289925" y="3270250"/>
          <p14:tracePt t="18336" x="8285163" y="3270250"/>
          <p14:tracePt t="18466" x="8280400" y="3270250"/>
          <p14:tracePt t="18489" x="8275638" y="3270250"/>
          <p14:tracePt t="18510" x="8270875" y="3270250"/>
          <p14:tracePt t="18517" x="8259763" y="3275013"/>
          <p14:tracePt t="18532" x="8255000" y="3275013"/>
          <p14:tracePt t="18539" x="8255000" y="3284538"/>
          <p14:tracePt t="18577" x="8250238" y="3284538"/>
          <p14:tracePt t="18645" x="8250238" y="3289300"/>
          <p14:tracePt t="18700" x="8245475" y="3289300"/>
          <p14:tracePt t="18715" x="8240713" y="3295650"/>
          <p14:tracePt t="18720" x="8224838" y="3295650"/>
          <p14:tracePt t="18736" x="8210550" y="3305175"/>
          <p14:tracePt t="18741" x="8196263" y="3305175"/>
          <p14:tracePt t="18758" x="8175625" y="3314700"/>
          <p14:tracePt t="18765" x="8156575" y="3319463"/>
          <p14:tracePt t="18782" x="8116888" y="3324225"/>
          <p14:tracePt t="18786" x="8086725" y="3324225"/>
          <p14:tracePt t="18803" x="8042275" y="3324225"/>
          <p14:tracePt t="18809" x="8012113" y="3335338"/>
          <p14:tracePt t="18826" x="7993063" y="3340100"/>
          <p14:tracePt t="18832" x="7986713" y="3349625"/>
          <p14:tracePt t="18849" x="7977188" y="3349625"/>
          <p14:tracePt t="18867" x="7972425" y="3354388"/>
          <p14:tracePt t="18898" x="7962900" y="3354388"/>
          <p14:tracePt t="19008" x="7947025" y="3359150"/>
          <p14:tracePt t="19016" x="7923213" y="3375025"/>
          <p14:tracePt t="19030" x="7883525" y="3379788"/>
          <p14:tracePt t="19037" x="7867650" y="3389313"/>
          <p14:tracePt t="19050" x="7832725" y="3398838"/>
          <p14:tracePt t="19057" x="7813675" y="3408363"/>
          <p14:tracePt t="19074" x="7793038" y="3414713"/>
          <p14:tracePt t="19079" x="7778750" y="3419475"/>
          <p14:tracePt t="19097" x="7753350" y="3443288"/>
          <p14:tracePt t="19101" x="7729538" y="3449638"/>
          <p14:tracePt t="19118" x="7689850" y="3463925"/>
          <p14:tracePt t="19124" x="7664450" y="3489325"/>
          <p14:tracePt t="19141" x="7620000" y="3508375"/>
          <p14:tracePt t="19147" x="7566025" y="3552825"/>
          <p14:tracePt t="19164" x="7491413" y="3578225"/>
          <p14:tracePt t="19169" x="7440613" y="3597275"/>
          <p14:tracePt t="19185" x="7412038" y="3608388"/>
          <p14:tracePt t="19191" x="7396163" y="3613150"/>
          <p14:tracePt t="19207" x="7391400" y="3617913"/>
          <p14:tracePt t="19215" x="7381875" y="3617913"/>
          <p14:tracePt t="19252" x="7377113" y="3617913"/>
          <p14:tracePt t="19259" x="7367588" y="3617913"/>
          <p14:tracePt t="19276" x="7342188" y="3617913"/>
          <p14:tracePt t="19283" x="7321550" y="3617913"/>
          <p14:tracePt t="19298" x="7312025" y="3617913"/>
          <p14:tracePt t="19309" x="7258050" y="3617913"/>
          <p14:tracePt t="19321" x="7223125" y="3622675"/>
          <p14:tracePt t="19328" x="7202488" y="3622675"/>
          <p14:tracePt t="19344" x="7143750" y="3641725"/>
          <p14:tracePt t="19350" x="7099300" y="3648075"/>
          <p14:tracePt t="19367" x="7043738" y="3667125"/>
          <p14:tracePt t="19372" x="7015163" y="3671888"/>
          <p14:tracePt t="19388" x="6969125" y="3681413"/>
          <p14:tracePt t="19395" x="6940550" y="3687763"/>
          <p14:tracePt t="19412" x="6875463" y="3711575"/>
          <p14:tracePt t="19417" x="6821488" y="3721100"/>
          <p14:tracePt t="19433" x="6756400" y="3736975"/>
          <p14:tracePt t="19442" x="6711950" y="3756025"/>
          <p14:tracePt t="19458" x="6627813" y="3771900"/>
          <p14:tracePt t="19463" x="6572250" y="3781425"/>
          <p14:tracePt t="19480" x="6497638" y="3790950"/>
          <p14:tracePt t="19483" x="6434138" y="3811588"/>
          <p14:tracePt t="19500" x="6348413" y="3825875"/>
          <p14:tracePt t="19506" x="6303963" y="3835400"/>
          <p14:tracePt t="19522" x="6184900" y="3856038"/>
          <p14:tracePt t="19525" x="6161088" y="3856038"/>
          <p14:tracePt t="19529" x="6091238" y="3875088"/>
          <p14:tracePt t="19543" x="6021388" y="3886200"/>
          <p14:tracePt t="19550" x="6002338" y="3886200"/>
          <p14:tracePt t="19568" x="5853113" y="3905250"/>
          <p14:tracePt t="19573" x="5797550" y="3905250"/>
          <p14:tracePt t="19591" x="5729288" y="3919538"/>
          <p14:tracePt t="19597" x="5699125" y="3919538"/>
          <p14:tracePt t="19614" x="5649913" y="3925888"/>
          <p14:tracePt t="19619" x="5614988" y="3944938"/>
          <p14:tracePt t="19635" x="5589588" y="3949700"/>
          <p14:tracePt t="19641" x="5559425" y="3954463"/>
          <p14:tracePt t="19658" x="5535613" y="3965575"/>
          <p14:tracePt t="19664" x="5510213" y="3970338"/>
          <p14:tracePt t="19681" x="5449888" y="3979863"/>
          <p14:tracePt t="19686" x="5421313" y="3984625"/>
          <p14:tracePt t="19703" x="5365750" y="4005263"/>
          <p14:tracePt t="19709" x="5321300" y="4014788"/>
          <p14:tracePt t="19726" x="5257800" y="4019550"/>
          <p14:tracePt t="19732" x="5218113" y="4019550"/>
          <p14:tracePt t="19749" x="5162550" y="4029075"/>
          <p14:tracePt t="19754" x="5113338" y="4029075"/>
          <p14:tracePt t="19770" x="5053013" y="4029075"/>
          <p14:tracePt t="19777" x="4999038" y="4029075"/>
          <p14:tracePt t="19794" x="4910138" y="4038600"/>
          <p14:tracePt t="19799" x="4849813" y="4038600"/>
          <p14:tracePt t="19816" x="4751388" y="4038600"/>
          <p14:tracePt t="19821" x="4676775" y="4038600"/>
          <p14:tracePt t="19838" x="4611688" y="4033838"/>
          <p14:tracePt t="19840" x="4581525" y="4033838"/>
          <p14:tracePt t="19844" x="4506913" y="4033838"/>
          <p14:tracePt t="19862" x="4398963" y="4019550"/>
          <p14:tracePt t="19866" x="4319588" y="4019550"/>
          <p14:tracePt t="19883" x="4229100" y="4010025"/>
          <p14:tracePt t="19890" x="4165600" y="3998913"/>
          <p14:tracePt t="19908" x="4100513" y="3989388"/>
          <p14:tracePt t="19912" x="4051300" y="3984625"/>
          <p14:tracePt t="19936" x="3916363" y="3965575"/>
          <p14:tracePt t="19950" x="3846513" y="3954463"/>
          <p14:tracePt t="19957" x="3806825" y="3954463"/>
          <p14:tracePt t="19974" x="3698875" y="3949700"/>
          <p14:tracePt t="19979" x="3673475" y="3949700"/>
          <p14:tracePt t="19996" x="3608388" y="3935413"/>
          <p14:tracePt t="20001" x="3559175" y="3935413"/>
          <p14:tracePt t="20027" x="3484563" y="3914775"/>
          <p14:tracePt t="20028" x="3475038" y="3914775"/>
          <p14:tracePt t="20040" x="3460750" y="3914775"/>
          <p14:tracePt t="20041" x="3449638" y="3914775"/>
          <p14:tracePt t="20047" x="3435350" y="3914775"/>
          <p14:tracePt t="20064" x="3409950" y="3914775"/>
          <p14:tracePt t="20069" x="3390900" y="3914775"/>
          <p14:tracePt t="20086" x="3346450" y="3910013"/>
          <p14:tracePt t="20091" x="3335338" y="3910013"/>
          <p14:tracePt t="20108" x="3300413" y="3900488"/>
          <p14:tracePt t="20113" x="3271838" y="3900488"/>
          <p14:tracePt t="20130" x="3227388" y="3895725"/>
          <p14:tracePt t="20135" x="3216275" y="3895725"/>
          <p14:tracePt t="20151" x="3181350" y="3890963"/>
          <p14:tracePt t="20157" x="3167063" y="3879850"/>
          <p14:tracePt t="20174" x="3101975" y="3865563"/>
          <p14:tracePt t="20181" x="3092450" y="3860800"/>
          <p14:tracePt t="20197" x="3052763" y="3851275"/>
          <p14:tracePt t="20202" x="3027363" y="3835400"/>
          <p14:tracePt t="20221" x="2973388" y="3821113"/>
          <p14:tracePt t="20227" x="2968625" y="3821113"/>
          <p14:tracePt t="20241" x="2943225" y="3811588"/>
          <p14:tracePt t="20250" x="2924175" y="3800475"/>
          <p14:tracePt t="20266" x="2889250" y="3781425"/>
          <p14:tracePt t="20271" x="2874963" y="3776663"/>
          <p14:tracePt t="20288" x="2854325" y="3767138"/>
          <p14:tracePt t="20290" x="2849563" y="3767138"/>
          <p14:tracePt t="20295" x="2828925" y="3760788"/>
          <p14:tracePt t="20312" x="2800350" y="3746500"/>
          <p14:tracePt t="20316" x="2770188" y="3732213"/>
          <p14:tracePt t="20333" x="2749550" y="3727450"/>
          <p14:tracePt t="20341" x="2744788" y="3727450"/>
          <p14:tracePt t="20354" x="2735263" y="3721100"/>
          <p14:tracePt t="20362" x="2725738" y="3721100"/>
          <p14:tracePt t="20377" x="2720975" y="3721100"/>
          <p14:tracePt t="20384" x="2714625" y="3721100"/>
          <p14:tracePt t="20399" x="2709863" y="3721100"/>
          <p14:tracePt t="20407" x="2705100" y="3721100"/>
          <p14:tracePt t="20424" x="2695575" y="3721100"/>
          <p14:tracePt t="20430" x="2686050" y="3721100"/>
          <p14:tracePt t="20445" x="2681288" y="3721100"/>
          <p14:tracePt t="20466" x="2674938" y="3721100"/>
          <p14:tracePt t="20563" x="2674938" y="3727450"/>
          <p14:tracePt t="20572" x="2674938" y="3736975"/>
          <p14:tracePt t="20584" x="2681288" y="3771900"/>
          <p14:tracePt t="20588" x="2686050" y="3795713"/>
          <p14:tracePt t="20603" x="2709863" y="3840163"/>
          <p14:tracePt t="20609" x="2730500" y="3860800"/>
          <p14:tracePt t="20626" x="2760663" y="3895725"/>
          <p14:tracePt t="20631" x="2795588" y="3919538"/>
          <p14:tracePt t="20648" x="2854325" y="3954463"/>
          <p14:tracePt t="20654" x="2894013" y="3975100"/>
          <p14:tracePt t="20671" x="2982913" y="4010025"/>
          <p14:tracePt t="20677" x="3068638" y="4029075"/>
          <p14:tracePt t="20694" x="3181350" y="4068763"/>
          <p14:tracePt t="20698" x="3260725" y="4089400"/>
          <p14:tracePt t="20715" x="3440113" y="4113213"/>
          <p14:tracePt t="20723" x="3568700" y="4124325"/>
          <p14:tracePt t="20738" x="3733800" y="4133850"/>
          <p14:tracePt t="20744" x="3836988" y="4143375"/>
          <p14:tracePt t="20758" x="3911600" y="4143375"/>
          <p14:tracePt t="20765" x="3960813" y="4143375"/>
          <p14:tracePt t="20781" x="4025900" y="4143375"/>
          <p14:tracePt t="20787" x="4075113" y="4143375"/>
          <p14:tracePt t="20803" x="4165600" y="4143375"/>
          <p14:tracePt t="20810" x="4224338" y="4143375"/>
          <p14:tracePt t="20826" x="4273550" y="4143375"/>
          <p14:tracePt t="20832" x="4333875" y="4143375"/>
          <p14:tracePt t="20851" x="4422775" y="4143375"/>
          <p14:tracePt t="20857" x="4483100" y="4143375"/>
          <p14:tracePt t="20874" x="4546600" y="4143375"/>
          <p14:tracePt t="20879" x="4597400" y="4138613"/>
          <p14:tracePt t="20897" x="4641850" y="4124325"/>
          <p14:tracePt t="20907" x="4672013" y="4108450"/>
          <p14:tracePt t="20918" x="4740275" y="4094163"/>
          <p14:tracePt t="20924" x="4779963" y="4078288"/>
          <p14:tracePt t="20941" x="4859338" y="4033838"/>
          <p14:tracePt t="20947" x="4914900" y="4005263"/>
          <p14:tracePt t="20964" x="4968875" y="3975100"/>
          <p14:tracePt t="20969" x="5013325" y="3949700"/>
          <p14:tracePt t="20986" x="5073650" y="3914775"/>
          <p14:tracePt t="20992" x="5092700" y="3900488"/>
          <p14:tracePt t="21008" x="5143500" y="3860800"/>
          <p14:tracePt t="21015" x="5162550" y="3846513"/>
          <p14:tracePt t="21031" x="5192713" y="3825875"/>
          <p14:tracePt t="21036" x="5207000" y="3800475"/>
          <p14:tracePt t="21053" x="5227638" y="3790950"/>
          <p14:tracePt t="21059" x="5232400" y="3786188"/>
          <p14:tracePt t="21076" x="5241925" y="3776663"/>
          <p14:tracePt t="21082" x="5246688" y="3767138"/>
          <p14:tracePt t="21098" x="5257800" y="3756025"/>
          <p14:tracePt t="21104" x="5267325" y="3746500"/>
          <p14:tracePt t="21121" x="5276850" y="3732213"/>
          <p14:tracePt t="21127" x="5276850" y="3727450"/>
          <p14:tracePt t="21144" x="5286375" y="3702050"/>
          <p14:tracePt t="21149" x="5286375" y="3697288"/>
          <p14:tracePt t="21166" x="5297488" y="3687763"/>
          <p14:tracePt t="21172" x="5302250" y="3671888"/>
          <p14:tracePt t="21187" x="5307013" y="3671888"/>
          <p14:tracePt t="21304" x="5297488" y="3671888"/>
          <p14:tracePt t="21314" x="5276850" y="3681413"/>
          <p14:tracePt t="21326" x="5262563" y="3681413"/>
          <p14:tracePt t="21330" x="5251450" y="3687763"/>
          <p14:tracePt t="21347" x="5232400" y="3702050"/>
          <p14:tracePt t="21351" x="5218113" y="3706813"/>
          <p14:tracePt t="21368" x="5207000" y="3711575"/>
          <p14:tracePt t="21374" x="5197475" y="3716338"/>
          <p14:tracePt t="21391" x="5176838" y="3732213"/>
          <p14:tracePt t="21396" x="5172075" y="3732213"/>
          <p14:tracePt t="21413" x="5137150" y="3746500"/>
          <p14:tracePt t="21417" x="5132388" y="3751263"/>
          <p14:tracePt t="21434" x="5103813" y="3760788"/>
          <p14:tracePt t="21441" x="5083175" y="3776663"/>
          <p14:tracePt t="21458" x="4999038" y="3821113"/>
          <p14:tracePt t="21463" x="4973638" y="3835400"/>
          <p14:tracePt t="21479" x="4929188" y="3865563"/>
          <p14:tracePt t="21487" x="4910138" y="3870325"/>
          <p14:tracePt t="21503" x="4830763" y="3925888"/>
          <p14:tracePt t="21510" x="4805363" y="3940175"/>
          <p14:tracePt t="21527" x="4751388" y="3965575"/>
          <p14:tracePt t="21532" x="4721225" y="3979863"/>
          <p14:tracePt t="21549" x="4632325" y="4014788"/>
          <p14:tracePt t="21554" x="4616450" y="4019550"/>
          <p14:tracePt t="21571" x="4551363" y="4044950"/>
          <p14:tracePt t="21577" x="4511675" y="4059238"/>
          <p14:tracePt t="21594" x="4403725" y="4078288"/>
          <p14:tracePt t="21599" x="4378325" y="4078288"/>
          <p14:tracePt t="21616" x="4338638" y="4078288"/>
          <p14:tracePt t="21624" x="4308475" y="4089400"/>
          <p14:tracePt t="21638" x="4264025" y="4089400"/>
          <p14:tracePt t="21641" x="4233863" y="4089400"/>
          <p14:tracePt t="21645" x="4224338" y="4089400"/>
          <p14:tracePt t="21662" x="4179888" y="4089400"/>
          <p14:tracePt t="21666" x="4170363" y="4089400"/>
          <p14:tracePt t="21683" x="4114800" y="4089400"/>
          <p14:tracePt t="21691" x="4105275" y="4089400"/>
          <p14:tracePt t="21708" x="4060825" y="4089400"/>
          <p14:tracePt t="21713" x="4040188" y="4084638"/>
          <p14:tracePt t="21730" x="3971925" y="4078288"/>
          <p14:tracePt t="21734" x="3946525" y="4078288"/>
          <p14:tracePt t="21750" x="3897313" y="4068763"/>
          <p14:tracePt t="21757" x="3852863" y="4059238"/>
          <p14:tracePt t="21774" x="3783013" y="4044950"/>
          <p14:tracePt t="21779" x="3757613" y="4038600"/>
          <p14:tracePt t="21796" x="3683000" y="4014788"/>
          <p14:tracePt t="21801" x="3633788" y="3994150"/>
          <p14:tracePt t="21816" x="3573463" y="3965575"/>
          <p14:tracePt t="21826" x="3489325" y="3940175"/>
          <p14:tracePt t="21842" x="3421063" y="3914775"/>
          <p14:tracePt t="21847" x="3395663" y="3900488"/>
          <p14:tracePt t="21864" x="3330575" y="3875088"/>
          <p14:tracePt t="21869" x="3311525" y="3860800"/>
          <p14:tracePt t="21886" x="3255963" y="3830638"/>
          <p14:tracePt t="21891" x="3232150" y="3821113"/>
          <p14:tracePt t="21908" x="3206750" y="3800475"/>
          <p14:tracePt t="21915" x="3176588" y="3776663"/>
          <p14:tracePt t="21932" x="3141663" y="3751263"/>
          <p14:tracePt t="21936" x="3127375" y="3741738"/>
          <p14:tracePt t="21953" x="3108325" y="3721100"/>
          <p14:tracePt t="21959" x="3101975" y="3716338"/>
          <p14:tracePt t="21977" x="3078163" y="3697288"/>
          <p14:tracePt t="21982" x="3073400" y="3692525"/>
          <p14:tracePt t="21997" x="3068638" y="3687763"/>
          <p14:tracePt t="22004" x="3052763" y="3676650"/>
          <p14:tracePt t="22021" x="3048000" y="3676650"/>
          <p14:tracePt t="22024" x="3048000" y="3667125"/>
          <p14:tracePt t="22232" x="3048000" y="3671888"/>
          <p14:tracePt t="22250" x="3048000" y="3702050"/>
          <p14:tracePt t="22254" x="3062288" y="3732213"/>
          <p14:tracePt t="22269" x="3097213" y="3756025"/>
          <p14:tracePt t="22275" x="3132138" y="3781425"/>
          <p14:tracePt t="22291" x="3176588" y="3800475"/>
          <p14:tracePt t="22292" x="3197225" y="3806825"/>
          <p14:tracePt t="22298" x="3260725" y="3825875"/>
          <p14:tracePt t="22314" x="3321050" y="3856038"/>
          <p14:tracePt t="22322" x="3405188" y="3879850"/>
          <p14:tracePt t="22336" x="3489325" y="3895725"/>
          <p14:tracePt t="22342" x="3559175" y="3905250"/>
          <p14:tracePt t="22359" x="3683000" y="3925888"/>
          <p14:tracePt t="22365" x="3713163" y="3935413"/>
          <p14:tracePt t="22382" x="3783013" y="3944938"/>
          <p14:tracePt t="22387" x="3813175" y="3949700"/>
          <p14:tracePt t="22404" x="3871913" y="3959225"/>
          <p14:tracePt t="22409" x="3892550" y="3959225"/>
          <p14:tracePt t="22427" x="3937000" y="3965575"/>
          <p14:tracePt t="22433" x="3956050" y="3965575"/>
          <p14:tracePt t="22450" x="4016375" y="3965575"/>
          <p14:tracePt t="22455" x="4030663" y="3965575"/>
          <p14:tracePt t="22472" x="4070350" y="3975100"/>
          <p14:tracePt t="22475" x="4086225" y="3979863"/>
          <p14:tracePt t="22478" x="4114800" y="3979863"/>
          <p14:tracePt t="22495" x="4184650" y="3989388"/>
          <p14:tracePt t="22500" x="4205288" y="3989388"/>
          <p14:tracePt t="22516" x="4249738" y="3994150"/>
          <p14:tracePt t="22524" x="4279900" y="4005263"/>
          <p14:tracePt t="22541" x="4338638" y="4019550"/>
          <p14:tracePt t="22545" x="4343400" y="4019550"/>
          <p14:tracePt t="22562" x="4383088" y="4019550"/>
          <p14:tracePt t="22567" x="4408488" y="4019550"/>
          <p14:tracePt t="22584" x="4532313" y="4019550"/>
          <p14:tracePt t="22592" x="4562475" y="4019550"/>
          <p14:tracePt t="22608" x="4651375" y="4014788"/>
          <p14:tracePt t="22613" x="4705350" y="4005263"/>
          <p14:tracePt t="22631" x="4779963" y="3989388"/>
          <p14:tracePt t="22634" x="4800600" y="3989388"/>
          <p14:tracePt t="22651" x="4845050" y="3984625"/>
          <p14:tracePt t="22658" x="4864100" y="3975100"/>
          <p14:tracePt t="22675" x="4889500" y="3970338"/>
          <p14:tracePt t="22697" x="4919663" y="3954463"/>
          <p14:tracePt t="22700" x="4938713" y="3949700"/>
          <p14:tracePt t="22717" x="4959350" y="3949700"/>
          <p14:tracePt t="22725" x="4964113" y="3949700"/>
          <p14:tracePt t="22742" x="4973638" y="3944938"/>
          <p14:tracePt t="22746" x="4984750" y="3940175"/>
          <p14:tracePt t="22761" x="4989513" y="3940175"/>
          <p14:tracePt t="22770" x="4994275" y="3935413"/>
          <p14:tracePt t="22812" x="5003800" y="3930650"/>
          <p14:tracePt t="22819" x="5008563" y="3919538"/>
          <p14:tracePt t="22843" x="5029200" y="3910013"/>
          <p14:tracePt t="22857" x="5043488" y="3900488"/>
          <p14:tracePt t="22861" x="5053013" y="3900488"/>
          <p14:tracePt t="22875" x="5053013" y="3895725"/>
          <p14:tracePt t="22886" x="5057775" y="3895725"/>
          <p14:tracePt t="22906" x="5064125" y="3886200"/>
          <p14:tracePt t="22919" x="5068888" y="3886200"/>
          <p14:tracePt t="23869" x="5619750" y="3702050"/>
          <p14:tracePt t="23869" x="5654675" y="3687763"/>
          <p14:tracePt t="23869" x="5678488" y="3662363"/>
          <p14:tracePt t="23869" x="5703888" y="3627438"/>
          <p14:tracePt t="23869" x="5738813" y="3592513"/>
          <p14:tracePt t="23869" x="5827713" y="3494088"/>
          <p14:tracePt t="23869" x="5927725" y="3419475"/>
          <p14:tracePt t="23869" x="5986463" y="3368675"/>
          <p14:tracePt t="23869" x="6156325" y="3249613"/>
          <p14:tracePt t="23869" x="6403975" y="3067050"/>
          <p14:tracePt t="23869" x="6681788" y="2878138"/>
          <p14:tracePt t="23869" x="6854825" y="2733675"/>
          <p14:tracePt t="23869" x="7073900" y="2471738"/>
          <p14:tracePt t="23869" x="7262813" y="2182813"/>
          <p14:tracePt t="23869" x="7281863" y="2114550"/>
          <p14:tracePt t="23869" x="7316788" y="1979613"/>
          <p14:tracePt t="23869" x="7327900" y="1816100"/>
          <p14:tracePt t="23869" x="7321550" y="1711325"/>
          <p14:tracePt t="23869" x="7246938" y="1519238"/>
          <p14:tracePt t="23869" x="7173913" y="1354138"/>
          <p14:tracePt t="23869" x="7054850" y="1150938"/>
          <p14:tracePt t="23869" x="6950075" y="1052513"/>
          <p14:tracePt t="23869" x="6791325" y="922338"/>
          <p14:tracePt t="23869" x="6681788" y="858838"/>
          <p14:tracePt t="23869" x="6429375" y="754063"/>
          <p14:tracePt t="23869" x="6275388" y="704850"/>
          <p14:tracePt t="23869" x="5876925" y="576263"/>
          <p14:tracePt t="23869" x="5603875" y="501650"/>
          <p14:tracePt t="23869" x="4705350" y="401638"/>
          <p14:tracePt t="23869" x="4586288" y="427038"/>
          <p14:tracePt t="23869" x="4522788" y="450850"/>
          <p14:tracePt t="23869" x="4443413" y="496888"/>
          <p14:tracePt t="23869" x="4408488" y="530225"/>
          <p14:tracePt t="23869" x="4338638" y="600075"/>
          <p14:tracePt t="23869" x="4324350" y="635000"/>
          <p14:tracePt t="23869" x="4268788" y="719138"/>
          <p14:tracePt t="23869" x="4268788" y="744538"/>
          <p14:tracePt t="23869" x="4268788" y="749300"/>
          <p14:tracePt t="23869" x="4319588" y="744538"/>
          <p14:tracePt t="23869" x="4324350" y="735013"/>
          <p14:tracePt t="23869" x="4343400" y="709613"/>
          <p14:tracePt t="23869" x="4343400" y="700088"/>
          <p14:tracePt t="23869" x="4343400" y="684213"/>
          <p14:tracePt t="23869" x="4333875" y="639763"/>
          <p14:tracePt t="23869" x="4159250" y="550863"/>
          <p14:tracePt t="23869" x="4090988" y="541338"/>
          <p14:tracePt t="23869" x="3608388" y="441325"/>
          <p14:tracePt t="23869" x="3505200" y="431800"/>
          <p14:tracePt t="23869" x="2889250" y="431800"/>
          <p14:tracePt t="23869" x="2770188" y="431800"/>
          <p14:tracePt t="23869" x="2417763" y="431800"/>
          <p14:tracePt t="23869" x="2238375" y="431800"/>
          <p14:tracePt t="23869" x="2070100" y="466725"/>
          <p14:tracePt t="23869" x="2030413" y="476250"/>
          <p14:tracePt t="23869" x="1936750" y="520700"/>
          <p14:tracePt t="23869" x="1901825" y="546100"/>
          <p14:tracePt t="23869" x="1857375" y="581025"/>
          <p14:tracePt t="23869" x="1792288" y="644525"/>
          <p14:tracePt t="23869" x="1776413" y="665163"/>
          <p14:tracePt t="23869" x="1736725" y="739775"/>
          <p14:tracePt t="23869" x="1727200" y="784225"/>
          <p14:tracePt t="23869" x="1736725" y="828675"/>
          <p14:tracePt t="23869" x="1752600" y="833438"/>
          <p14:tracePt t="23869" x="1811338" y="833438"/>
          <p14:tracePt t="23869" x="1897063" y="833438"/>
          <p14:tracePt t="23869" x="2035175" y="798513"/>
          <p14:tracePt t="23869" x="2079625" y="779463"/>
          <p14:tracePt t="23869" x="2139950" y="739775"/>
          <p14:tracePt t="23869" x="2159000" y="723900"/>
          <p14:tracePt t="23869" x="2184400" y="669925"/>
          <p14:tracePt t="23869" x="2184400" y="655638"/>
          <p14:tracePt t="23869" x="2184400" y="615950"/>
          <p14:tracePt t="23869" x="2163763" y="569913"/>
          <p14:tracePt t="23869" x="2060575" y="496888"/>
          <p14:tracePt t="23869" x="2025650" y="466725"/>
          <p14:tracePt t="23869" x="1822450" y="357188"/>
          <p14:tracePt t="23869" x="1624013" y="263525"/>
          <p14:tracePt t="23869" x="1111250" y="3968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DB409-6387-45EA-A997-6CE73112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0" y="57150"/>
            <a:ext cx="7505700" cy="876300"/>
          </a:xfrm>
        </p:spPr>
        <p:txBody>
          <a:bodyPr/>
          <a:lstStyle/>
          <a:p>
            <a:r>
              <a:rPr lang="en-US" sz="4400" dirty="0"/>
              <a:t>Body weight, d 42</a:t>
            </a:r>
          </a:p>
        </p:txBody>
      </p:sp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3E49F729-5420-4028-9379-294F1E16C4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9473551"/>
              </p:ext>
            </p:extLst>
          </p:nvPr>
        </p:nvGraphicFramePr>
        <p:xfrm>
          <a:off x="228600" y="1066800"/>
          <a:ext cx="11430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C5CA5DE-40DA-4B57-B655-58B977C4054E}"/>
              </a:ext>
            </a:extLst>
          </p:cNvPr>
          <p:cNvSpPr txBox="1"/>
          <p:nvPr/>
        </p:nvSpPr>
        <p:spPr>
          <a:xfrm>
            <a:off x="1676400" y="93345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Cellulose </a:t>
            </a:r>
            <a:r>
              <a:rPr lang="en-US" dirty="0">
                <a:latin typeface="+mn-lt"/>
              </a:rPr>
              <a:t>×</a:t>
            </a:r>
            <a:r>
              <a:rPr lang="en-US" dirty="0">
                <a:latin typeface="+mj-lt"/>
              </a:rPr>
              <a:t> ZnO, </a:t>
            </a:r>
            <a:r>
              <a:rPr lang="en-US" i="1" dirty="0">
                <a:latin typeface="+mj-lt"/>
              </a:rPr>
              <a:t>P </a:t>
            </a:r>
            <a:r>
              <a:rPr lang="en-US" dirty="0">
                <a:latin typeface="+mj-lt"/>
              </a:rPr>
              <a:t>= 0.510</a:t>
            </a:r>
          </a:p>
          <a:p>
            <a:r>
              <a:rPr lang="en-US" dirty="0">
                <a:latin typeface="+mj-lt"/>
              </a:rPr>
              <a:t>Cellulose, </a:t>
            </a:r>
            <a:r>
              <a:rPr lang="en-US" i="1" dirty="0">
                <a:latin typeface="+mj-lt"/>
              </a:rPr>
              <a:t>P </a:t>
            </a:r>
            <a:r>
              <a:rPr lang="en-US" dirty="0">
                <a:latin typeface="+mj-lt"/>
              </a:rPr>
              <a:t>= 0.155</a:t>
            </a:r>
          </a:p>
          <a:p>
            <a:r>
              <a:rPr lang="en-US" b="1" dirty="0">
                <a:latin typeface="+mj-lt"/>
              </a:rPr>
              <a:t>ZnO, </a:t>
            </a:r>
            <a:r>
              <a:rPr lang="en-US" b="1" i="1" dirty="0">
                <a:latin typeface="+mj-lt"/>
              </a:rPr>
              <a:t>P </a:t>
            </a:r>
            <a:r>
              <a:rPr lang="en-US" b="1" dirty="0">
                <a:latin typeface="+mj-lt"/>
              </a:rPr>
              <a:t>&lt; 0.001</a:t>
            </a:r>
          </a:p>
          <a:p>
            <a:r>
              <a:rPr lang="en-US" dirty="0">
                <a:latin typeface="+mj-lt"/>
              </a:rPr>
              <a:t>SEM = 0.26</a:t>
            </a:r>
          </a:p>
          <a:p>
            <a:endParaRPr lang="en-US" u="sng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15BA1-9220-4DE3-84E4-14AD6B3DC3D2}"/>
              </a:ext>
            </a:extLst>
          </p:cNvPr>
          <p:cNvCxnSpPr>
            <a:cxnSpLocks/>
          </p:cNvCxnSpPr>
          <p:nvPr/>
        </p:nvCxnSpPr>
        <p:spPr>
          <a:xfrm>
            <a:off x="20574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9AE0A0-4758-4475-B8D1-92022DFC5881}"/>
              </a:ext>
            </a:extLst>
          </p:cNvPr>
          <p:cNvCxnSpPr>
            <a:cxnSpLocks/>
          </p:cNvCxnSpPr>
          <p:nvPr/>
        </p:nvCxnSpPr>
        <p:spPr>
          <a:xfrm>
            <a:off x="70866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F895689-F3B7-419A-8E78-2309EEF19DFF}"/>
              </a:ext>
            </a:extLst>
          </p:cNvPr>
          <p:cNvSpPr txBox="1"/>
          <p:nvPr/>
        </p:nvSpPr>
        <p:spPr>
          <a:xfrm>
            <a:off x="9601200" y="6337300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Chance et al., 2021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9969A1E-7269-4547-AB33-DC7164FFE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9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6"/>
    </mc:Choice>
    <mc:Fallback xmlns="">
      <p:transition spd="slow" advTm="16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3" x="10226675" y="2733675"/>
          <p14:tracePt t="1066" x="10290175" y="2665413"/>
          <p14:tracePt t="1069" x="10301288" y="2665413"/>
          <p14:tracePt t="1794" x="10271125" y="2689225"/>
          <p14:tracePt t="1811" x="10236200" y="2705100"/>
          <p14:tracePt t="1818" x="10210800" y="2719388"/>
          <p14:tracePt t="1831" x="10166350" y="2738438"/>
          <p14:tracePt t="1838" x="10147300" y="2754313"/>
          <p14:tracePt t="1854" x="10117138" y="2773363"/>
          <p14:tracePt t="1860" x="10112375" y="2773363"/>
          <p14:tracePt t="1877" x="10086975" y="2794000"/>
          <p14:tracePt t="1882" x="10077450" y="2798763"/>
          <p14:tracePt t="1903" x="9977438" y="2838450"/>
          <p14:tracePt t="1919" x="9902825" y="2878138"/>
          <p14:tracePt t="1925" x="9853613" y="2903538"/>
          <p14:tracePt t="1942" x="9799638" y="2927350"/>
          <p14:tracePt t="1949" x="9734550" y="2943225"/>
          <p14:tracePt t="1966" x="9636125" y="2982913"/>
          <p14:tracePt t="1972" x="9550400" y="3001963"/>
          <p14:tracePt t="1987" x="9496425" y="3022600"/>
          <p14:tracePt t="1989" x="9471025" y="3022600"/>
          <p14:tracePt t="1995" x="9431338" y="3036888"/>
          <p14:tracePt t="2012" x="9342438" y="3046413"/>
          <p14:tracePt t="2016" x="9267825" y="3057525"/>
          <p14:tracePt t="2033" x="9169400" y="3076575"/>
          <p14:tracePt t="2039" x="9090025" y="3097213"/>
          <p14:tracePt t="2056" x="8999538" y="3106738"/>
          <p14:tracePt t="2062" x="8945563" y="3111500"/>
          <p14:tracePt t="2079" x="8880475" y="3121025"/>
          <p14:tracePt t="2084" x="8840788" y="3130550"/>
          <p14:tracePt t="2100" x="8786813" y="3130550"/>
          <p14:tracePt t="2107" x="8756650" y="3130550"/>
          <p14:tracePt t="2124" x="8731250" y="3130550"/>
          <p14:tracePt t="2129" x="8702675" y="3130550"/>
          <p14:tracePt t="2146" x="8667750" y="3130550"/>
          <p14:tracePt t="2154" x="8632825" y="3130550"/>
          <p14:tracePt t="2168" x="8593138" y="3125788"/>
          <p14:tracePt t="2171" x="8567738" y="3125788"/>
          <p14:tracePt t="2175" x="8539163" y="3121025"/>
          <p14:tracePt t="2198" x="8464550" y="3121025"/>
          <p14:tracePt t="2199" x="8378825" y="3121025"/>
          <p14:tracePt t="2213" x="8259763" y="3121025"/>
          <p14:tracePt t="2221" x="8175625" y="3121025"/>
          <p14:tracePt t="2237" x="8042275" y="3130550"/>
          <p14:tracePt t="2242" x="7997825" y="3141663"/>
          <p14:tracePt t="2258" x="7932738" y="3141663"/>
          <p14:tracePt t="2261" x="7888288" y="3141663"/>
          <p14:tracePt t="2264" x="7848600" y="3141663"/>
          <p14:tracePt t="2280" x="7753350" y="3141663"/>
          <p14:tracePt t="2287" x="7743825" y="3141663"/>
          <p14:tracePt t="2304" x="7729538" y="3141663"/>
          <p14:tracePt t="2509" x="7720013" y="3136900"/>
          <p14:tracePt t="2512" x="7713663" y="3136900"/>
          <p14:tracePt t="2527" x="7708900" y="3130550"/>
          <p14:tracePt t="2533" x="7704138" y="3130550"/>
          <p14:tracePt t="2556" x="7694613" y="3130550"/>
          <p14:tracePt t="2594" x="7689850" y="3130550"/>
          <p14:tracePt t="2602" x="7685088" y="3130550"/>
          <p14:tracePt t="2618" x="7673975" y="3130550"/>
          <p14:tracePt t="2625" x="7669213" y="3130550"/>
          <p14:tracePt t="2640" x="7664450" y="3130550"/>
          <p14:tracePt t="2647" x="7654925" y="3130550"/>
          <p14:tracePt t="2663" x="7640638" y="3121025"/>
          <p14:tracePt t="2670" x="7624763" y="3116263"/>
          <p14:tracePt t="2687" x="7615238" y="3111500"/>
          <p14:tracePt t="2710" x="7605713" y="3111500"/>
          <p14:tracePt t="2711" x="7599363" y="3106738"/>
          <p14:tracePt t="2714" x="7585075" y="3106738"/>
          <p14:tracePt t="2730" x="7575550" y="3106738"/>
          <p14:tracePt t="2737" x="7570788" y="3106738"/>
          <p14:tracePt t="2754" x="7550150" y="3106738"/>
          <p14:tracePt t="2760" x="7545388" y="3106738"/>
          <p14:tracePt t="2777" x="7531100" y="3106738"/>
          <p14:tracePt t="2782" x="7519988" y="3106738"/>
          <p14:tracePt t="2798" x="7505700" y="3106738"/>
          <p14:tracePt t="2821" x="7480300" y="3106738"/>
          <p14:tracePt t="2822" x="7475538" y="3106738"/>
          <p14:tracePt t="2827" x="7461250" y="3106738"/>
          <p14:tracePt t="2844" x="7451725" y="3097213"/>
          <p14:tracePt t="2849" x="7446963" y="3086100"/>
          <p14:tracePt t="2866" x="7435850" y="3076575"/>
          <p14:tracePt t="2872" x="7421563" y="3067050"/>
          <p14:tracePt t="2888" x="7412038" y="3051175"/>
          <p14:tracePt t="3344" x="7407275" y="3051175"/>
          <p14:tracePt t="3360" x="7396163" y="3051175"/>
          <p14:tracePt t="3369" x="7386638" y="3051175"/>
          <p14:tracePt t="3383" x="7377113" y="3057525"/>
          <p14:tracePt t="3390" x="7372350" y="3057525"/>
          <p14:tracePt t="3404" x="7367588" y="3057525"/>
          <p14:tracePt t="3411" x="7361238" y="3057525"/>
          <p14:tracePt t="3428" x="7351713" y="3062288"/>
          <p14:tracePt t="3434" x="7346950" y="3062288"/>
          <p14:tracePt t="3449" x="7346950" y="3067050"/>
          <p14:tracePt t="3457" x="7342188" y="3067050"/>
          <p14:tracePt t="3609" x="7337425" y="3067050"/>
          <p14:tracePt t="3631" x="7332663" y="3067050"/>
          <p14:tracePt t="3661" x="7321550" y="3071813"/>
          <p14:tracePt t="3682" x="7312025" y="3076575"/>
          <p14:tracePt t="3699" x="7297738" y="3081338"/>
          <p14:tracePt t="3704" x="7281863" y="3081338"/>
          <p14:tracePt t="3721" x="7277100" y="3086100"/>
          <p14:tracePt t="3727" x="7267575" y="3086100"/>
          <p14:tracePt t="3745" x="7246938" y="3097213"/>
          <p14:tracePt t="3749" x="7232650" y="3097213"/>
          <p14:tracePt t="3766" x="7218363" y="3101975"/>
          <p14:tracePt t="3772" x="7192963" y="3106738"/>
          <p14:tracePt t="3789" x="7178675" y="3106738"/>
          <p14:tracePt t="3794" x="7162800" y="3116263"/>
          <p14:tracePt t="3810" x="7148513" y="3121025"/>
          <p14:tracePt t="3815" x="7134225" y="3121025"/>
          <p14:tracePt t="3832" x="7113588" y="3125788"/>
          <p14:tracePt t="3838" x="7104063" y="3125788"/>
          <p14:tracePt t="3862" x="7099300" y="3130550"/>
          <p14:tracePt t="3863" x="7083425" y="3130550"/>
          <p14:tracePt t="3879" x="7073900" y="3141663"/>
          <p14:tracePt t="3885" x="7069138" y="3141663"/>
          <p14:tracePt t="3903" x="7059613" y="3146425"/>
          <p14:tracePt t="3908" x="7043738" y="3146425"/>
          <p14:tracePt t="3924" x="7034213" y="3151188"/>
          <p14:tracePt t="3930" x="7029450" y="3151188"/>
          <p14:tracePt t="3946" x="7008813" y="3155950"/>
          <p14:tracePt t="3954" x="6999288" y="3160713"/>
          <p14:tracePt t="3978" x="6954838" y="3176588"/>
          <p14:tracePt t="3979" x="6924675" y="3186113"/>
          <p14:tracePt t="3992" x="6880225" y="3200400"/>
          <p14:tracePt t="3997" x="6845300" y="3216275"/>
          <p14:tracePt t="4014" x="6707188" y="3255963"/>
          <p14:tracePt t="4021" x="6686550" y="3260725"/>
          <p14:tracePt t="4038" x="6592888" y="3284538"/>
          <p14:tracePt t="4043" x="6548438" y="3305175"/>
          <p14:tracePt t="4060" x="6408738" y="3324225"/>
          <p14:tracePt t="4064" x="6388100" y="3324225"/>
          <p14:tracePt t="4080" x="6329363" y="3335338"/>
          <p14:tracePt t="4089" x="6245225" y="3349625"/>
          <p14:tracePt t="4104" x="6165850" y="3359150"/>
          <p14:tracePt t="4110" x="6121400" y="3368675"/>
          <p14:tracePt t="4127" x="6030913" y="3389313"/>
          <p14:tracePt t="4132" x="5946775" y="3403600"/>
          <p14:tracePt t="4149" x="5783263" y="3433763"/>
          <p14:tracePt t="4154" x="5738813" y="3443288"/>
          <p14:tracePt t="4171" x="5629275" y="3454400"/>
          <p14:tracePt t="4178" x="5559425" y="3463925"/>
          <p14:tracePt t="4195" x="5376863" y="3473450"/>
          <p14:tracePt t="4200" x="5346700" y="3473450"/>
          <p14:tracePt t="4216" x="5207000" y="3473450"/>
          <p14:tracePt t="4240" x="4905375" y="3473450"/>
          <p14:tracePt t="4242" x="4770438" y="3473450"/>
          <p14:tracePt t="4262" x="4611688" y="3473450"/>
          <p14:tracePt t="4263" x="4557713" y="3473450"/>
          <p14:tracePt t="4267" x="4452938" y="3473450"/>
          <p14:tracePt t="4284" x="4319588" y="3468688"/>
          <p14:tracePt t="4290" x="4198938" y="3468688"/>
          <p14:tracePt t="4306" x="4095750" y="3468688"/>
          <p14:tracePt t="4314" x="3971925" y="3459163"/>
          <p14:tracePt t="4329" x="3867150" y="3449638"/>
          <p14:tracePt t="4335" x="3797300" y="3449638"/>
          <p14:tracePt t="4351" x="3727450" y="3438525"/>
          <p14:tracePt t="4353" x="3673475" y="3438525"/>
          <p14:tracePt t="4375" x="3613150" y="3438525"/>
          <p14:tracePt t="4376" x="3594100" y="3438525"/>
          <p14:tracePt t="4379" x="3529013" y="3429000"/>
          <p14:tracePt t="4396" x="3470275" y="3429000"/>
          <p14:tracePt t="4403" x="3449638" y="3429000"/>
          <p14:tracePt t="4416" x="3386138" y="3424238"/>
          <p14:tracePt t="4424" x="3335338" y="3424238"/>
          <p14:tracePt t="4440" x="3216275" y="3414713"/>
          <p14:tracePt t="4445" x="3171825" y="3414713"/>
          <p14:tracePt t="4461" x="3082925" y="3403600"/>
          <p14:tracePt t="4469" x="2968625" y="3394075"/>
          <p14:tracePt t="4483" x="2898775" y="3384550"/>
          <p14:tracePt t="4491" x="2868613" y="3375025"/>
          <p14:tracePt t="4510" x="2819400" y="3359150"/>
          <p14:tracePt t="4511" x="2814638" y="3354388"/>
          <p14:tracePt t="4514" x="2795588" y="3354388"/>
          <p14:tracePt t="4531" x="2774950" y="3354388"/>
          <p14:tracePt t="4537" x="2770188" y="3354388"/>
          <p14:tracePt t="4554" x="2760663" y="3354388"/>
          <p14:tracePt t="4894" x="2779713" y="3368675"/>
          <p14:tracePt t="4902" x="2800350" y="3368675"/>
          <p14:tracePt t="4914" x="2844800" y="3375025"/>
          <p14:tracePt t="4921" x="2889250" y="3394075"/>
          <p14:tracePt t="4937" x="2943225" y="3419475"/>
          <p14:tracePt t="4943" x="2973388" y="3424238"/>
          <p14:tracePt t="4959" x="3017838" y="3438525"/>
          <p14:tracePt t="4981" x="3043238" y="3454400"/>
          <p14:tracePt t="4982" x="3073400" y="3459163"/>
          <p14:tracePt t="4987" x="3082925" y="3463925"/>
          <p14:tracePt t="5004" x="3117850" y="3478213"/>
          <p14:tracePt t="5010" x="3162300" y="3489325"/>
          <p14:tracePt t="5027" x="3236913" y="3498850"/>
          <p14:tracePt t="5032" x="3295650" y="3503613"/>
          <p14:tracePt t="5049" x="3444875" y="3522663"/>
          <p14:tracePt t="5056" x="3529013" y="3533775"/>
          <p14:tracePt t="5070" x="3624263" y="3557588"/>
          <p14:tracePt t="5077" x="3713163" y="3562350"/>
          <p14:tracePt t="5092" x="3783013" y="3587750"/>
          <p14:tracePt t="5098" x="3802063" y="3597275"/>
          <p14:tracePt t="5114" x="3822700" y="3602038"/>
          <p14:tracePt t="5120" x="3827463" y="3602038"/>
          <p14:tracePt t="5136" x="3832225" y="3602038"/>
          <p14:tracePt t="5144" x="3841750" y="3602038"/>
          <p14:tracePt t="5162" x="3862388" y="3602038"/>
          <p14:tracePt t="5167" x="3876675" y="3602038"/>
          <p14:tracePt t="5184" x="3932238" y="3602038"/>
          <p14:tracePt t="5190" x="3981450" y="3602038"/>
          <p14:tracePt t="5207" x="4100513" y="3602038"/>
          <p14:tracePt t="5212" x="4140200" y="3602038"/>
          <p14:tracePt t="5229" x="4205288" y="3602038"/>
          <p14:tracePt t="5237" x="4254500" y="3602038"/>
          <p14:tracePt t="5251" x="4348163" y="3602038"/>
          <p14:tracePt t="5255" x="4387850" y="3602038"/>
          <p14:tracePt t="5258" x="4398963" y="3602038"/>
          <p14:tracePt t="5276" x="4432300" y="3602038"/>
          <p14:tracePt t="5279" x="4462463" y="3602038"/>
          <p14:tracePt t="5296" x="4502150" y="3602038"/>
          <p14:tracePt t="5304" x="4506913" y="3602038"/>
          <p14:tracePt t="5320" x="4541838" y="3602038"/>
          <p14:tracePt t="5325" x="4562475" y="3602038"/>
          <p14:tracePt t="5342" x="4637088" y="3592513"/>
          <p14:tracePt t="5347" x="4665663" y="3592513"/>
          <p14:tracePt t="5363" x="4735513" y="3592513"/>
          <p14:tracePt t="5371" x="4765675" y="3587750"/>
          <p14:tracePt t="5385" x="4819650" y="3587750"/>
          <p14:tracePt t="5395" x="4884738" y="3587750"/>
          <p14:tracePt t="5410" x="4949825" y="3578225"/>
          <p14:tracePt t="5414" x="4968875" y="3578225"/>
          <p14:tracePt t="5431" x="5003800" y="3573463"/>
          <p14:tracePt t="5437" x="5018088" y="3562350"/>
          <p14:tracePt t="5462" x="5053013" y="3562350"/>
          <p14:tracePt t="5463" x="5057775" y="3557588"/>
          <p14:tracePt t="5477" x="5068888" y="3557588"/>
          <p14:tracePt t="5482" x="5073650" y="3557588"/>
          <p14:tracePt t="5497" x="5083175" y="3557588"/>
          <p14:tracePt t="5505" x="5087938" y="3552825"/>
          <p14:tracePt t="5544" x="5097463" y="3548063"/>
          <p14:tracePt t="5550" x="5108575" y="3548063"/>
          <p14:tracePt t="6114" x="5122863" y="3548063"/>
          <p14:tracePt t="6129" x="5176838" y="3533775"/>
          <p14:tracePt t="6134" x="5218113" y="3522663"/>
          <p14:tracePt t="6151" x="5281613" y="3517900"/>
          <p14:tracePt t="6157" x="5330825" y="3517900"/>
          <p14:tracePt t="6181" x="5440363" y="3498850"/>
          <p14:tracePt t="6182" x="5535613" y="3498850"/>
          <p14:tracePt t="6196" x="5668963" y="3498850"/>
          <p14:tracePt t="6203" x="5762625" y="3489325"/>
          <p14:tracePt t="6220" x="5911850" y="3468688"/>
          <p14:tracePt t="6225" x="5942013" y="3468688"/>
          <p14:tracePt t="6242" x="6002338" y="3463925"/>
          <p14:tracePt t="6247" x="6046788" y="3454400"/>
          <p14:tracePt t="6264" x="6170613" y="3414713"/>
          <p14:tracePt t="6270" x="6215063" y="3414713"/>
          <p14:tracePt t="6286" x="6324600" y="3384550"/>
          <p14:tracePt t="6293" x="6418263" y="3375025"/>
          <p14:tracePt t="6309" x="6646863" y="3354388"/>
          <p14:tracePt t="6331" x="6796088" y="3335338"/>
          <p14:tracePt t="6332" x="6826250" y="3324225"/>
          <p14:tracePt t="6337" x="6929438" y="3314700"/>
          <p14:tracePt t="6353" x="6989763" y="3295650"/>
          <p14:tracePt t="6358" x="7008813" y="3295650"/>
          <p14:tracePt t="6375" x="7054850" y="3275013"/>
          <p14:tracePt t="6380" x="7083425" y="3260725"/>
          <p14:tracePt t="6396" x="7173913" y="3225800"/>
          <p14:tracePt t="6403" x="7207250" y="3209925"/>
          <p14:tracePt t="6420" x="7346950" y="3155950"/>
          <p14:tracePt t="6427" x="7431088" y="3116263"/>
          <p14:tracePt t="6452" x="7685088" y="3041650"/>
          <p14:tracePt t="6466" x="7813675" y="3006725"/>
          <p14:tracePt t="6472" x="7843838" y="2997200"/>
          <p14:tracePt t="6489" x="7888288" y="2982913"/>
          <p14:tracePt t="6495" x="7902575" y="2978150"/>
          <p14:tracePt t="6511" x="7912100" y="2978150"/>
          <p14:tracePt t="6517" x="7918450" y="2978150"/>
          <p14:tracePt t="6534" x="7932738" y="2971800"/>
          <p14:tracePt t="6540" x="7942263" y="2967038"/>
          <p14:tracePt t="6557" x="7953375" y="2952750"/>
          <p14:tracePt t="6562" x="7958138" y="2947988"/>
          <p14:tracePt t="6578" x="7972425" y="2943225"/>
          <p14:tracePt t="6581" x="7977188" y="2938463"/>
          <p14:tracePt t="6586" x="7981950" y="2932113"/>
          <p14:tracePt t="6602" x="7997825" y="2917825"/>
          <p14:tracePt t="6608" x="8002588" y="2917825"/>
          <p14:tracePt t="6625" x="8007350" y="2913063"/>
          <p14:tracePt t="6646" x="8016875" y="2908300"/>
          <p14:tracePt t="6854" x="8012113" y="2913063"/>
          <p14:tracePt t="6871" x="8007350" y="2917825"/>
          <p14:tracePt t="6877" x="8007350" y="2927350"/>
          <p14:tracePt t="6893" x="8002588" y="2932113"/>
          <p14:tracePt t="7143" x="8012113" y="2932113"/>
          <p14:tracePt t="7147" x="8105775" y="2952750"/>
          <p14:tracePt t="7164" x="8205788" y="2967038"/>
          <p14:tracePt t="7169" x="8289925" y="2978150"/>
          <p14:tracePt t="7186" x="8399463" y="2997200"/>
          <p14:tracePt t="7193" x="8478838" y="2997200"/>
          <p14:tracePt t="7210" x="8567738" y="3011488"/>
          <p14:tracePt t="7214" x="8618538" y="3022600"/>
          <p14:tracePt t="7231" x="8716963" y="3032125"/>
          <p14:tracePt t="7237" x="8756650" y="3032125"/>
          <p14:tracePt t="7253" x="8826500" y="3041650"/>
          <p14:tracePt t="7260" x="8866188" y="3051175"/>
          <p14:tracePt t="7277" x="8924925" y="3051175"/>
          <p14:tracePt t="7282" x="8980488" y="3057525"/>
          <p14:tracePt t="7299" x="9099550" y="3057525"/>
          <p14:tracePt t="7305" x="9193213" y="3057525"/>
          <p14:tracePt t="7321" x="9363075" y="3057525"/>
          <p14:tracePt t="7327" x="9482138" y="3057525"/>
          <p14:tracePt t="7344" x="9655175" y="3057525"/>
          <p14:tracePt t="7350" x="9799638" y="3057525"/>
          <p14:tracePt t="7366" x="9972675" y="3046413"/>
          <p14:tracePt t="7373" x="10091738" y="3046413"/>
          <p14:tracePt t="7390" x="10215563" y="3046413"/>
          <p14:tracePt t="7395" x="10266363" y="3046413"/>
          <p14:tracePt t="7412" x="10301288" y="3046413"/>
          <p14:tracePt t="7417" x="10306050" y="3046413"/>
          <p14:tracePt t="7432" x="10310813" y="3046413"/>
          <p14:tracePt t="7726" x="10315575" y="3041650"/>
          <p14:tracePt t="7732" x="10329863" y="3041650"/>
          <p14:tracePt t="7748" x="10364788" y="3062288"/>
          <p14:tracePt t="7755" x="10390188" y="3071813"/>
          <p14:tracePt t="7772" x="10425113" y="3076575"/>
          <p14:tracePt t="7777" x="10444163" y="3076575"/>
          <p14:tracePt t="7796" x="10444163" y="3057525"/>
          <p14:tracePt t="8132" x="10448925" y="3071813"/>
          <p14:tracePt t="8140" x="10464800" y="3101975"/>
          <p14:tracePt t="8154" x="10479088" y="3116263"/>
          <p14:tracePt t="8155" x="10483850" y="3116263"/>
          <p14:tracePt t="8197" x="10483850" y="3121025"/>
          <p14:tracePt t="8221" x="10483850" y="3141663"/>
          <p14:tracePt t="8222" x="10483850" y="3151188"/>
          <p14:tracePt t="8227" x="10483850" y="3165475"/>
          <p14:tracePt t="8243" x="10483850" y="3170238"/>
          <p14:tracePt t="8273" x="10494963" y="3170238"/>
          <p14:tracePt t="8287" x="10494963" y="3176588"/>
          <p14:tracePt t="8294" x="10499725" y="3186113"/>
          <p14:tracePt t="8411" x="10488613" y="3186113"/>
          <p14:tracePt t="8425" x="10474325" y="3200400"/>
          <p14:tracePt t="8430" x="10444163" y="3205163"/>
          <p14:tracePt t="8446" x="10415588" y="3205163"/>
          <p14:tracePt t="8453" x="10360025" y="3216275"/>
          <p14:tracePt t="8469" x="10271125" y="3216275"/>
          <p14:tracePt t="8475" x="10226675" y="3216275"/>
          <p14:tracePt t="8492" x="10067925" y="3216275"/>
          <p14:tracePt t="8497" x="9948863" y="3216275"/>
          <p14:tracePt t="8514" x="9764713" y="3216275"/>
          <p14:tracePt t="8536" x="9526588" y="3176588"/>
          <p14:tracePt t="8537" x="9407525" y="3165475"/>
          <p14:tracePt t="8542" x="9253538" y="3130550"/>
          <p14:tracePt t="8560" x="9078913" y="3090863"/>
          <p14:tracePt t="8564" x="8994775" y="3067050"/>
          <p14:tracePt t="8581" x="8856663" y="3032125"/>
          <p14:tracePt t="8587" x="8761413" y="3011488"/>
          <p14:tracePt t="8605" x="8691563" y="2982913"/>
          <p14:tracePt t="8610" x="8651875" y="2967038"/>
          <p14:tracePt t="8627" x="8593138" y="2952750"/>
          <p14:tracePt t="8632" x="8553450" y="2952750"/>
          <p14:tracePt t="8649" x="8513763" y="2952750"/>
          <p14:tracePt t="8655" x="8483600" y="2952750"/>
          <p14:tracePt t="8671" x="8418513" y="2943225"/>
          <p14:tracePt t="8677" x="8389938" y="2943225"/>
          <p14:tracePt t="8694" x="8339138" y="2943225"/>
          <p14:tracePt t="8700" x="8289925" y="2943225"/>
          <p14:tracePt t="8716" x="8215313" y="2943225"/>
          <p14:tracePt t="8723" x="8185150" y="2938463"/>
          <p14:tracePt t="8739" x="8145463" y="2938463"/>
          <p14:tracePt t="8741" x="8126413" y="2938463"/>
          <p14:tracePt t="8745" x="8086725" y="2938463"/>
          <p14:tracePt t="8761" x="8032750" y="2927350"/>
          <p14:tracePt t="8767" x="7997825" y="2922588"/>
          <p14:tracePt t="8784" x="7967663" y="2922588"/>
          <p14:tracePt t="8785" x="7958138" y="2913063"/>
          <p14:tracePt t="8790" x="7942263" y="2908300"/>
          <p14:tracePt t="8807" x="7912100" y="2887663"/>
          <p14:tracePt t="8812" x="7907338" y="2887663"/>
          <p14:tracePt t="8837" x="7897813" y="2873375"/>
          <p14:tracePt t="8850" x="7893050" y="2873375"/>
          <p14:tracePt t="8858" x="7888288" y="2868613"/>
          <p14:tracePt t="8875" x="7883525" y="2863850"/>
          <p14:tracePt t="8880" x="7872413" y="2863850"/>
          <p14:tracePt t="8896" x="7862888" y="2859088"/>
          <p14:tracePt t="8902" x="7858125" y="2852738"/>
          <p14:tracePt t="8916" x="7839075" y="2852738"/>
          <p14:tracePt t="8924" x="7832725" y="2852738"/>
          <p14:tracePt t="8939" x="7827963" y="2852738"/>
          <p14:tracePt t="8946" x="7823200" y="2852738"/>
          <p14:tracePt t="9170" x="7843838" y="2847975"/>
          <p14:tracePt t="9178" x="7853363" y="2847975"/>
          <p14:tracePt t="9190" x="7878763" y="2847975"/>
          <p14:tracePt t="9195" x="7893050" y="2847975"/>
          <p14:tracePt t="9211" x="7907338" y="2838450"/>
          <p14:tracePt t="9217" x="7918450" y="2838450"/>
          <p14:tracePt t="9234" x="7932738" y="2833688"/>
          <p14:tracePt t="9240" x="7937500" y="2833688"/>
          <p14:tracePt t="9258" x="7953375" y="2833688"/>
          <p14:tracePt t="9262" x="7958138" y="2833688"/>
          <p14:tracePt t="9278" x="7972425" y="2833688"/>
          <p14:tracePt t="9286" x="7993063" y="2833688"/>
          <p14:tracePt t="9303" x="8026400" y="2833688"/>
          <p14:tracePt t="9308" x="8047038" y="2833688"/>
          <p14:tracePt t="9323" x="8072438" y="2833688"/>
          <p14:tracePt t="9331" x="8121650" y="2838450"/>
          <p14:tracePt t="9347" x="8170863" y="2838450"/>
          <p14:tracePt t="9353" x="8210550" y="2838450"/>
          <p14:tracePt t="9370" x="8270875" y="2838450"/>
          <p14:tracePt t="9375" x="8289925" y="2838450"/>
          <p14:tracePt t="9392" x="8355013" y="2838450"/>
          <p14:tracePt t="9397" x="8385175" y="2838450"/>
          <p14:tracePt t="9414" x="8443913" y="2838450"/>
          <p14:tracePt t="9420" x="8458200" y="2838450"/>
          <p14:tracePt t="9436" x="8509000" y="2838450"/>
          <p14:tracePt t="9460" x="8543925" y="2838450"/>
          <p14:tracePt t="9461" x="8558213" y="2838450"/>
          <p14:tracePt t="9481" x="8597900" y="2838450"/>
          <p14:tracePt t="9482" x="8612188" y="2838450"/>
          <p14:tracePt t="9488" x="8623300" y="2838450"/>
          <p14:tracePt t="9504" x="8651875" y="2833688"/>
          <p14:tracePt t="9511" x="8672513" y="2833688"/>
          <p14:tracePt t="9527" x="8712200" y="2833688"/>
          <p14:tracePt t="9532" x="8742363" y="2833688"/>
          <p14:tracePt t="9547" x="8786813" y="2828925"/>
          <p14:tracePt t="9553" x="8826500" y="2828925"/>
          <p14:tracePt t="9570" x="8866188" y="2828925"/>
          <p14:tracePt t="9577" x="8931275" y="2828925"/>
          <p14:tracePt t="9600" x="8970963" y="2828925"/>
          <p14:tracePt t="9603" x="8990013" y="2828925"/>
          <p14:tracePt t="9614" x="9024938" y="2828925"/>
          <p14:tracePt t="9621" x="9039225" y="2828925"/>
          <p14:tracePt t="9640" x="9074150" y="2828925"/>
          <p14:tracePt t="9645" x="9078913" y="2828925"/>
          <p14:tracePt t="9662" x="9104313" y="2828925"/>
          <p14:tracePt t="9669" x="9113838" y="2828925"/>
          <p14:tracePt t="9686" x="9158288" y="2828925"/>
          <p14:tracePt t="9691" x="9169400" y="2828925"/>
          <p14:tracePt t="9707" x="9188450" y="2828925"/>
          <p14:tracePt t="9712" x="9209088" y="2828925"/>
          <p14:tracePt t="9737" x="9228138" y="2828925"/>
          <p14:tracePt t="9738" x="9237663" y="2828925"/>
          <p14:tracePt t="9752" x="9283700" y="2828925"/>
          <p14:tracePt t="9758" x="9288463" y="2828925"/>
          <p14:tracePt t="9775" x="9317038" y="2828925"/>
          <p14:tracePt t="9780" x="9342438" y="2833688"/>
          <p14:tracePt t="9797" x="9391650" y="2843213"/>
          <p14:tracePt t="9803" x="9421813" y="2843213"/>
          <p14:tracePt t="9820" x="9456738" y="2847975"/>
          <p14:tracePt t="9825" x="9461500" y="2847975"/>
          <p14:tracePt t="9843" x="9482138" y="2847975"/>
          <p14:tracePt t="9849" x="9486900" y="2847975"/>
          <p14:tracePt t="9864" x="9505950" y="2847975"/>
          <p14:tracePt t="9870" x="9517063" y="2847975"/>
          <p14:tracePt t="9887" x="9540875" y="2847975"/>
          <p14:tracePt t="9902" x="9545638" y="2847975"/>
          <p14:tracePt t="9910" x="9556750" y="2847975"/>
          <p14:tracePt t="9917" x="9580563" y="2847975"/>
          <p14:tracePt t="9932" x="9636125" y="2847975"/>
          <p14:tracePt t="9937" x="9655175" y="2847975"/>
          <p14:tracePt t="9954" x="9725025" y="2847975"/>
          <p14:tracePt t="9961" x="9739313" y="2847975"/>
          <p14:tracePt t="9978" x="9799638" y="2847975"/>
          <p14:tracePt t="9983" x="9839325" y="2847975"/>
          <p14:tracePt t="9999" x="9898063" y="2847975"/>
          <p14:tracePt t="10005" x="9913938" y="2847975"/>
          <p14:tracePt t="10029" x="9948863" y="2847975"/>
          <p14:tracePt t="10044" x="9967913" y="2847975"/>
          <p14:tracePt t="10050" x="9977438" y="2847975"/>
          <p14:tracePt t="10067" x="9998075" y="2847975"/>
          <p14:tracePt t="10073" x="10007600" y="2847975"/>
          <p14:tracePt t="10090" x="10047288" y="2833688"/>
          <p14:tracePt t="10095" x="10056813" y="2833688"/>
          <p14:tracePt t="10112" x="10086975" y="2833688"/>
          <p14:tracePt t="10119" x="10107613" y="2833688"/>
          <p14:tracePt t="10143" x="10147300" y="2828925"/>
          <p14:tracePt t="10144" x="10161588" y="2828925"/>
          <p14:tracePt t="10158" x="10196513" y="2813050"/>
          <p14:tracePt t="10162" x="10210800" y="2813050"/>
          <p14:tracePt t="10178" x="10261600" y="2808288"/>
          <p14:tracePt t="10199" x="10285413" y="2808288"/>
          <p14:tracePt t="10200" x="10294938" y="2808288"/>
          <p14:tracePt t="10207" x="10310813" y="2808288"/>
          <p14:tracePt t="10223" x="10329863" y="2808288"/>
          <p14:tracePt t="10228" x="10340975" y="2808288"/>
          <p14:tracePt t="10245" x="10360025" y="2808288"/>
          <p14:tracePt t="10253" x="10364788" y="2808288"/>
          <p14:tracePt t="10269" x="10369550" y="2808288"/>
          <p14:tracePt t="10278" x="10394950" y="2808288"/>
          <p14:tracePt t="10293" x="10404475" y="2798763"/>
          <p14:tracePt t="10314" x="10420350" y="2798763"/>
          <p14:tracePt t="10315" x="10429875" y="2798763"/>
          <p14:tracePt t="10320" x="10434638" y="2798763"/>
          <p14:tracePt t="10336" x="10439400" y="2798763"/>
          <p14:tracePt t="10337" x="10444163" y="2798763"/>
          <p14:tracePt t="10343" x="10460038" y="2798763"/>
          <p14:tracePt t="10358" x="10464800" y="2798763"/>
          <p14:tracePt t="10365" x="10469563" y="2798763"/>
          <p14:tracePt t="10382" x="10494963" y="2798763"/>
          <p14:tracePt t="10387" x="10499725" y="2794000"/>
          <p14:tracePt t="10404" x="10504488" y="2794000"/>
          <p14:tracePt t="10405" x="10523538" y="2784475"/>
          <p14:tracePt t="10411" x="10534650" y="2784475"/>
          <p14:tracePt t="10427" x="10558463" y="2773363"/>
          <p14:tracePt t="10433" x="10563225" y="2773363"/>
          <p14:tracePt t="10449" x="10579100" y="2768600"/>
          <p14:tracePt t="10456" x="10588625" y="2768600"/>
          <p14:tracePt t="10472" x="10598150" y="2768600"/>
          <p14:tracePt t="10478" x="10602913" y="2768600"/>
          <p14:tracePt t="10494" x="10623550" y="2763838"/>
          <p14:tracePt t="10500" x="10628313" y="2763838"/>
          <p14:tracePt t="10517" x="10637838" y="2763838"/>
          <p14:tracePt t="10523" x="10642600" y="2759075"/>
          <p14:tracePt t="10540" x="10663238" y="2749550"/>
          <p14:tracePt t="10545" x="10672763" y="2744788"/>
          <p14:tracePt t="10561" x="10693400" y="2738438"/>
          <p14:tracePt t="10569" x="10702925" y="2738438"/>
          <p14:tracePt t="10586" x="10721975" y="2728913"/>
          <p14:tracePt t="10591" x="10728325" y="2728913"/>
          <p14:tracePt t="10608" x="10737850" y="2724150"/>
          <p14:tracePt t="10612" x="10747375" y="2724150"/>
          <p14:tracePt t="10637" x="10772775" y="2714625"/>
          <p14:tracePt t="10639" x="10777538" y="2709863"/>
          <p14:tracePt t="10652" x="10801350" y="2705100"/>
          <p14:tracePt t="10659" x="10807700" y="2698750"/>
          <p14:tracePt t="10676" x="10826750" y="2684463"/>
          <p14:tracePt t="10680" x="10831513" y="2684463"/>
          <p14:tracePt t="10697" x="10852150" y="2674938"/>
          <p14:tracePt t="10704" x="10856913" y="2674938"/>
          <p14:tracePt t="10720" x="10871200" y="2670175"/>
          <p14:tracePt t="10726" x="10871200" y="2665413"/>
          <p14:tracePt t="10742" x="10887075" y="2665413"/>
          <p14:tracePt t="10749" x="10891838" y="2654300"/>
          <p14:tracePt t="10753" x="10896600" y="2654300"/>
          <p14:tracePt t="10765" x="10915650" y="2644775"/>
          <p14:tracePt t="10770" x="10920413" y="2640013"/>
          <p14:tracePt t="10788" x="10926763" y="2640013"/>
          <p14:tracePt t="10791" x="10931525" y="2635250"/>
          <p14:tracePt t="10794" x="10936288" y="2630488"/>
          <p14:tracePt t="10809" x="10936288" y="2619375"/>
          <p14:tracePt t="10814" x="10941050" y="2619375"/>
          <p14:tracePt t="10830" x="10955338" y="2605088"/>
          <p14:tracePt t="10837" x="10960100" y="2605088"/>
          <p14:tracePt t="10854" x="10966450" y="2590800"/>
          <p14:tracePt t="10861" x="10971213" y="2579688"/>
          <p14:tracePt t="10877" x="10985500" y="2546350"/>
          <p14:tracePt t="10882" x="10985500" y="2540000"/>
          <p14:tracePt t="10897" x="10990263" y="2520950"/>
          <p14:tracePt t="10904" x="10995025" y="2500313"/>
          <p14:tracePt t="10924" x="11006138" y="2466975"/>
          <p14:tracePt t="10929" x="11006138" y="2455863"/>
          <p14:tracePt t="10946" x="11006138" y="2436813"/>
          <p14:tracePt t="10951" x="11006138" y="2432050"/>
          <p14:tracePt t="10967" x="11006138" y="2420938"/>
          <p14:tracePt t="10971" x="11006138" y="2406650"/>
          <p14:tracePt t="10974" x="11006138" y="2401888"/>
          <p14:tracePt t="10990" x="11010900" y="2381250"/>
          <p14:tracePt t="10996" x="11010900" y="2362200"/>
          <p14:tracePt t="11013" x="11010900" y="2336800"/>
          <p14:tracePt t="11020" x="11010900" y="2332038"/>
          <p14:tracePt t="11037" x="11010900" y="2322513"/>
          <p14:tracePt t="11041" x="11010900" y="2317750"/>
          <p14:tracePt t="11058" x="11010900" y="2308225"/>
          <p14:tracePt t="11063" x="11010900" y="2297113"/>
          <p14:tracePt t="11080" x="11010900" y="2278063"/>
          <p14:tracePt t="11087" x="11010900" y="2268538"/>
          <p14:tracePt t="11101" x="11010900" y="2262188"/>
          <p14:tracePt t="11109" x="11010900" y="2257425"/>
          <p14:tracePt t="11126" x="11010900" y="2243138"/>
          <p14:tracePt t="11130" x="11010900" y="2233613"/>
          <p14:tracePt t="11147" x="11010900" y="2222500"/>
          <p14:tracePt t="11170" x="11010900" y="2208213"/>
          <p14:tracePt t="11194" x="11010900" y="2193925"/>
          <p14:tracePt t="11198" x="11010900" y="2189163"/>
          <p14:tracePt t="11215" x="11010900" y="2178050"/>
          <p14:tracePt t="11221" x="11010900" y="2173288"/>
          <p14:tracePt t="11237" x="11010900" y="2168525"/>
          <p14:tracePt t="11259" x="11010900" y="2159000"/>
          <p14:tracePt t="11265" x="11010900" y="2154238"/>
          <p14:tracePt t="11304" x="11010900" y="2149475"/>
          <p14:tracePt t="11329" x="11010900" y="2138363"/>
          <p14:tracePt t="11334" x="11010900" y="2133600"/>
          <p14:tracePt t="11349" x="11010900" y="2128838"/>
          <p14:tracePt t="11356" x="11010900" y="2119313"/>
          <p14:tracePt t="11372" x="11010900" y="2114550"/>
          <p14:tracePt t="11379" x="11010900" y="2109788"/>
          <p14:tracePt t="11395" x="11010900" y="2103438"/>
          <p14:tracePt t="11405" x="11010900" y="2098675"/>
          <p14:tracePt t="11418" x="11010900" y="2093913"/>
          <p14:tracePt t="11423" x="11010900" y="2074863"/>
          <p14:tracePt t="11441" x="11010900" y="2058988"/>
          <p14:tracePt t="11446" x="11010900" y="2044700"/>
          <p14:tracePt t="11462" x="11010900" y="2035175"/>
          <p14:tracePt t="11467" x="11010900" y="2019300"/>
          <p14:tracePt t="11484" x="11010900" y="2005013"/>
          <p14:tracePt t="11491" x="11010900" y="2000250"/>
          <p14:tracePt t="11505" x="11010900" y="1984375"/>
          <p14:tracePt t="11511" x="11010900" y="1979613"/>
          <p14:tracePt t="11526" x="11010900" y="1974850"/>
          <p14:tracePt t="11536" x="11010900" y="1970088"/>
          <p14:tracePt t="11552" x="11006138" y="1960563"/>
          <p14:tracePt t="11558" x="11001375" y="1949450"/>
          <p14:tracePt t="11575" x="10990263" y="1939925"/>
          <p14:tracePt t="11580" x="10990263" y="1935163"/>
          <p14:tracePt t="11595" x="10985500" y="1935163"/>
          <p14:tracePt t="11603" x="10985500" y="1930400"/>
          <p14:tracePt t="11620" x="10980738" y="1930400"/>
          <p14:tracePt t="11626" x="10980738" y="1925638"/>
          <p14:tracePt t="11649" x="10975975" y="1920875"/>
          <p14:tracePt t="11664" x="10975975" y="1909763"/>
          <p14:tracePt t="11673" x="10971213" y="1905000"/>
          <p14:tracePt t="11689" x="10955338" y="1900238"/>
          <p14:tracePt t="11710" x="10950575" y="1895475"/>
          <p14:tracePt t="11719" x="10936288" y="1876425"/>
          <p14:tracePt t="11734" x="10920413" y="1870075"/>
          <p14:tracePt t="11740" x="10920413" y="1865313"/>
          <p14:tracePt t="11756" x="10910888" y="1855788"/>
          <p14:tracePt t="11763" x="10906125" y="1855788"/>
          <p14:tracePt t="11780" x="10901363" y="1841500"/>
          <p14:tracePt t="11801" x="10901363" y="1836738"/>
          <p14:tracePt t="11808" x="10896600" y="1836738"/>
          <p14:tracePt t="11824" x="10875963" y="1825625"/>
          <p14:tracePt t="11830" x="10856913" y="1816100"/>
          <p14:tracePt t="11847" x="10826750" y="1797050"/>
          <p14:tracePt t="11875" x="10821988" y="1797050"/>
          <p14:tracePt t="11892" x="10801350" y="1785938"/>
          <p14:tracePt t="11899" x="10796588" y="1776413"/>
          <p14:tracePt t="11914" x="10787063" y="1771650"/>
          <p14:tracePt t="11920" x="10782300" y="1766888"/>
          <p14:tracePt t="11938" x="10768013" y="1762125"/>
          <p14:tracePt t="11942" x="10756900" y="1757363"/>
          <p14:tracePt t="11959" x="10728325" y="1746250"/>
          <p14:tracePt t="11980" x="10693400" y="1722438"/>
          <p14:tracePt t="11981" x="10688638" y="1722438"/>
          <p14:tracePt t="11987" x="10682288" y="1711325"/>
          <p14:tracePt t="12012" x="10663238" y="1706563"/>
          <p14:tracePt t="12013" x="10658475" y="1701800"/>
          <p14:tracePt t="12025" x="10647363" y="1697038"/>
          <p14:tracePt t="12032" x="10642600" y="1697038"/>
          <p14:tracePt t="12047" x="10637838" y="1692275"/>
          <p14:tracePt t="12054" x="10628313" y="1692275"/>
          <p14:tracePt t="12070" x="10623550" y="1692275"/>
          <p14:tracePt t="12077" x="10614025" y="1687513"/>
          <p14:tracePt t="12094" x="10588625" y="1677988"/>
          <p14:tracePt t="12096" x="10583863" y="1671638"/>
          <p14:tracePt t="12113" x="10567988" y="1671638"/>
          <p14:tracePt t="12121" x="10558463" y="1666875"/>
          <p14:tracePt t="12138" x="10539413" y="1666875"/>
          <p14:tracePt t="12143" x="10534650" y="1666875"/>
          <p14:tracePt t="12158" x="10528300" y="1666875"/>
          <p14:tracePt t="12164" x="10523538" y="1662113"/>
          <p14:tracePt t="12180" x="10504488" y="1662113"/>
          <p14:tracePt t="12189" x="10499725" y="1662113"/>
          <p14:tracePt t="12204" x="10494963" y="1662113"/>
          <p14:tracePt t="12206" x="10488613" y="1662113"/>
          <p14:tracePt t="12212" x="10483850" y="1662113"/>
          <p14:tracePt t="12229" x="10464800" y="1662113"/>
          <p14:tracePt t="12234" x="10460038" y="1662113"/>
          <p14:tracePt t="12250" x="10439400" y="1657350"/>
          <p14:tracePt t="12257" x="10434638" y="1657350"/>
          <p14:tracePt t="12273" x="10420350" y="1657350"/>
          <p14:tracePt t="12279" x="10415588" y="1657350"/>
          <p14:tracePt t="12295" x="10399713" y="1657350"/>
          <p14:tracePt t="12304" x="10394950" y="1657350"/>
          <p14:tracePt t="12318" x="10385425" y="1647825"/>
          <p14:tracePt t="12324" x="10380663" y="1647825"/>
          <p14:tracePt t="12341" x="10369550" y="1643063"/>
          <p14:tracePt t="12346" x="10360025" y="1638300"/>
          <p14:tracePt t="12362" x="10350500" y="1631950"/>
          <p14:tracePt t="12371" x="10345738" y="1631950"/>
          <p14:tracePt t="12392" x="10340975" y="1627188"/>
          <p14:tracePt t="12406" x="10334625" y="1627188"/>
          <p14:tracePt t="12429" x="10329863" y="1627188"/>
          <p14:tracePt t="12437" x="10320338" y="1627188"/>
          <p14:tracePt t="12454" x="10315575" y="1622425"/>
          <p14:tracePt t="12477" x="10306050" y="1617663"/>
          <p14:tracePt t="12481" x="10301288" y="1617663"/>
          <p14:tracePt t="12497" x="10294938" y="1612900"/>
          <p14:tracePt t="12519" x="10290175" y="1603375"/>
          <p14:tracePt t="12528" x="10280650" y="1603375"/>
          <p14:tracePt t="12611" x="10275888" y="1603375"/>
          <p14:tracePt t="12619" x="10266363" y="1598613"/>
          <p14:tracePt t="12749" x="10255250" y="1592263"/>
          <p14:tracePt t="12759" x="10236200" y="1592263"/>
          <p14:tracePt t="12769" x="10210800" y="1587500"/>
          <p14:tracePt t="12773" x="10166350" y="1573213"/>
          <p14:tracePt t="12788" x="10112375" y="1558925"/>
          <p14:tracePt t="12794" x="10063163" y="1538288"/>
          <p14:tracePt t="12811" x="9972675" y="1512888"/>
          <p14:tracePt t="12816" x="9942513" y="1503363"/>
          <p14:tracePt t="12834" x="9898063" y="1493838"/>
          <p14:tracePt t="12837" x="9883775" y="1489075"/>
          <p14:tracePt t="12841" x="9844088" y="1479550"/>
          <p14:tracePt t="12858" x="9790113" y="1473200"/>
          <p14:tracePt t="12863" x="9755188" y="1454150"/>
          <p14:tracePt t="12879" x="9694863" y="1449388"/>
          <p14:tracePt t="12886" x="9675813" y="1439863"/>
          <p14:tracePt t="12905" x="9601200" y="1423988"/>
          <p14:tracePt t="12908" x="9540875" y="1414463"/>
          <p14:tracePt t="12925" x="9436100" y="1389063"/>
          <p14:tracePt t="12931" x="9382125" y="1370013"/>
          <p14:tracePt t="12947" x="9307513" y="1354138"/>
          <p14:tracePt t="12953" x="9267825" y="1344613"/>
          <p14:tracePt t="12969" x="9209088" y="1330325"/>
          <p14:tracePt t="12976" x="9178925" y="1319213"/>
          <p14:tracePt t="12993" x="9144000" y="1314450"/>
          <p14:tracePt t="12998" x="9113838" y="1314450"/>
          <p14:tracePt t="13015" x="9078913" y="1314450"/>
          <p14:tracePt t="13022" x="9050338" y="1314450"/>
          <p14:tracePt t="13038" x="8990013" y="1314450"/>
          <p14:tracePt t="13043" x="8959850" y="1314450"/>
          <p14:tracePt t="13060" x="8891588" y="1314450"/>
          <p14:tracePt t="13065" x="8836025" y="1314450"/>
          <p14:tracePt t="13082" x="8756650" y="1314450"/>
          <p14:tracePt t="13089" x="8716963" y="1314450"/>
          <p14:tracePt t="13105" x="8642350" y="1314450"/>
          <p14:tracePt t="13111" x="8602663" y="1314450"/>
          <p14:tracePt t="13128" x="8523288" y="1314450"/>
          <p14:tracePt t="13133" x="8483600" y="1314450"/>
          <p14:tracePt t="13150" x="8408988" y="1314450"/>
          <p14:tracePt t="13156" x="8378825" y="1314450"/>
          <p14:tracePt t="13173" x="8320088" y="1314450"/>
          <p14:tracePt t="13178" x="8266113" y="1314450"/>
          <p14:tracePt t="13195" x="8201025" y="1314450"/>
          <p14:tracePt t="13202" x="8161338" y="1314450"/>
          <p14:tracePt t="13217" x="8051800" y="1314450"/>
          <p14:tracePt t="13224" x="8032750" y="1314450"/>
          <p14:tracePt t="13241" x="7962900" y="1314450"/>
          <p14:tracePt t="13245" x="7932738" y="1314450"/>
          <p14:tracePt t="13262" x="7867650" y="1314450"/>
          <p14:tracePt t="13269" x="7848600" y="1325563"/>
          <p14:tracePt t="13286" x="7804150" y="1330325"/>
          <p14:tracePt t="13291" x="7783513" y="1330325"/>
          <p14:tracePt t="13308" x="7708900" y="1354138"/>
          <p14:tracePt t="13313" x="7685088" y="1365250"/>
          <p14:tracePt t="13329" x="7629525" y="1379538"/>
          <p14:tracePt t="13336" x="7589838" y="1393825"/>
          <p14:tracePt t="13354" x="7486650" y="1433513"/>
          <p14:tracePt t="13359" x="7456488" y="1449388"/>
          <p14:tracePt t="13374" x="7377113" y="1484313"/>
          <p14:tracePt t="13379" x="7321550" y="1512888"/>
          <p14:tracePt t="13395" x="7218363" y="1568450"/>
          <p14:tracePt t="13403" x="7202488" y="1577975"/>
          <p14:tracePt t="13419" x="7162800" y="1612900"/>
          <p14:tracePt t="13425" x="7143750" y="1638300"/>
          <p14:tracePt t="13441" x="7104063" y="1682750"/>
          <p14:tracePt t="13447" x="7094538" y="1701800"/>
          <p14:tracePt t="13462" x="7073900" y="1731963"/>
          <p14:tracePt t="13471" x="7069138" y="1746250"/>
          <p14:tracePt t="13488" x="7054850" y="1781175"/>
          <p14:tracePt t="13493" x="7048500" y="1790700"/>
          <p14:tracePt t="13511" x="7038975" y="1820863"/>
          <p14:tracePt t="13515" x="7038975" y="1841500"/>
          <p14:tracePt t="13532" x="7034213" y="1865313"/>
          <p14:tracePt t="13539" x="7034213" y="1881188"/>
          <p14:tracePt t="13555" x="7024688" y="1925638"/>
          <p14:tracePt t="13561" x="7024688" y="1930400"/>
          <p14:tracePt t="13577" x="7024688" y="1979613"/>
          <p14:tracePt t="13583" x="7024688" y="1989138"/>
          <p14:tracePt t="13598" x="7024688" y="2019300"/>
          <p14:tracePt t="13608" x="7024688" y="2070100"/>
          <p14:tracePt t="13623" x="7024688" y="2138363"/>
          <p14:tracePt t="13628" x="7024688" y="2154238"/>
          <p14:tracePt t="13645" x="7024688" y="2203450"/>
          <p14:tracePt t="13652" x="7024688" y="2233613"/>
          <p14:tracePt t="13669" x="7024688" y="2292350"/>
          <p14:tracePt t="13674" x="7024688" y="2312988"/>
          <p14:tracePt t="13691" x="7024688" y="2366963"/>
          <p14:tracePt t="13695" x="7029450" y="2406650"/>
          <p14:tracePt t="13712" x="7043738" y="2481263"/>
          <p14:tracePt t="13719" x="7054850" y="2511425"/>
          <p14:tracePt t="13736" x="7069138" y="2574925"/>
          <p14:tracePt t="13759" x="7113588" y="2665413"/>
          <p14:tracePt t="13760" x="7134225" y="2719388"/>
          <p14:tracePt t="13763" x="7138988" y="2733675"/>
          <p14:tracePt t="13780" x="7183438" y="2798763"/>
          <p14:tracePt t="13786" x="7202488" y="2833688"/>
          <p14:tracePt t="13803" x="7237413" y="2873375"/>
          <p14:tracePt t="13809" x="7246938" y="2892425"/>
          <p14:tracePt t="13826" x="7277100" y="2917825"/>
          <p14:tracePt t="13831" x="7297738" y="2932113"/>
          <p14:tracePt t="13856" x="7342188" y="2957513"/>
          <p14:tracePt t="13858" x="7377113" y="2971800"/>
          <p14:tracePt t="13869" x="7421563" y="2987675"/>
          <p14:tracePt t="13876" x="7446963" y="2987675"/>
          <p14:tracePt t="13901" x="7559675" y="3006725"/>
          <p14:tracePt t="13915" x="7673975" y="3017838"/>
          <p14:tracePt t="13921" x="7743825" y="3017838"/>
          <p14:tracePt t="13938" x="7827963" y="3027363"/>
          <p14:tracePt t="13943" x="7907338" y="3027363"/>
          <p14:tracePt t="13961" x="8002588" y="3027363"/>
          <p14:tracePt t="13966" x="8066088" y="3027363"/>
          <p14:tracePt t="13983" x="8145463" y="3027363"/>
          <p14:tracePt t="13988" x="8215313" y="3036888"/>
          <p14:tracePt t="14005" x="8305800" y="3036888"/>
          <p14:tracePt t="14010" x="8385175" y="3036888"/>
          <p14:tracePt t="14027" x="8469313" y="3046413"/>
          <p14:tracePt t="14032" x="8532813" y="3046413"/>
          <p14:tracePt t="14057" x="8632825" y="3051175"/>
          <p14:tracePt t="14059" x="8712200" y="3051175"/>
          <p14:tracePt t="14070" x="8777288" y="3051175"/>
          <p14:tracePt t="14077" x="8826500" y="3051175"/>
          <p14:tracePt t="14093" x="8905875" y="3051175"/>
          <p14:tracePt t="14099" x="8945563" y="3051175"/>
          <p14:tracePt t="14118" x="9020175" y="3051175"/>
          <p14:tracePt t="14124" x="9069388" y="3051175"/>
          <p14:tracePt t="14141" x="9139238" y="3051175"/>
          <p14:tracePt t="14145" x="9178925" y="3051175"/>
          <p14:tracePt t="14163" x="9267825" y="3051175"/>
          <p14:tracePt t="14170" x="9317038" y="3051175"/>
          <p14:tracePt t="14187" x="9396413" y="3046413"/>
          <p14:tracePt t="14191" x="9436100" y="3041650"/>
          <p14:tracePt t="14209" x="9477375" y="3032125"/>
          <p14:tracePt t="14213" x="9501188" y="3032125"/>
          <p14:tracePt t="14230" x="9556750" y="3027363"/>
          <p14:tracePt t="14236" x="9585325" y="3017838"/>
          <p14:tracePt t="14253" x="9640888" y="3006725"/>
          <p14:tracePt t="14259" x="9680575" y="3006725"/>
          <p14:tracePt t="14276" x="9739313" y="3001963"/>
          <p14:tracePt t="14280" x="9769475" y="3001963"/>
          <p14:tracePt t="14297" x="9839325" y="2992438"/>
          <p14:tracePt t="14303" x="9874250" y="2987675"/>
          <p14:tracePt t="14320" x="9948863" y="2987675"/>
          <p14:tracePt t="14326" x="9998075" y="2987675"/>
          <p14:tracePt t="14343" x="10072688" y="2978150"/>
          <p14:tracePt t="14348" x="10121900" y="2978150"/>
          <p14:tracePt t="14365" x="10201275" y="2978150"/>
          <p14:tracePt t="14371" x="10255250" y="2978150"/>
          <p14:tracePt t="14388" x="10360025" y="2978150"/>
          <p14:tracePt t="14394" x="10380663" y="2978150"/>
          <p14:tracePt t="14411" x="10399713" y="2971800"/>
          <p14:tracePt t="14415" x="10404475" y="2967038"/>
          <p14:tracePt t="14430" x="10415588" y="2967038"/>
          <p14:tracePt t="14441" x="10434638" y="2962275"/>
          <p14:tracePt t="14455" x="10460038" y="2952750"/>
          <p14:tracePt t="14478" x="10494963" y="2947988"/>
          <p14:tracePt t="14479" x="10534650" y="2938463"/>
          <p14:tracePt t="14483" x="10548938" y="2932113"/>
          <p14:tracePt t="14500" x="10567988" y="2932113"/>
          <p14:tracePt t="14503" x="10583863" y="2922588"/>
          <p14:tracePt t="14506" x="10614025" y="2922588"/>
          <p14:tracePt t="14523" x="10637838" y="2917825"/>
          <p14:tracePt t="14528" x="10653713" y="2913063"/>
          <p14:tracePt t="14545" x="10672763" y="2903538"/>
          <p14:tracePt t="14552" x="10693400" y="2903538"/>
          <p14:tracePt t="14569" x="10707688" y="2898775"/>
          <p14:tracePt t="14574" x="10728325" y="2892425"/>
          <p14:tracePt t="14591" x="10768013" y="2878138"/>
          <p14:tracePt t="14595" x="10787063" y="2873375"/>
          <p14:tracePt t="14612" x="10812463" y="2863850"/>
          <p14:tracePt t="14619" x="10826750" y="2859088"/>
          <p14:tracePt t="14636" x="10841038" y="2852738"/>
          <p14:tracePt t="14641" x="10856913" y="2852738"/>
          <p14:tracePt t="14656" x="10880725" y="2847975"/>
          <p14:tracePt t="14684" x="10880725" y="2838450"/>
          <p14:tracePt t="14685" x="10915650" y="2833688"/>
          <p14:tracePt t="14700" x="10945813" y="2828925"/>
          <p14:tracePt t="14701" x="10950575" y="2828925"/>
          <p14:tracePt t="14707" x="10971213" y="2819400"/>
          <p14:tracePt t="14722" x="10980738" y="2819400"/>
          <p14:tracePt t="14730" x="11010900" y="2813050"/>
          <p14:tracePt t="14745" x="11034713" y="2798763"/>
          <p14:tracePt t="14753" x="11041063" y="2798763"/>
          <p14:tracePt t="14768" x="11045825" y="2798763"/>
          <p14:tracePt t="14793" x="11050588" y="2798763"/>
          <p14:tracePt t="14793" x="11050588" y="2794000"/>
          <p14:tracePt t="14797" x="11055350" y="2794000"/>
          <p14:tracePt t="14860" x="11069638" y="2794000"/>
          <p14:tracePt t="14883" x="11074400" y="2789238"/>
          <p14:tracePt t="14904" x="11074400" y="2784475"/>
          <p14:tracePt t="15178" x="11069638" y="2784475"/>
          <p14:tracePt t="15186" x="11060113" y="2784475"/>
          <p14:tracePt t="15198" x="11055350" y="2784475"/>
          <p14:tracePt t="15249" x="11050588" y="2789238"/>
          <p14:tracePt t="15344" x="11041063" y="2794000"/>
          <p14:tracePt t="15404" x="11029950" y="2803525"/>
          <p14:tracePt t="15413" x="11020425" y="2803525"/>
          <p14:tracePt t="16626" x="10483850" y="2932113"/>
          <p14:tracePt t="16626" x="10126663" y="3011488"/>
          <p14:tracePt t="16626" x="9759950" y="3062288"/>
          <p14:tracePt t="16626" x="9342438" y="3136900"/>
          <p14:tracePt t="16626" x="8801100" y="3205163"/>
          <p14:tracePt t="16626" x="8021638" y="3314700"/>
          <p14:tracePt t="16626" x="7342188" y="3375025"/>
          <p14:tracePt t="16626" x="6254750" y="3454400"/>
          <p14:tracePt t="16626" x="5416550" y="3517900"/>
          <p14:tracePt t="16626" x="4198938" y="3578225"/>
          <p14:tracePt t="16626" x="3311525" y="3622675"/>
          <p14:tracePt t="16626" x="2089150" y="3681413"/>
          <p14:tracePt t="16626" x="1260475" y="3681413"/>
          <p14:tracePt t="16626" x="179388" y="3652838"/>
          <p14:tracePt t="16626" x="441325" y="2063750"/>
          <p14:tracePt t="16626" x="889000" y="1860550"/>
          <p14:tracePt t="16626" x="1206500" y="1757363"/>
          <p14:tracePt t="16626" x="1589088" y="1627188"/>
          <p14:tracePt t="16626" x="1708150" y="1582738"/>
          <p14:tracePt t="16626" x="2079625" y="1493838"/>
          <p14:tracePt t="16626" x="2686050" y="1374775"/>
          <p14:tracePt t="16626" x="3043238" y="1344613"/>
          <p14:tracePt t="16626" x="3663950" y="1314450"/>
          <p14:tracePt t="16626" x="4025900" y="1279525"/>
          <p14:tracePt t="16626" x="4527550" y="1265238"/>
          <p14:tracePt t="16626" x="4795838" y="1235075"/>
          <p14:tracePt t="16626" x="4919663" y="1200150"/>
          <p14:tracePt t="16626" x="4924425" y="1195388"/>
          <p14:tracePt t="16626" x="4933950" y="1181100"/>
          <p14:tracePt t="16626" x="4924425" y="1176338"/>
          <p14:tracePt t="16626" x="4845050" y="1116013"/>
          <p14:tracePt t="16626" x="4735513" y="1047750"/>
          <p14:tracePt t="16626" x="4518025" y="938213"/>
          <p14:tracePt t="16626" x="4352925" y="863600"/>
          <p14:tracePt t="16626" x="3886200" y="695325"/>
          <p14:tracePt t="16626" x="3573463" y="590550"/>
          <p14:tracePt t="16626" x="3171825" y="481013"/>
          <p14:tracePt t="16626" x="3038475" y="446088"/>
          <p14:tracePt t="16626" x="2625725" y="366713"/>
          <p14:tracePt t="16626" x="1995488" y="252413"/>
          <p14:tracePt t="16626" x="1479550" y="219075"/>
          <p14:tracePt t="16626" x="819150" y="198438"/>
          <p14:tracePt t="16626" x="422275" y="198438"/>
          <p14:tracePt t="16626" x="228600" y="3657600"/>
          <p14:tracePt t="16626" x="333375" y="3736975"/>
          <p14:tracePt t="16626" x="366713" y="3751263"/>
          <p14:tracePt t="16626" x="396875" y="3767138"/>
          <p14:tracePt t="16626" x="396875" y="3771900"/>
          <p14:tracePt t="16626" x="401638" y="3771900"/>
          <p14:tracePt t="16626" x="401638" y="3781425"/>
          <p14:tracePt t="16626" x="387350" y="3781425"/>
          <p14:tracePt t="16626" x="357188" y="3776663"/>
          <p14:tracePt t="16626" x="312738" y="3776663"/>
          <p14:tracePt t="16626" x="282575" y="3776663"/>
          <p14:tracePt t="16626" x="242888" y="3776663"/>
          <p14:tracePt t="16626" x="228600" y="3776663"/>
          <p14:tracePt t="16626" x="212725" y="3776663"/>
          <p14:tracePt t="16626" x="198438" y="3776663"/>
          <p14:tracePt t="16626" x="188913" y="3781425"/>
          <p14:tracePt t="16626" x="184150" y="3781425"/>
          <p14:tracePt t="16626" x="184150" y="3771900"/>
          <p14:tracePt t="16626" x="173038" y="3736975"/>
          <p14:tracePt t="16626" x="168275" y="3702050"/>
          <p14:tracePt t="16626" x="168275" y="3652838"/>
          <p14:tracePt t="16626" x="168275" y="3608388"/>
          <p14:tracePt t="16626" x="168275" y="3408363"/>
          <p14:tracePt t="16626" x="168275" y="3151188"/>
          <p14:tracePt t="16626" x="168275" y="3001963"/>
          <p14:tracePt t="16626" x="168275" y="2932113"/>
          <p14:tracePt t="16626" x="168275" y="2913063"/>
          <p14:tracePt t="16626" x="168275" y="2898775"/>
          <p14:tracePt t="16626" x="168275" y="2892425"/>
          <p14:tracePt t="16626" x="173038" y="2908300"/>
          <p14:tracePt t="16626" x="184150" y="2917825"/>
          <p14:tracePt t="16626" x="223838" y="2938463"/>
          <p14:tracePt t="16626" x="292100" y="2947988"/>
          <p14:tracePt t="16626" x="412750" y="2943225"/>
          <p14:tracePt t="16626" x="511175" y="2922588"/>
          <p14:tracePt t="16626" x="730250" y="2859088"/>
          <p14:tracePt t="16626" x="958850" y="2749550"/>
          <p14:tracePt t="16626" x="1316038" y="2520950"/>
          <p14:tracePt t="16626" x="1470025" y="2366963"/>
          <p14:tracePt t="16626" x="1731963" y="1984375"/>
          <p14:tracePt t="16626" x="1916113" y="1592263"/>
          <p14:tracePt t="16626" x="2100263" y="1160463"/>
          <p14:tracePt t="16626" x="2174875" y="868363"/>
          <p14:tracePt t="16626" x="2224088" y="450850"/>
          <p14:tracePt t="16626" x="2224088" y="17303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ADB409-6387-45EA-A997-6CE73112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0" y="57150"/>
            <a:ext cx="7505700" cy="876300"/>
          </a:xfrm>
        </p:spPr>
        <p:txBody>
          <a:bodyPr/>
          <a:lstStyle/>
          <a:p>
            <a:r>
              <a:rPr lang="en-US" sz="4400" dirty="0"/>
              <a:t>Fecal Dry Matter, d 16/17</a:t>
            </a:r>
          </a:p>
        </p:txBody>
      </p:sp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3E49F729-5420-4028-9379-294F1E16C4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0037935"/>
              </p:ext>
            </p:extLst>
          </p:nvPr>
        </p:nvGraphicFramePr>
        <p:xfrm>
          <a:off x="228600" y="1066800"/>
          <a:ext cx="11430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C5CA5DE-40DA-4B57-B655-58B977C4054E}"/>
              </a:ext>
            </a:extLst>
          </p:cNvPr>
          <p:cNvSpPr txBox="1"/>
          <p:nvPr/>
        </p:nvSpPr>
        <p:spPr>
          <a:xfrm>
            <a:off x="8870950" y="6096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Cellulose </a:t>
            </a:r>
            <a:r>
              <a:rPr lang="en-US" dirty="0">
                <a:latin typeface="+mn-lt"/>
              </a:rPr>
              <a:t>×</a:t>
            </a:r>
            <a:r>
              <a:rPr lang="en-US" dirty="0">
                <a:latin typeface="+mj-lt"/>
              </a:rPr>
              <a:t> ZnO, </a:t>
            </a:r>
            <a:r>
              <a:rPr lang="en-US" i="1" dirty="0">
                <a:latin typeface="+mj-lt"/>
              </a:rPr>
              <a:t>P </a:t>
            </a:r>
            <a:r>
              <a:rPr lang="en-US" dirty="0">
                <a:latin typeface="+mj-lt"/>
              </a:rPr>
              <a:t>= 0.426 </a:t>
            </a:r>
          </a:p>
          <a:p>
            <a:r>
              <a:rPr lang="en-US" dirty="0">
                <a:latin typeface="+mj-lt"/>
              </a:rPr>
              <a:t>Cellulose, </a:t>
            </a:r>
            <a:r>
              <a:rPr lang="en-US" i="1" dirty="0">
                <a:latin typeface="+mj-lt"/>
              </a:rPr>
              <a:t>P </a:t>
            </a:r>
            <a:r>
              <a:rPr lang="en-US" dirty="0">
                <a:latin typeface="+mj-lt"/>
              </a:rPr>
              <a:t>= 0.883</a:t>
            </a:r>
          </a:p>
          <a:p>
            <a:r>
              <a:rPr lang="en-US" dirty="0">
                <a:latin typeface="+mj-lt"/>
              </a:rPr>
              <a:t>ZnO, </a:t>
            </a:r>
            <a:r>
              <a:rPr lang="en-US" i="1" dirty="0">
                <a:latin typeface="+mj-lt"/>
              </a:rPr>
              <a:t>P </a:t>
            </a:r>
            <a:r>
              <a:rPr lang="en-US" dirty="0">
                <a:latin typeface="+mj-lt"/>
              </a:rPr>
              <a:t>= 0.316</a:t>
            </a:r>
          </a:p>
          <a:p>
            <a:r>
              <a:rPr lang="en-US" dirty="0">
                <a:latin typeface="+mj-lt"/>
              </a:rPr>
              <a:t>SEM = 0.951</a:t>
            </a:r>
          </a:p>
          <a:p>
            <a:endParaRPr lang="en-US" u="sng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15BA1-9220-4DE3-84E4-14AD6B3DC3D2}"/>
              </a:ext>
            </a:extLst>
          </p:cNvPr>
          <p:cNvCxnSpPr>
            <a:cxnSpLocks/>
          </p:cNvCxnSpPr>
          <p:nvPr/>
        </p:nvCxnSpPr>
        <p:spPr>
          <a:xfrm>
            <a:off x="20574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9AE0A0-4758-4475-B8D1-92022DFC5881}"/>
              </a:ext>
            </a:extLst>
          </p:cNvPr>
          <p:cNvCxnSpPr>
            <a:cxnSpLocks/>
          </p:cNvCxnSpPr>
          <p:nvPr/>
        </p:nvCxnSpPr>
        <p:spPr>
          <a:xfrm>
            <a:off x="7086600" y="5562600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C82D05-5B62-4D5D-8D09-57A512397374}"/>
              </a:ext>
            </a:extLst>
          </p:cNvPr>
          <p:cNvSpPr txBox="1"/>
          <p:nvPr/>
        </p:nvSpPr>
        <p:spPr>
          <a:xfrm>
            <a:off x="9601200" y="6337300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Chance et al., 2021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B4910AD-E620-449F-8103-28FD051A5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1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1"/>
    </mc:Choice>
    <mc:Fallback xmlns="">
      <p:transition spd="slow" advTm="17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27" x="466725" y="2560638"/>
          <p14:tracePt t="9441" x="550863" y="2649538"/>
          <p14:tracePt t="9448" x="600075" y="2698750"/>
          <p14:tracePt t="9465" x="685800" y="2784475"/>
          <p14:tracePt t="9470" x="735013" y="2828925"/>
          <p14:tracePt t="9486" x="793750" y="2903538"/>
          <p14:tracePt t="9492" x="828675" y="2927350"/>
          <p14:tracePt t="9509" x="889000" y="2971800"/>
          <p14:tracePt t="9516" x="952500" y="3006725"/>
          <p14:tracePt t="9532" x="1087438" y="3081338"/>
          <p14:tracePt t="9537" x="1146175" y="3130550"/>
          <p14:tracePt t="9554" x="1255713" y="3205163"/>
          <p14:tracePt t="9560" x="1339850" y="3270250"/>
          <p14:tracePt t="9577" x="1435100" y="3340100"/>
          <p14:tracePt t="9583" x="1509713" y="3384550"/>
          <p14:tracePt t="9600" x="1617663" y="3459163"/>
          <p14:tracePt t="9605" x="1703388" y="3503613"/>
          <p14:tracePt t="9621" x="1806575" y="3548063"/>
          <p14:tracePt t="9628" x="1866900" y="3568700"/>
          <p14:tracePt t="9644" x="1890713" y="3582988"/>
          <p14:tracePt t="9650" x="1897063" y="3582988"/>
          <p14:tracePt t="9687" x="1901825" y="3582988"/>
          <p14:tracePt t="9712" x="1920875" y="3582988"/>
          <p14:tracePt t="9719" x="1960563" y="3573463"/>
          <p14:tracePt t="9735" x="1995488" y="3562350"/>
          <p14:tracePt t="9740" x="2025650" y="3557588"/>
          <p14:tracePt t="9757" x="2060575" y="3557588"/>
          <p14:tracePt t="9762" x="2089150" y="3548063"/>
          <p14:tracePt t="9779" x="2135188" y="3548063"/>
          <p14:tracePt t="9786" x="2174875" y="3548063"/>
          <p14:tracePt t="9802" x="2238375" y="3548063"/>
          <p14:tracePt t="9807" x="2268538" y="3548063"/>
          <p14:tracePt t="9824" x="2317750" y="3552825"/>
          <p14:tracePt t="9829" x="2387600" y="3552825"/>
          <p14:tracePt t="9845" x="2408238" y="3557588"/>
          <p14:tracePt t="9852" x="2413000" y="3557588"/>
          <p14:tracePt t="9888" x="2417763" y="3557588"/>
          <p14:tracePt t="9896" x="2432050" y="3557588"/>
          <p14:tracePt t="9911" x="2447925" y="3543300"/>
          <p14:tracePt t="9912" x="2466975" y="3538538"/>
          <p14:tracePt t="9920" x="2482850" y="3522663"/>
          <p14:tracePt t="9937" x="2527300" y="3498850"/>
          <p14:tracePt t="9943" x="2541588" y="3494088"/>
          <p14:tracePt t="9959" x="2576513" y="3468688"/>
          <p14:tracePt t="9966" x="2590800" y="3459163"/>
          <p14:tracePt t="9982" x="2616200" y="3449638"/>
          <p14:tracePt t="9996" x="2630488" y="3433763"/>
          <p14:tracePt t="10004" x="2700338" y="3419475"/>
          <p14:tracePt t="10010" x="2714625" y="3419475"/>
          <p14:tracePt t="10027" x="2735263" y="3419475"/>
          <p14:tracePt t="10029" x="2749550" y="3414713"/>
          <p14:tracePt t="10033" x="2779713" y="3414713"/>
          <p14:tracePt t="10050" x="2814638" y="3403600"/>
          <p14:tracePt t="10055" x="2824163" y="3403600"/>
          <p14:tracePt t="10071" x="2854325" y="3398838"/>
          <p14:tracePt t="10079" x="2874963" y="3394075"/>
          <p14:tracePt t="10095" x="2898775" y="3394075"/>
          <p14:tracePt t="10100" x="2903538" y="3394075"/>
          <p14:tracePt t="10116" x="2908300" y="3394075"/>
          <p14:tracePt t="10122" x="2914650" y="3394075"/>
          <p14:tracePt t="10139" x="2933700" y="3379788"/>
          <p14:tracePt t="10146" x="2938463" y="3379788"/>
          <p14:tracePt t="10162" x="2947988" y="3379788"/>
          <p14:tracePt t="10168" x="2963863" y="3379788"/>
          <p14:tracePt t="10185" x="2973388" y="3379788"/>
          <p14:tracePt t="10190" x="2982913" y="3379788"/>
          <p14:tracePt t="10207" x="3027363" y="3379788"/>
          <p14:tracePt t="10212" x="3068638" y="3379788"/>
          <p14:tracePt t="10230" x="3127375" y="3379788"/>
          <p14:tracePt t="10236" x="3181350" y="3379788"/>
          <p14:tracePt t="10253" x="3267075" y="3384550"/>
          <p14:tracePt t="10258" x="3330575" y="3384550"/>
          <p14:tracePt t="10274" x="3405188" y="3384550"/>
          <p14:tracePt t="10280" x="3484563" y="3384550"/>
          <p14:tracePt t="10297" x="3584575" y="3384550"/>
          <p14:tracePt t="10303" x="3694113" y="3368675"/>
          <p14:tracePt t="10320" x="3813175" y="3368675"/>
          <p14:tracePt t="10325" x="3906838" y="3368675"/>
          <p14:tracePt t="10340" x="3995738" y="3368675"/>
          <p14:tracePt t="10350" x="4105275" y="3368675"/>
          <p14:tracePt t="10364" x="4198938" y="3368675"/>
          <p14:tracePt t="10367" x="4229100" y="3368675"/>
          <p14:tracePt t="10370" x="4289425" y="3368675"/>
          <p14:tracePt t="10387" x="4359275" y="3368675"/>
          <p14:tracePt t="10393" x="4373563" y="3368675"/>
          <p14:tracePt t="10409" x="4432300" y="3359150"/>
          <p14:tracePt t="10416" x="4462463" y="3354388"/>
          <p14:tracePt t="10433" x="4562475" y="3335338"/>
          <p14:tracePt t="10438" x="4606925" y="3335338"/>
          <p14:tracePt t="10454" x="4695825" y="3324225"/>
          <p14:tracePt t="10458" x="4735513" y="3324225"/>
          <p14:tracePt t="10475" x="4805363" y="3314700"/>
          <p14:tracePt t="10481" x="4824413" y="3314700"/>
          <p14:tracePt t="10498" x="4889500" y="3314700"/>
          <p14:tracePt t="10504" x="4949825" y="3314700"/>
          <p14:tracePt t="10520" x="4968875" y="3314700"/>
          <p14:tracePt t="10567" x="4973638" y="3314700"/>
          <p14:tracePt t="10573" x="4978400" y="3314700"/>
          <p14:tracePt t="10590" x="5024438" y="3314700"/>
          <p14:tracePt t="10596" x="5073650" y="3314700"/>
          <p14:tracePt t="10613" x="5137150" y="3314700"/>
          <p14:tracePt t="10620" x="5187950" y="3314700"/>
          <p14:tracePt t="10637" x="5232400" y="3314700"/>
          <p14:tracePt t="10641" x="5241925" y="3314700"/>
          <p14:tracePt t="10655" x="5251450" y="3314700"/>
          <p14:tracePt t="10701" x="5257800" y="3314700"/>
          <p14:tracePt t="10725" x="5267325" y="3314700"/>
          <p14:tracePt t="10726" x="5276850" y="3314700"/>
          <p14:tracePt t="10731" x="5291138" y="3314700"/>
          <p14:tracePt t="10747" x="5316538" y="3314700"/>
          <p14:tracePt t="10753" x="5337175" y="3314700"/>
          <p14:tracePt t="10770" x="5360988" y="3314700"/>
          <p14:tracePt t="10771" x="5365750" y="3314700"/>
          <p14:tracePt t="10775" x="5381625" y="3314700"/>
          <p14:tracePt t="10792" x="5416550" y="3314700"/>
          <p14:tracePt t="10798" x="5445125" y="3314700"/>
          <p14:tracePt t="10814" x="5480050" y="3314700"/>
          <p14:tracePt t="10820" x="5530850" y="3314700"/>
          <p14:tracePt t="10837" x="5594350" y="3314700"/>
          <p14:tracePt t="10842" x="5689600" y="3314700"/>
          <p14:tracePt t="10859" x="5778500" y="3314700"/>
          <p14:tracePt t="10866" x="5808663" y="3314700"/>
          <p14:tracePt t="10883" x="5962650" y="3309938"/>
          <p14:tracePt t="10884" x="5991225" y="3309938"/>
          <p14:tracePt t="10887" x="6096000" y="3309938"/>
          <p14:tracePt t="10904" x="6145213" y="3300413"/>
          <p14:tracePt t="10912" x="6161088" y="3300413"/>
          <p14:tracePt t="10927" x="6165850" y="3300413"/>
          <p14:tracePt t="10929" x="6165850" y="3295650"/>
          <p14:tracePt t="10933" x="6170613" y="3295650"/>
          <p14:tracePt t="10972" x="6180138" y="3295650"/>
          <p14:tracePt t="10978" x="6210300" y="3284538"/>
          <p14:tracePt t="10996" x="6269038" y="3284538"/>
          <p14:tracePt t="11001" x="6348413" y="3284538"/>
          <p14:tracePt t="11018" x="6483350" y="3284538"/>
          <p14:tracePt t="11023" x="6588125" y="3284538"/>
          <p14:tracePt t="11039" x="6746875" y="3284538"/>
          <p14:tracePt t="11047" x="6850063" y="3284538"/>
          <p14:tracePt t="11086" x="6945313" y="3284538"/>
          <p14:tracePt t="11087" x="6994525" y="3289300"/>
          <p14:tracePt t="11107" x="7015163" y="3289300"/>
          <p14:tracePt t="11112" x="7034213" y="3289300"/>
          <p14:tracePt t="11129" x="7073900" y="3289300"/>
          <p14:tracePt t="11151" x="7134225" y="3279775"/>
          <p14:tracePt t="11153" x="7158038" y="3270250"/>
          <p14:tracePt t="11156" x="7207250" y="3265488"/>
          <p14:tracePt t="11173" x="7253288" y="3265488"/>
          <p14:tracePt t="11180" x="7281863" y="3265488"/>
          <p14:tracePt t="11197" x="7316788" y="3265488"/>
          <p14:tracePt t="11203" x="7327900" y="3255963"/>
          <p14:tracePt t="11220" x="7342188" y="3249613"/>
          <p14:tracePt t="11226" x="7346950" y="3249613"/>
          <p14:tracePt t="11242" x="7356475" y="3244850"/>
          <p14:tracePt t="11248" x="7377113" y="3240088"/>
          <p14:tracePt t="11266" x="7421563" y="3225800"/>
          <p14:tracePt t="11270" x="7451725" y="3225800"/>
          <p14:tracePt t="11287" x="7519988" y="3225800"/>
          <p14:tracePt t="11293" x="7570788" y="3216275"/>
          <p14:tracePt t="11309" x="7624763" y="3216275"/>
          <p14:tracePt t="11316" x="7634288" y="3216275"/>
          <p14:tracePt t="11333" x="7645400" y="3209925"/>
          <p14:tracePt t="11361" x="7654925" y="3209925"/>
          <p14:tracePt t="11376" x="7659688" y="3209925"/>
          <p14:tracePt t="11384" x="7664450" y="3209925"/>
          <p14:tracePt t="11401" x="7673975" y="3205163"/>
          <p14:tracePt t="11405" x="7689850" y="3205163"/>
          <p14:tracePt t="11422" x="7713663" y="3200400"/>
          <p14:tracePt t="11446" x="7743825" y="3195638"/>
          <p14:tracePt t="11453" x="7748588" y="3195638"/>
          <p14:tracePt t="11475" x="7759700" y="3195638"/>
          <p14:tracePt t="11477" x="7764463" y="3195638"/>
          <p14:tracePt t="11490" x="7783513" y="3195638"/>
          <p14:tracePt t="11497" x="7788275" y="3186113"/>
          <p14:tracePt t="11515" x="7808913" y="3186113"/>
          <p14:tracePt t="11519" x="7813675" y="3181350"/>
          <p14:tracePt t="11536" x="7823200" y="3181350"/>
          <p14:tracePt t="11541" x="7832725" y="3176588"/>
          <p14:tracePt t="11557" x="7853363" y="3170238"/>
          <p14:tracePt t="11564" x="7858125" y="3170238"/>
          <p14:tracePt t="11580" x="7878763" y="3160713"/>
          <p14:tracePt t="11586" x="7888288" y="3160713"/>
          <p14:tracePt t="11602" x="7897813" y="3155950"/>
          <p14:tracePt t="11623" x="7902575" y="3155950"/>
          <p14:tracePt t="11645" x="7907338" y="3155950"/>
          <p14:tracePt t="11671" x="7918450" y="3155950"/>
          <p14:tracePt t="11676" x="7937500" y="3151188"/>
          <p14:tracePt t="11692" x="7958138" y="3151188"/>
          <p14:tracePt t="11699" x="7967663" y="3146425"/>
          <p14:tracePt t="11715" x="7986713" y="3146425"/>
          <p14:tracePt t="11721" x="8007350" y="3136900"/>
          <p14:tracePt t="11738" x="8026400" y="3136900"/>
          <p14:tracePt t="11742" x="8037513" y="3136900"/>
          <p14:tracePt t="11758" x="8061325" y="3136900"/>
          <p14:tracePt t="11764" x="8077200" y="3136900"/>
          <p14:tracePt t="11782" x="8105775" y="3136900"/>
          <p14:tracePt t="11787" x="8116888" y="3136900"/>
          <p14:tracePt t="11804" x="8131175" y="3141663"/>
          <p14:tracePt t="11809" x="8145463" y="3141663"/>
          <p14:tracePt t="11825" x="8161338" y="3141663"/>
          <p14:tracePt t="11832" x="8175625" y="3141663"/>
          <p14:tracePt t="11851" x="8185150" y="3141663"/>
          <p14:tracePt t="11871" x="8191500" y="3146425"/>
          <p14:tracePt t="11880" x="8196263" y="3146425"/>
          <p14:tracePt t="11893" x="8201025" y="3146425"/>
          <p14:tracePt t="11901" x="8210550" y="3146425"/>
          <p14:tracePt t="11916" x="8215313" y="3146425"/>
          <p14:tracePt t="11925" x="8240713" y="3146425"/>
          <p14:tracePt t="11940" x="8266113" y="3146425"/>
          <p14:tracePt t="11946" x="8315325" y="3146425"/>
          <p14:tracePt t="11964" x="8359775" y="3146425"/>
          <p14:tracePt t="11969" x="8389938" y="3146425"/>
          <p14:tracePt t="11986" x="8413750" y="3146425"/>
          <p14:tracePt t="11997" x="8424863" y="3146425"/>
          <p14:tracePt t="12007" x="8458200" y="3146425"/>
          <p14:tracePt t="12013" x="8478838" y="3146425"/>
          <p14:tracePt t="12031" x="8513763" y="3146425"/>
          <p14:tracePt t="12036" x="8543925" y="3146425"/>
          <p14:tracePt t="12053" x="8588375" y="3146425"/>
          <p14:tracePt t="12058" x="8607425" y="3146425"/>
          <p14:tracePt t="12075" x="8632825" y="3146425"/>
          <p14:tracePt t="12081" x="8647113" y="3146425"/>
          <p14:tracePt t="12097" x="8662988" y="3146425"/>
          <p14:tracePt t="12104" x="8667750" y="3146425"/>
          <p14:tracePt t="12119" x="8677275" y="3146425"/>
          <p14:tracePt t="12130" x="8691563" y="3146425"/>
          <p14:tracePt t="12142" x="8712200" y="3146425"/>
          <p14:tracePt t="12149" x="8737600" y="3146425"/>
          <p14:tracePt t="12165" x="8791575" y="3130550"/>
          <p14:tracePt t="12171" x="8851900" y="3121025"/>
          <p14:tracePt t="12188" x="8964613" y="3111500"/>
          <p14:tracePt t="12194" x="9034463" y="3101975"/>
          <p14:tracePt t="12208" x="9113838" y="3090863"/>
          <p14:tracePt t="12219" x="9253538" y="3081338"/>
          <p14:tracePt t="12234" x="9386888" y="3081338"/>
          <p14:tracePt t="12238" x="9456738" y="3081338"/>
          <p14:tracePt t="12255" x="9580563" y="3086100"/>
          <p14:tracePt t="12263" x="9596438" y="3090863"/>
          <p14:tracePt t="12280" x="9636125" y="3097213"/>
          <p14:tracePt t="12284" x="9645650" y="3097213"/>
          <p14:tracePt t="12299" x="9650413" y="3097213"/>
          <p14:tracePt t="12322" x="9655175" y="3106738"/>
          <p14:tracePt t="12331" x="9659938" y="3106738"/>
          <p14:tracePt t="12347" x="9675813" y="3106738"/>
          <p14:tracePt t="12351" x="9699625" y="3106738"/>
          <p14:tracePt t="12369" x="9725025" y="3106738"/>
          <p14:tracePt t="12373" x="9744075" y="3106738"/>
          <p14:tracePt t="12388" x="9774238" y="3106738"/>
          <p14:tracePt t="12396" x="9804400" y="3106738"/>
          <p14:tracePt t="12411" x="9829800" y="3106738"/>
          <p14:tracePt t="12414" x="9869488" y="3106738"/>
          <p14:tracePt t="12418" x="9898063" y="3106738"/>
          <p14:tracePt t="12434" x="9977438" y="3106738"/>
          <p14:tracePt t="12439" x="10033000" y="3106738"/>
          <p14:tracePt t="12454" x="10072688" y="3106738"/>
          <p14:tracePt t="12464" x="10107613" y="3106738"/>
          <p14:tracePt t="12503" x="10117138" y="3106738"/>
          <p14:tracePt t="12509" x="10121900" y="3106738"/>
          <p14:tracePt t="12526" x="10131425" y="3106738"/>
          <p14:tracePt t="12546" x="10136188" y="3106738"/>
          <p14:tracePt t="12570" x="10142538" y="3106738"/>
          <p14:tracePt t="12614" x="10147300" y="3106738"/>
          <p14:tracePt t="12660" x="10152063" y="3106738"/>
          <p14:tracePt t="12864" x="10142538" y="3106738"/>
          <p14:tracePt t="12870" x="10136188" y="3106738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CB8D0-1B2A-4E4A-9E40-53CB1784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6254"/>
            <a:ext cx="10972800" cy="888146"/>
          </a:xfrm>
        </p:spPr>
        <p:txBody>
          <a:bodyPr/>
          <a:lstStyle/>
          <a:p>
            <a:r>
              <a:rPr lang="en-US" sz="4400" dirty="0"/>
              <a:t>Fecal Scores, d 16/17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4EAE3D-E09B-470D-8077-C44B41C24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0"/>
            <a:ext cx="9610725" cy="4648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8AC9E0-C7FC-4997-BF95-11B650DD66DE}"/>
              </a:ext>
            </a:extLst>
          </p:cNvPr>
          <p:cNvSpPr txBox="1"/>
          <p:nvPr/>
        </p:nvSpPr>
        <p:spPr>
          <a:xfrm>
            <a:off x="9372600" y="2438400"/>
            <a:ext cx="3200400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sz="2200" dirty="0">
                <a:latin typeface="+mj-lt"/>
              </a:rPr>
              <a:t>- Hard feces</a:t>
            </a:r>
          </a:p>
          <a:p>
            <a:pPr>
              <a:lnSpc>
                <a:spcPts val="2500"/>
              </a:lnSpc>
            </a:pPr>
            <a:r>
              <a:rPr lang="en-US" sz="2200" dirty="0">
                <a:latin typeface="+mj-lt"/>
              </a:rPr>
              <a:t>- Firm, formed feces</a:t>
            </a:r>
          </a:p>
          <a:p>
            <a:pPr>
              <a:lnSpc>
                <a:spcPts val="2500"/>
              </a:lnSpc>
            </a:pPr>
            <a:r>
              <a:rPr lang="en-US" sz="2200" dirty="0">
                <a:latin typeface="+mj-lt"/>
              </a:rPr>
              <a:t>- Soft, moist feces</a:t>
            </a:r>
          </a:p>
          <a:p>
            <a:pPr>
              <a:lnSpc>
                <a:spcPts val="2500"/>
              </a:lnSpc>
            </a:pPr>
            <a:r>
              <a:rPr lang="en-US" sz="2200" dirty="0">
                <a:latin typeface="+mj-lt"/>
              </a:rPr>
              <a:t>- Soft, unformed feces </a:t>
            </a:r>
          </a:p>
          <a:p>
            <a:pPr>
              <a:lnSpc>
                <a:spcPts val="2500"/>
              </a:lnSpc>
            </a:pPr>
            <a:r>
              <a:rPr lang="en-US" sz="2200" dirty="0">
                <a:latin typeface="+mj-lt"/>
              </a:rPr>
              <a:t>- Watery feces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ADDFD1-0B8F-4DBD-A1A2-79CD8B12E852}"/>
              </a:ext>
            </a:extLst>
          </p:cNvPr>
          <p:cNvSpPr txBox="1"/>
          <p:nvPr/>
        </p:nvSpPr>
        <p:spPr>
          <a:xfrm>
            <a:off x="8763000" y="4517648"/>
            <a:ext cx="312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</a:rPr>
              <a:t>Cellulose </a:t>
            </a:r>
            <a:r>
              <a:rPr lang="en-US" sz="2000" dirty="0">
                <a:latin typeface="+mn-lt"/>
              </a:rPr>
              <a:t>×</a:t>
            </a:r>
            <a:r>
              <a:rPr lang="en-US" sz="2200" dirty="0">
                <a:latin typeface="+mj-lt"/>
              </a:rPr>
              <a:t> ZnO, </a:t>
            </a:r>
            <a:r>
              <a:rPr lang="en-US" sz="2200" i="1" dirty="0">
                <a:latin typeface="+mj-lt"/>
              </a:rPr>
              <a:t>P </a:t>
            </a:r>
            <a:r>
              <a:rPr lang="en-US" sz="2200" dirty="0">
                <a:latin typeface="+mj-lt"/>
              </a:rPr>
              <a:t>= 0.192 </a:t>
            </a:r>
          </a:p>
          <a:p>
            <a:r>
              <a:rPr lang="en-US" sz="2200" dirty="0">
                <a:latin typeface="+mj-lt"/>
              </a:rPr>
              <a:t>Cellulose, </a:t>
            </a:r>
            <a:r>
              <a:rPr lang="en-US" sz="2200" i="1" dirty="0">
                <a:latin typeface="+mj-lt"/>
              </a:rPr>
              <a:t>P </a:t>
            </a:r>
            <a:r>
              <a:rPr lang="en-US" sz="2200" dirty="0">
                <a:latin typeface="+mj-lt"/>
              </a:rPr>
              <a:t>= 0.268</a:t>
            </a:r>
          </a:p>
          <a:p>
            <a:r>
              <a:rPr lang="en-US" sz="2200" b="1" dirty="0">
                <a:latin typeface="+mj-lt"/>
              </a:rPr>
              <a:t>ZnO, </a:t>
            </a:r>
            <a:r>
              <a:rPr lang="en-US" sz="2200" b="1" i="1" dirty="0">
                <a:latin typeface="+mj-lt"/>
              </a:rPr>
              <a:t>P </a:t>
            </a:r>
            <a:r>
              <a:rPr lang="en-US" sz="2200" b="1" dirty="0">
                <a:latin typeface="+mj-lt"/>
              </a:rPr>
              <a:t>&lt; 0.001</a:t>
            </a:r>
          </a:p>
          <a:p>
            <a:r>
              <a:rPr lang="en-US" sz="2200" dirty="0">
                <a:latin typeface="+mj-lt"/>
              </a:rPr>
              <a:t>SEM = 0.149</a:t>
            </a:r>
          </a:p>
          <a:p>
            <a:endParaRPr lang="en-US" sz="2200" u="sng" dirty="0">
              <a:latin typeface="+mj-lt"/>
            </a:endParaRPr>
          </a:p>
          <a:p>
            <a:endParaRPr lang="en-US" sz="22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DB7E0-83F0-48F1-A1D7-EC549C06578F}"/>
              </a:ext>
            </a:extLst>
          </p:cNvPr>
          <p:cNvSpPr txBox="1"/>
          <p:nvPr/>
        </p:nvSpPr>
        <p:spPr>
          <a:xfrm>
            <a:off x="9601200" y="6337300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Chance et al., 2021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979EC7D-26A9-4E21-8D9A-889342AE8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61"/>
    </mc:Choice>
    <mc:Fallback xmlns="">
      <p:transition spd="slow" advTm="27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0" x="10082213" y="3076575"/>
          <p14:tracePt t="1092" x="10021888" y="3062288"/>
          <p14:tracePt t="1093" x="9993313" y="3062288"/>
          <p14:tracePt t="1094" x="9953625" y="3062288"/>
          <p14:tracePt t="1095" x="9932988" y="3062288"/>
          <p14:tracePt t="1101" x="9923463" y="3057525"/>
          <p14:tracePt t="1119" x="9893300" y="3041650"/>
          <p14:tracePt t="1123" x="9874250" y="3022600"/>
          <p14:tracePt t="1140" x="9834563" y="2971800"/>
          <p14:tracePt t="1164" x="9764713" y="2917825"/>
          <p14:tracePt t="1169" x="9739313" y="2882900"/>
          <p14:tracePt t="1186" x="9690100" y="2843213"/>
          <p14:tracePt t="1191" x="9664700" y="2813050"/>
          <p14:tracePt t="1216" x="9625013" y="2754313"/>
          <p14:tracePt t="1218" x="9601200" y="2733675"/>
          <p14:tracePt t="1230" x="9561513" y="2665413"/>
          <p14:tracePt t="1236" x="9545638" y="2630488"/>
          <p14:tracePt t="1253" x="9521825" y="2586038"/>
          <p14:tracePt t="1259" x="9496425" y="2540000"/>
          <p14:tracePt t="1275" x="9461500" y="2486025"/>
          <p14:tracePt t="1282" x="9447213" y="2446338"/>
          <p14:tracePt t="1298" x="9426575" y="2381250"/>
          <p14:tracePt t="1303" x="9421813" y="2327275"/>
          <p14:tracePt t="1320" x="9421813" y="2262188"/>
          <p14:tracePt t="1324" x="9421813" y="2222500"/>
          <p14:tracePt t="1341" x="9421813" y="2189163"/>
          <p14:tracePt t="1348" x="9421813" y="2182813"/>
          <p14:tracePt t="1363" x="9421813" y="2149475"/>
          <p14:tracePt t="1369" x="9421813" y="2128838"/>
          <p14:tracePt t="1386" x="9421813" y="2114550"/>
          <p14:tracePt t="1392" x="9421813" y="2098675"/>
          <p14:tracePt t="1410" x="9421813" y="2079625"/>
          <p14:tracePt t="1416" x="9426575" y="2070100"/>
          <p14:tracePt t="1434" x="9436100" y="2044700"/>
          <p14:tracePt t="1438" x="9436100" y="2028825"/>
          <p14:tracePt t="1455" x="9442450" y="1995488"/>
          <p14:tracePt t="1461" x="9447213" y="1974850"/>
          <p14:tracePt t="1478" x="9456738" y="1939925"/>
          <p14:tracePt t="1484" x="9461500" y="1916113"/>
          <p14:tracePt t="1501" x="9471025" y="1890713"/>
          <p14:tracePt t="1506" x="9486900" y="1860550"/>
          <p14:tracePt t="1522" x="9496425" y="1836738"/>
          <p14:tracePt t="1528" x="9510713" y="1811338"/>
          <p14:tracePt t="1545" x="9536113" y="1785938"/>
          <p14:tracePt t="1552" x="9545638" y="1766888"/>
          <p14:tracePt t="1568" x="9566275" y="1736725"/>
          <p14:tracePt t="1574" x="9580563" y="1717675"/>
          <p14:tracePt t="1590" x="9590088" y="1697038"/>
          <p14:tracePt t="1596" x="9590088" y="1692275"/>
          <p14:tracePt t="1613" x="9605963" y="1666875"/>
          <p14:tracePt t="1619" x="9605963" y="1652588"/>
          <p14:tracePt t="1636" x="9605963" y="1647825"/>
          <p14:tracePt t="1636" x="9605963" y="1643063"/>
          <p14:tracePt t="1641" x="9605963" y="1631950"/>
          <p14:tracePt t="1658" x="9605963" y="1612900"/>
          <p14:tracePt t="1681" x="9605963" y="1587500"/>
          <p14:tracePt t="1682" x="9605963" y="1582738"/>
          <p14:tracePt t="1686" x="9605963" y="1573213"/>
          <p14:tracePt t="1703" x="9605963" y="1552575"/>
          <p14:tracePt t="1708" x="9605963" y="1538288"/>
          <p14:tracePt t="1725" x="9605963" y="1528763"/>
          <p14:tracePt t="1732" x="9605963" y="1519238"/>
          <p14:tracePt t="1746" x="9605963" y="1512888"/>
          <p14:tracePt t="1753" x="9605963" y="1503363"/>
          <p14:tracePt t="1770" x="9605963" y="1493838"/>
          <p14:tracePt t="1776" x="9610725" y="1489075"/>
          <p14:tracePt t="1791" x="9610725" y="1484313"/>
          <p14:tracePt t="1799" x="9610725" y="1479550"/>
          <p14:tracePt t="1822" x="9615488" y="1463675"/>
          <p14:tracePt t="1837" x="9620250" y="1449388"/>
          <p14:tracePt t="1844" x="9620250" y="1433513"/>
          <p14:tracePt t="1861" x="9620250" y="1423988"/>
          <p14:tracePt t="1866" x="9629775" y="1404938"/>
          <p14:tracePt t="1882" x="9629775" y="1400175"/>
          <p14:tracePt t="4401" x="9629775" y="1419225"/>
          <p14:tracePt t="4404" x="9629775" y="1433513"/>
          <p14:tracePt t="4407" x="9629775" y="1454150"/>
          <p14:tracePt t="4410" x="9629775" y="1458913"/>
          <p14:tracePt t="4414" x="9629775" y="1463675"/>
          <p14:tracePt t="4426" x="9629775" y="1468438"/>
          <p14:tracePt t="4427" x="9629775" y="1479550"/>
          <p14:tracePt t="4432" x="9629775" y="1489075"/>
          <p14:tracePt t="4449" x="9629775" y="1503363"/>
          <p14:tracePt t="4454" x="9629775" y="1508125"/>
          <p14:tracePt t="4471" x="9629775" y="1528763"/>
          <p14:tracePt t="4478" x="9629775" y="1533525"/>
          <p14:tracePt t="4500" x="9629775" y="1538288"/>
          <p14:tracePt t="4517" x="9629775" y="1547813"/>
          <p14:tracePt t="4521" x="9629775" y="1563688"/>
          <p14:tracePt t="4538" x="9620250" y="1598613"/>
          <p14:tracePt t="4543" x="9620250" y="1603375"/>
          <p14:tracePt t="4558" x="9620250" y="1627188"/>
          <p14:tracePt t="4566" x="9620250" y="1647825"/>
          <p14:tracePt t="4582" x="9620250" y="1666875"/>
          <p14:tracePt t="4604" x="9620250" y="1671638"/>
          <p14:tracePt t="4721" x="9620250" y="1682750"/>
          <p14:tracePt t="4726" x="9620250" y="1701800"/>
          <p14:tracePt t="4742" x="9620250" y="1727200"/>
          <p14:tracePt t="4748" x="9620250" y="1751013"/>
          <p14:tracePt t="4764" x="9620250" y="1790700"/>
          <p14:tracePt t="4770" x="9620250" y="1811338"/>
          <p14:tracePt t="4787" x="9620250" y="1830388"/>
          <p14:tracePt t="4792" x="9620250" y="1841500"/>
          <p14:tracePt t="4809" x="9620250" y="1870075"/>
          <p14:tracePt t="4832" x="9620250" y="1909763"/>
          <p14:tracePt t="4833" x="9620250" y="1925638"/>
          <p14:tracePt t="4836" x="9620250" y="1949450"/>
          <p14:tracePt t="4854" x="9620250" y="1979613"/>
          <p14:tracePt t="4859" x="9620250" y="2000250"/>
          <p14:tracePt t="4878" x="9620250" y="2035175"/>
          <p14:tracePt t="4882" x="9620250" y="2044700"/>
          <p14:tracePt t="4899" x="9620250" y="2070100"/>
          <p14:tracePt t="4905" x="9620250" y="2124075"/>
          <p14:tracePt t="4921" x="9620250" y="2138363"/>
          <p14:tracePt t="4928" x="9620250" y="2143125"/>
          <p14:tracePt t="4944" x="9615488" y="2159000"/>
          <p14:tracePt t="4965" x="9615488" y="2163763"/>
          <p14:tracePt t="5064" x="9615488" y="2168525"/>
          <p14:tracePt t="5080" x="9615488" y="2178050"/>
          <p14:tracePt t="5088" x="9615488" y="2182813"/>
          <p14:tracePt t="5100" x="9615488" y="2189163"/>
          <p14:tracePt t="5106" x="9615488" y="2203450"/>
          <p14:tracePt t="5124" x="9615488" y="2217738"/>
          <p14:tracePt t="5129" x="9615488" y="2228850"/>
          <p14:tracePt t="5153" x="9615488" y="2247900"/>
          <p14:tracePt t="5166" x="9615488" y="2252663"/>
          <p14:tracePt t="5173" x="9615488" y="2273300"/>
          <p14:tracePt t="5189" x="9610725" y="2312988"/>
          <p14:tracePt t="5195" x="9610725" y="2317750"/>
          <p14:tracePt t="5211" x="9601200" y="2336800"/>
          <p14:tracePt t="5218" x="9601200" y="2341563"/>
          <p14:tracePt t="5233" x="9596438" y="2341563"/>
          <p14:tracePt t="5241" x="9596438" y="2347913"/>
          <p14:tracePt t="5280" x="9590088" y="2352675"/>
          <p14:tracePt t="5461" x="9585325" y="2352675"/>
          <p14:tracePt t="5601" x="9585325" y="2362200"/>
          <p14:tracePt t="5619" x="9585325" y="2371725"/>
          <p14:tracePt t="5641" x="9585325" y="2381250"/>
          <p14:tracePt t="5647" x="9585325" y="2387600"/>
          <p14:tracePt t="5664" x="9580563" y="2411413"/>
          <p14:tracePt t="5669" x="9571038" y="2427288"/>
          <p14:tracePt t="5686" x="9566275" y="2451100"/>
          <p14:tracePt t="5691" x="9566275" y="2455863"/>
          <p14:tracePt t="5708" x="9561513" y="2460625"/>
          <p14:tracePt t="5736" x="9556750" y="2460625"/>
          <p14:tracePt t="6528" x="9545638" y="2460625"/>
          <p14:tracePt t="6700" x="9540875" y="2460625"/>
          <p14:tracePt t="6708" x="9526588" y="2460625"/>
          <p14:tracePt t="6722" x="9517063" y="2471738"/>
          <p14:tracePt t="6727" x="9505950" y="2471738"/>
          <p14:tracePt t="6744" x="9491663" y="2471738"/>
          <p14:tracePt t="6750" x="9486900" y="2471738"/>
          <p14:tracePt t="6767" x="9477375" y="2471738"/>
          <p14:tracePt t="6787" x="9471025" y="2471738"/>
          <p14:tracePt t="6809" x="9466263" y="2471738"/>
          <p14:tracePt t="6832" x="9456738" y="2471738"/>
          <p14:tracePt t="6885" x="9451975" y="2471738"/>
          <p14:tracePt t="6900" x="9447213" y="2471738"/>
          <p14:tracePt t="6922" x="9442450" y="2471738"/>
          <p14:tracePt t="6945" x="9436100" y="2471738"/>
          <p14:tracePt t="6968" x="9431338" y="2471738"/>
          <p14:tracePt t="6990" x="9426575" y="2471738"/>
          <p14:tracePt t="6998" x="9417050" y="2476500"/>
          <p14:tracePt t="7020" x="9412288" y="2476500"/>
          <p14:tracePt t="7037" x="9402763" y="2481263"/>
          <p14:tracePt t="7042" x="9396413" y="2481263"/>
          <p14:tracePt t="7059" x="9396413" y="2486025"/>
          <p14:tracePt t="7060" x="9391650" y="2486025"/>
          <p14:tracePt t="7082" x="9382125" y="2486025"/>
          <p14:tracePt t="7086" x="9372600" y="2486025"/>
          <p14:tracePt t="7103" x="9367838" y="2490788"/>
          <p14:tracePt t="7108" x="9363075" y="2490788"/>
          <p14:tracePt t="7124" x="9351963" y="2495550"/>
          <p14:tracePt t="7131" x="9347200" y="2500313"/>
          <p14:tracePt t="7146" x="9342438" y="2500313"/>
          <p14:tracePt t="7153" x="9342438" y="2511425"/>
          <p14:tracePt t="7170" x="9332913" y="2511425"/>
          <p14:tracePt t="7178" x="9328150" y="2516188"/>
          <p14:tracePt t="7192" x="9323388" y="2520950"/>
          <p14:tracePt t="7217" x="9317038" y="2530475"/>
          <p14:tracePt t="7222" x="9317038" y="2535238"/>
          <p14:tracePt t="7239" x="9312275" y="2551113"/>
          <p14:tracePt t="7244" x="9307513" y="2555875"/>
          <p14:tracePt t="7261" x="9302750" y="2565400"/>
          <p14:tracePt t="7285" x="9302750" y="2574925"/>
          <p14:tracePt t="7290" x="9293225" y="2574925"/>
          <p14:tracePt t="7306" x="9293225" y="2586038"/>
          <p14:tracePt t="7312" x="9293225" y="2595563"/>
          <p14:tracePt t="7329" x="9288463" y="2605088"/>
          <p14:tracePt t="7335" x="9288463" y="2614613"/>
          <p14:tracePt t="7352" x="9283700" y="2630488"/>
          <p14:tracePt t="7357" x="9283700" y="2635250"/>
          <p14:tracePt t="7374" x="9277350" y="2649538"/>
          <p14:tracePt t="7380" x="9277350" y="2654300"/>
          <p14:tracePt t="7394" x="9277350" y="2665413"/>
          <p14:tracePt t="7403" x="9277350" y="2670175"/>
          <p14:tracePt t="7427" x="9272588" y="2679700"/>
          <p14:tracePt t="7442" x="9272588" y="2689225"/>
          <p14:tracePt t="7462" x="9272588" y="2693988"/>
          <p14:tracePt t="7469" x="9272588" y="2705100"/>
          <p14:tracePt t="7486" x="9272588" y="2719388"/>
          <p14:tracePt t="7509" x="9272588" y="2724150"/>
          <p14:tracePt t="7511" x="9272588" y="2728913"/>
          <p14:tracePt t="7515" x="9272588" y="2744788"/>
          <p14:tracePt t="7532" x="9272588" y="2754313"/>
          <p14:tracePt t="7537" x="9272588" y="2759075"/>
          <p14:tracePt t="7554" x="9272588" y="2768600"/>
          <p14:tracePt t="7561" x="9272588" y="2779713"/>
          <p14:tracePt t="7578" x="9272588" y="2789238"/>
          <p14:tracePt t="7583" x="9272588" y="2794000"/>
          <p14:tracePt t="7598" x="9272588" y="2798763"/>
          <p14:tracePt t="7621" x="9277350" y="2803525"/>
          <p14:tracePt t="7628" x="9277350" y="2808288"/>
          <p14:tracePt t="7645" x="9283700" y="2824163"/>
          <p14:tracePt t="7650" x="9288463" y="2828925"/>
          <p14:tracePt t="7668" x="9297988" y="2838450"/>
          <p14:tracePt t="7672" x="9302750" y="2843213"/>
          <p14:tracePt t="7689" x="9312275" y="2843213"/>
          <p14:tracePt t="7711" x="9317038" y="2847975"/>
          <p14:tracePt t="7731" x="9323388" y="2847975"/>
          <p14:tracePt t="7803" x="9328150" y="2847975"/>
          <p14:tracePt t="7811" x="9337675" y="2847975"/>
          <p14:tracePt t="7826" x="9342438" y="2847975"/>
          <p14:tracePt t="7898" x="9347200" y="2847975"/>
          <p14:tracePt t="7915" x="9363075" y="2859088"/>
          <p14:tracePt t="7920" x="9372600" y="2859088"/>
          <p14:tracePt t="7938" x="9382125" y="2863850"/>
          <p14:tracePt t="7943" x="9402763" y="2863850"/>
          <p14:tracePt t="7960" x="9412288" y="2863850"/>
          <p14:tracePt t="7966" x="9421813" y="2868613"/>
          <p14:tracePt t="7983" x="9451975" y="2868613"/>
          <p14:tracePt t="7987" x="9461500" y="2868613"/>
          <p14:tracePt t="8004" x="9482138" y="2868613"/>
          <p14:tracePt t="8012" x="9491663" y="2868613"/>
          <p14:tracePt t="8028" x="9521825" y="2868613"/>
          <p14:tracePt t="8033" x="9531350" y="2868613"/>
          <p14:tracePt t="8051" x="9561513" y="2868613"/>
          <p14:tracePt t="8055" x="9580563" y="2868613"/>
          <p14:tracePt t="8072" x="9605963" y="2868613"/>
          <p14:tracePt t="8078" x="9615488" y="2868613"/>
          <p14:tracePt t="8096" x="9636125" y="2868613"/>
          <p14:tracePt t="8101" x="9640888" y="2868613"/>
          <p14:tracePt t="8118" x="9659938" y="2868613"/>
          <p14:tracePt t="8123" x="9664700" y="2868613"/>
          <p14:tracePt t="8138" x="9669463" y="2868613"/>
          <p14:tracePt t="8147" x="9685338" y="2868613"/>
          <p14:tracePt t="8161" x="9694863" y="2868613"/>
          <p14:tracePt t="8168" x="9699625" y="2868613"/>
          <p14:tracePt t="8187" x="9715500" y="2868613"/>
          <p14:tracePt t="8190" x="9720263" y="2868613"/>
          <p14:tracePt t="8207" x="9734550" y="2868613"/>
          <p14:tracePt t="8213" x="9739313" y="2868613"/>
          <p14:tracePt t="8229" x="9744075" y="2868613"/>
          <p14:tracePt t="8230" x="9748838" y="2868613"/>
          <p14:tracePt t="8236" x="9755188" y="2868613"/>
          <p14:tracePt t="8251" x="9759950" y="2868613"/>
          <p14:tracePt t="8258" x="9764713" y="2868613"/>
          <p14:tracePt t="8274" x="9779000" y="2868613"/>
          <p14:tracePt t="8280" x="9783763" y="2868613"/>
          <p14:tracePt t="8297" x="9813925" y="2868613"/>
          <p14:tracePt t="8303" x="9818688" y="2868613"/>
          <p14:tracePt t="8318" x="9829800" y="2868613"/>
          <p14:tracePt t="8369" x="9834563" y="2868613"/>
          <p14:tracePt t="8416" x="9823450" y="2868613"/>
          <p14:tracePt t="8430" x="9818688" y="2868613"/>
          <p14:tracePt t="8455" x="9813925" y="2873375"/>
          <p14:tracePt t="8461" x="9809163" y="2873375"/>
          <p14:tracePt t="8477" x="9799638" y="2873375"/>
          <p14:tracePt t="8505" x="9794875" y="2873375"/>
          <p14:tracePt t="8520" x="9783763" y="2878138"/>
          <p14:tracePt t="8527" x="9779000" y="2878138"/>
          <p14:tracePt t="8566" x="9774238" y="2878138"/>
          <p14:tracePt t="8573" x="9769475" y="2878138"/>
          <p14:tracePt t="8612" x="9759950" y="2878138"/>
          <p14:tracePt t="8617" x="9755188" y="2878138"/>
          <p14:tracePt t="8635" x="9739313" y="2878138"/>
          <p14:tracePt t="8640" x="9734550" y="2878138"/>
          <p14:tracePt t="8656" x="9704388" y="2878138"/>
          <p14:tracePt t="8662" x="9690100" y="2878138"/>
          <p14:tracePt t="8678" x="9659938" y="2878138"/>
          <p14:tracePt t="8685" x="9629775" y="2878138"/>
          <p14:tracePt t="8702" x="9596438" y="2878138"/>
          <p14:tracePt t="8707" x="9575800" y="2878138"/>
          <p14:tracePt t="8724" x="9536113" y="2878138"/>
          <p14:tracePt t="8730" x="9521825" y="2878138"/>
          <p14:tracePt t="8746" x="9510713" y="2878138"/>
          <p14:tracePt t="8768" x="9505950" y="2878138"/>
          <p14:tracePt t="8791" x="9491663" y="2878138"/>
          <p14:tracePt t="8815" x="9482138" y="2878138"/>
          <p14:tracePt t="8819" x="9477375" y="2878138"/>
          <p14:tracePt t="8857" x="9471025" y="2878138"/>
          <p14:tracePt t="8887" x="9471025" y="2882900"/>
          <p14:tracePt t="8911" x="9456738" y="2903538"/>
          <p14:tracePt t="8913" x="9451975" y="2917825"/>
          <p14:tracePt t="8927" x="9447213" y="2952750"/>
          <p14:tracePt t="8933" x="9436100" y="2971800"/>
          <p14:tracePt t="8950" x="9421813" y="3017838"/>
          <p14:tracePt t="8954" x="9417050" y="3036888"/>
          <p14:tracePt t="8979" x="9417050" y="3046413"/>
          <p14:tracePt t="8983" x="9402763" y="3071813"/>
          <p14:tracePt t="8995" x="9391650" y="3111500"/>
          <p14:tracePt t="8999" x="9391650" y="3121025"/>
          <p14:tracePt t="9016" x="9382125" y="3151188"/>
          <p14:tracePt t="9021" x="9382125" y="3160713"/>
          <p14:tracePt t="9037" x="9382125" y="3181350"/>
          <p14:tracePt t="9045" x="9382125" y="3200400"/>
          <p14:tracePt t="9062" x="9382125" y="3225800"/>
          <p14:tracePt t="9066" x="9386888" y="3244850"/>
          <p14:tracePt t="9085" x="9402763" y="3289300"/>
          <p14:tracePt t="9090" x="9407525" y="3314700"/>
          <p14:tracePt t="9107" x="9421813" y="3340100"/>
          <p14:tracePt t="9113" x="9436100" y="3368675"/>
          <p14:tracePt t="9129" x="9451975" y="3414713"/>
          <p14:tracePt t="9136" x="9466263" y="3443288"/>
          <p14:tracePt t="9152" x="9486900" y="3482975"/>
          <p14:tracePt t="9175" x="9501188" y="3522663"/>
          <p14:tracePt t="9198" x="9517063" y="3557588"/>
          <p14:tracePt t="9199" x="9517063" y="3562350"/>
          <p14:tracePt t="9203" x="9521825" y="3568700"/>
          <p14:tracePt t="9220" x="9521825" y="3578225"/>
          <p14:tracePt t="9225" x="9526588" y="3597275"/>
          <p14:tracePt t="9242" x="9536113" y="3648075"/>
          <p14:tracePt t="9248" x="9536113" y="3662363"/>
          <p14:tracePt t="9265" x="9545638" y="3697288"/>
          <p14:tracePt t="9270" x="9545638" y="3721100"/>
          <p14:tracePt t="9287" x="9545638" y="3751263"/>
          <p14:tracePt t="9294" x="9550400" y="3776663"/>
          <p14:tracePt t="9309" x="9550400" y="3795713"/>
          <p14:tracePt t="9311" x="9550400" y="3811588"/>
          <p14:tracePt t="9316" x="9550400" y="3840163"/>
          <p14:tracePt t="9333" x="9550400" y="3865563"/>
          <p14:tracePt t="9337" x="9550400" y="3875088"/>
          <p14:tracePt t="9354" x="9550400" y="3905250"/>
          <p14:tracePt t="9361" x="9550400" y="3910013"/>
          <p14:tracePt t="9378" x="9550400" y="3930650"/>
          <p14:tracePt t="9383" x="9550400" y="3935413"/>
          <p14:tracePt t="9400" x="9550400" y="3949700"/>
          <p14:tracePt t="9405" x="9545638" y="3965575"/>
          <p14:tracePt t="9421" x="9545638" y="3975100"/>
          <p14:tracePt t="9429" x="9536113" y="3994150"/>
          <p14:tracePt t="9445" x="9536113" y="4005263"/>
          <p14:tracePt t="9451" x="9531350" y="4019550"/>
          <p14:tracePt t="9468" x="9526588" y="4044950"/>
          <p14:tracePt t="9472" x="9521825" y="4049713"/>
          <p14:tracePt t="9489" x="9521825" y="4068763"/>
          <p14:tracePt t="9495" x="9510713" y="4073525"/>
          <p14:tracePt t="9511" x="9510713" y="4078288"/>
          <p14:tracePt t="9513" x="9505950" y="4094163"/>
          <p14:tracePt t="9518" x="9501188" y="4098925"/>
          <p14:tracePt t="9535" x="9491663" y="4113213"/>
          <p14:tracePt t="9540" x="9482138" y="4113213"/>
          <p14:tracePt t="9557" x="9466263" y="4124325"/>
          <p14:tracePt t="9563" x="9451975" y="4129088"/>
          <p14:tracePt t="9580" x="9431338" y="4133850"/>
          <p14:tracePt t="9586" x="9421813" y="4143375"/>
          <p14:tracePt t="9603" x="9386888" y="4152900"/>
          <p14:tracePt t="9607" x="9382125" y="4152900"/>
          <p14:tracePt t="9624" x="9367838" y="4159250"/>
          <p14:tracePt t="9629" x="9363075" y="4159250"/>
          <p14:tracePt t="9644" x="9356725" y="4159250"/>
          <p14:tracePt t="9767" x="9363075" y="4159250"/>
          <p14:tracePt t="9786" x="9377363" y="4159250"/>
          <p14:tracePt t="9791" x="9386888" y="4159250"/>
          <p14:tracePt t="9805" x="9407525" y="4159250"/>
          <p14:tracePt t="9812" x="9417050" y="4159250"/>
          <p14:tracePt t="9813" x="9426575" y="4152900"/>
          <p14:tracePt t="9848" x="9431338" y="4152900"/>
          <p14:tracePt t="10120" x="9447213" y="4152900"/>
          <p14:tracePt t="10129" x="9456738" y="4152900"/>
          <p14:tracePt t="10145" x="9471025" y="4152900"/>
          <p14:tracePt t="10151" x="9486900" y="4148138"/>
          <p14:tracePt t="10165" x="9505950" y="4143375"/>
          <p14:tracePt t="10169" x="9517063" y="4143375"/>
          <p14:tracePt t="10186" x="9536113" y="4133850"/>
          <p14:tracePt t="10209" x="9575800" y="4129088"/>
          <p14:tracePt t="10215" x="9605963" y="4129088"/>
          <p14:tracePt t="10232" x="9629775" y="4119563"/>
          <p14:tracePt t="10237" x="9640888" y="4119563"/>
          <p14:tracePt t="10253" x="9655175" y="4119563"/>
          <p14:tracePt t="10260" x="9659938" y="4119563"/>
          <p14:tracePt t="10261" x="9664700" y="4119563"/>
          <p14:tracePt t="10275" x="9669463" y="4119563"/>
          <p14:tracePt t="10283" x="9680575" y="4119563"/>
          <p14:tracePt t="10297" x="9704388" y="4124325"/>
          <p14:tracePt t="10303" x="9709150" y="4124325"/>
          <p14:tracePt t="10319" x="9734550" y="4129088"/>
          <p14:tracePt t="10326" x="9744075" y="4129088"/>
          <p14:tracePt t="10341" x="9748838" y="4129088"/>
          <p14:tracePt t="10348" x="9755188" y="4129088"/>
          <p14:tracePt t="10389" x="9769475" y="4129088"/>
          <p14:tracePt t="10395" x="9774238" y="4129088"/>
          <p14:tracePt t="10411" x="9790113" y="4129088"/>
          <p14:tracePt t="10418" x="9804400" y="4129088"/>
          <p14:tracePt t="10435" x="9823450" y="4129088"/>
          <p14:tracePt t="10440" x="9844088" y="4133850"/>
          <p14:tracePt t="10456" x="9869488" y="4133850"/>
          <p14:tracePt t="10462" x="9883775" y="4143375"/>
          <p14:tracePt t="10480" x="9909175" y="4143375"/>
          <p14:tracePt t="10485" x="9918700" y="4143375"/>
          <p14:tracePt t="10503" x="9932988" y="4148138"/>
          <p14:tracePt t="10508" x="9937750" y="4148138"/>
          <p14:tracePt t="10524" x="9963150" y="4148138"/>
          <p14:tracePt t="10530" x="9982200" y="4148138"/>
          <p14:tracePt t="10547" x="10002838" y="4148138"/>
          <p14:tracePt t="10552" x="10021888" y="4148138"/>
          <p14:tracePt t="10569" x="10033000" y="4152900"/>
          <p14:tracePt t="10575" x="10052050" y="4152900"/>
          <p14:tracePt t="10592" x="10056813" y="4152900"/>
          <p14:tracePt t="10594" x="10067925" y="4152900"/>
          <p14:tracePt t="10598" x="10077450" y="4152900"/>
          <p14:tracePt t="10615" x="10096500" y="4152900"/>
          <p14:tracePt t="10620" x="10107613" y="4152900"/>
          <p14:tracePt t="10637" x="10117138" y="4152900"/>
          <p14:tracePt t="10644" x="10121900" y="4152900"/>
          <p14:tracePt t="10660" x="10131425" y="4152900"/>
          <p14:tracePt t="10666" x="10136188" y="4152900"/>
          <p14:tracePt t="10683" x="10156825" y="4152900"/>
          <p14:tracePt t="10687" x="10171113" y="4152900"/>
          <p14:tracePt t="10704" x="10201275" y="4152900"/>
          <p14:tracePt t="10711" x="10221913" y="4152900"/>
          <p14:tracePt t="10728" x="10255250" y="4152900"/>
          <p14:tracePt t="10733" x="10285413" y="4152900"/>
          <p14:tracePt t="10750" x="10334625" y="4152900"/>
          <p14:tracePt t="10755" x="10360025" y="4152900"/>
          <p14:tracePt t="10771" x="10375900" y="4152900"/>
          <p14:tracePt t="10793" x="10380663" y="4152900"/>
          <p14:tracePt t="10801" x="10385425" y="4152900"/>
          <p14:tracePt t="10818" x="10404475" y="4152900"/>
          <p14:tracePt t="10823" x="10420350" y="4152900"/>
          <p14:tracePt t="10839" x="10434638" y="4152900"/>
          <p14:tracePt t="10845" x="10448925" y="4152900"/>
          <p14:tracePt t="10861" x="10455275" y="4152900"/>
          <p14:tracePt t="10862" x="10464800" y="4152900"/>
          <p14:tracePt t="10878" x="10479088" y="4152900"/>
          <p14:tracePt t="10886" x="10488613" y="4152900"/>
          <p14:tracePt t="10890" x="10494963" y="4152900"/>
          <p14:tracePt t="10906" x="10514013" y="4152900"/>
          <p14:tracePt t="10911" x="10534650" y="4164013"/>
          <p14:tracePt t="10927" x="10558463" y="4164013"/>
          <p14:tracePt t="10934" x="10583863" y="4164013"/>
          <p14:tracePt t="10957" x="10607675" y="4164013"/>
          <p14:tracePt t="10958" x="10614025" y="4164013"/>
          <p14:tracePt t="10972" x="10637838" y="4168775"/>
          <p14:tracePt t="10979" x="10653713" y="4168775"/>
          <p14:tracePt t="10994" x="10663238" y="4168775"/>
          <p14:tracePt t="11018" x="10668000" y="4168775"/>
          <p14:tracePt t="11025" x="10677525" y="4168775"/>
          <p14:tracePt t="11064" x="10682288" y="4168775"/>
          <p14:tracePt t="11245" x="10688638" y="4168775"/>
          <p14:tracePt t="11357" x="10693400" y="4168775"/>
          <p14:tracePt t="11380" x="10693400" y="4164013"/>
          <p14:tracePt t="11448" x="10688638" y="4164013"/>
          <p14:tracePt t="11453" x="10682288" y="4164013"/>
          <p14:tracePt t="11471" x="10668000" y="4164013"/>
          <p14:tracePt t="12010" x="10677525" y="4164013"/>
          <p14:tracePt t="12491" x="10682288" y="4164013"/>
          <p14:tracePt t="12508" x="10707688" y="4152900"/>
          <p14:tracePt t="12512" x="10721975" y="4148138"/>
          <p14:tracePt t="12526" x="10733088" y="4143375"/>
          <p14:tracePt t="12548" x="10737850" y="4143375"/>
          <p14:tracePt t="12616" x="10717213" y="4143375"/>
          <p14:tracePt t="12623" x="10712450" y="4143375"/>
          <p14:tracePt t="12639" x="10693400" y="4143375"/>
          <p14:tracePt t="12645" x="10677525" y="4143375"/>
          <p14:tracePt t="12662" x="10614025" y="4159250"/>
          <p14:tracePt t="12668" x="10553700" y="4168775"/>
          <p14:tracePt t="12685" x="10334625" y="4203700"/>
          <p14:tracePt t="12690" x="10294938" y="4203700"/>
          <p14:tracePt t="12707" x="10147300" y="4222750"/>
          <p14:tracePt t="12713" x="10052050" y="4243388"/>
          <p14:tracePt t="12730" x="9858375" y="4306888"/>
          <p14:tracePt t="12735" x="9829800" y="4318000"/>
          <p14:tracePt t="12752" x="9729788" y="4341813"/>
          <p14:tracePt t="12758" x="9685338" y="4362450"/>
          <p14:tracePt t="12774" x="9620250" y="4386263"/>
          <p14:tracePt t="12781" x="9596438" y="4391025"/>
          <p14:tracePt t="12797" x="9545638" y="4406900"/>
          <p14:tracePt t="12802" x="9517063" y="4416425"/>
          <p14:tracePt t="12819" x="9436100" y="4441825"/>
          <p14:tracePt t="12826" x="9426575" y="4446588"/>
          <p14:tracePt t="12841" x="9382125" y="4456113"/>
          <p14:tracePt t="12842" x="9372600" y="4456113"/>
          <p14:tracePt t="12847" x="9328150" y="4465638"/>
          <p14:tracePt t="12863" x="9267825" y="4470400"/>
          <p14:tracePt t="12868" x="9248775" y="4481513"/>
          <p14:tracePt t="12885" x="9188450" y="4481513"/>
          <p14:tracePt t="12891" x="9148763" y="4481513"/>
          <p14:tracePt t="12907" x="9055100" y="4481513"/>
          <p14:tracePt t="12914" x="9024938" y="4481513"/>
          <p14:tracePt t="12932" x="8940800" y="4481513"/>
          <p14:tracePt t="12937" x="8901113" y="4481513"/>
          <p14:tracePt t="12954" x="8742363" y="4481513"/>
          <p14:tracePt t="12960" x="8712200" y="4481513"/>
          <p14:tracePt t="12976" x="8632825" y="4481513"/>
          <p14:tracePt t="12983" x="8578850" y="4481513"/>
          <p14:tracePt t="13000" x="8539163" y="4481513"/>
          <p14:tracePt t="13005" x="8523288" y="4481513"/>
          <p14:tracePt t="13022" x="8493125" y="4481513"/>
          <p14:tracePt t="13027" x="8469313" y="4481513"/>
          <p14:tracePt t="13043" x="8439150" y="4481513"/>
          <p14:tracePt t="13044" x="8418513" y="4481513"/>
          <p14:tracePt t="13051" x="8399463" y="4481513"/>
          <p14:tracePt t="13068" x="8355013" y="4481513"/>
          <p14:tracePt t="13072" x="8334375" y="4476750"/>
          <p14:tracePt t="13089" x="8255000" y="4476750"/>
          <p14:tracePt t="13095" x="8250238" y="4470400"/>
          <p14:tracePt t="13111" x="8215313" y="4470400"/>
          <p14:tracePt t="13118" x="8196263" y="4470400"/>
          <p14:tracePt t="13135" x="8180388" y="4470400"/>
          <p14:tracePt t="13140" x="8175625" y="4470400"/>
          <p14:tracePt t="13156" x="8156575" y="4470400"/>
          <p14:tracePt t="13163" x="8151813" y="4470400"/>
          <p14:tracePt t="13180" x="8131175" y="4470400"/>
          <p14:tracePt t="13185" x="8126413" y="4470400"/>
          <p14:tracePt t="13202" x="8112125" y="4470400"/>
          <p14:tracePt t="13208" x="8105775" y="4470400"/>
          <p14:tracePt t="13224" x="8091488" y="4470400"/>
          <p14:tracePt t="13226" x="8081963" y="4470400"/>
          <p14:tracePt t="13231" x="8072438" y="4470400"/>
          <p14:tracePt t="13247" x="8056563" y="4470400"/>
          <p14:tracePt t="13254" x="8021638" y="4470400"/>
          <p14:tracePt t="13269" x="7997825" y="4470400"/>
          <p14:tracePt t="13276" x="7981950" y="4470400"/>
          <p14:tracePt t="13292" x="7967663" y="4470400"/>
          <p14:tracePt t="13293" x="7962900" y="4470400"/>
          <p14:tracePt t="13298" x="7958138" y="4470400"/>
          <p14:tracePt t="13313" x="7953375" y="4470400"/>
          <p14:tracePt t="13319" x="7947025" y="4470400"/>
          <p14:tracePt t="13335" x="7942263" y="4470400"/>
          <p14:tracePt t="13343" x="7937500" y="4470400"/>
          <p14:tracePt t="13368" x="7912100" y="4470400"/>
          <p14:tracePt t="13368" x="7897813" y="4470400"/>
          <p14:tracePt t="13383" x="7839075" y="4470400"/>
          <p14:tracePt t="13387" x="7808913" y="4470400"/>
          <p14:tracePt t="13404" x="7734300" y="4451350"/>
          <p14:tracePt t="13410" x="7713663" y="4446588"/>
          <p14:tracePt t="13426" x="7640638" y="4425950"/>
          <p14:tracePt t="13433" x="7629525" y="4421188"/>
          <p14:tracePt t="13450" x="7599363" y="4421188"/>
          <p14:tracePt t="13469" x="7589838" y="4421188"/>
          <p14:tracePt t="13476" x="7585075" y="4421188"/>
          <p14:tracePt t="13491" x="7580313" y="4421188"/>
          <p14:tracePt t="13499" x="7566025" y="4421188"/>
          <p14:tracePt t="13515" x="7550150" y="4416425"/>
          <p14:tracePt t="13521" x="7545388" y="4416425"/>
          <p14:tracePt t="13536" x="7535863" y="4411663"/>
          <p14:tracePt t="13543" x="7531100" y="4411663"/>
          <p14:tracePt t="13608" x="7526338" y="4411663"/>
          <p14:tracePt t="13661" x="7519988" y="4411663"/>
          <p14:tracePt t="13908" x="7526338" y="4411663"/>
          <p14:tracePt t="13922" x="7531100" y="4411663"/>
          <p14:tracePt t="13928" x="7540625" y="4411663"/>
          <p14:tracePt t="13951" x="7545388" y="4411663"/>
          <p14:tracePt t="14374" x="7550150" y="4411663"/>
          <p14:tracePt t="14382" x="7559675" y="4411663"/>
          <p14:tracePt t="14394" x="7566025" y="4416425"/>
          <p14:tracePt t="14416" x="7575550" y="4421188"/>
          <p14:tracePt t="14438" x="7580313" y="4421188"/>
          <p14:tracePt t="14446" x="7585075" y="4421188"/>
          <p14:tracePt t="14460" x="7594600" y="4421188"/>
          <p14:tracePt t="14468" x="7599363" y="4421188"/>
          <p14:tracePt t="14485" x="7610475" y="4430713"/>
          <p14:tracePt t="14491" x="7615238" y="4430713"/>
          <p14:tracePt t="14528" x="7620000" y="4430713"/>
          <p14:tracePt t="14535" x="7624763" y="4430713"/>
          <p14:tracePt t="14552" x="7634288" y="4430713"/>
          <p14:tracePt t="14560" x="7640638" y="4430713"/>
          <p14:tracePt t="14573" x="7650163" y="4430713"/>
          <p14:tracePt t="14581" x="7654925" y="4430713"/>
          <p14:tracePt t="14598" x="7664450" y="4430713"/>
          <p14:tracePt t="14619" x="7680325" y="4430713"/>
          <p14:tracePt t="14627" x="7694613" y="4430713"/>
          <p14:tracePt t="14643" x="7713663" y="4437063"/>
          <p14:tracePt t="14649" x="7724775" y="4437063"/>
          <p14:tracePt t="14666" x="7748588" y="4437063"/>
          <p14:tracePt t="14670" x="7753350" y="4437063"/>
          <p14:tracePt t="14687" x="7769225" y="4441825"/>
          <p14:tracePt t="14694" x="7773988" y="4441825"/>
          <p14:tracePt t="14708" x="7778750" y="4441825"/>
          <p14:tracePt t="14718" x="7788275" y="4441825"/>
          <p14:tracePt t="14733" x="7808913" y="4441825"/>
          <p14:tracePt t="14738" x="7813675" y="4441825"/>
          <p14:tracePt t="14755" x="7832725" y="4441825"/>
          <p14:tracePt t="14760" x="7843838" y="4441825"/>
          <p14:tracePt t="14777" x="7853363" y="4441825"/>
          <p14:tracePt t="14782" x="7862888" y="4441825"/>
          <p14:tracePt t="14799" x="7872413" y="4441825"/>
          <p14:tracePt t="14804" x="7878763" y="4441825"/>
          <p14:tracePt t="14820" x="7897813" y="4441825"/>
          <p14:tracePt t="14827" x="7902575" y="4441825"/>
          <p14:tracePt t="14852" x="7912100" y="4441825"/>
          <p14:tracePt t="14853" x="7923213" y="4441825"/>
          <p14:tracePt t="14868" x="7942263" y="4441825"/>
          <p14:tracePt t="14873" x="7947025" y="4441825"/>
          <p14:tracePt t="14890" x="7972425" y="4441825"/>
          <p14:tracePt t="14895" x="7972425" y="4430713"/>
          <p14:tracePt t="14912" x="7993063" y="4430713"/>
          <p14:tracePt t="14918" x="7997825" y="4425950"/>
          <p14:tracePt t="14935" x="8002588" y="4425950"/>
          <p14:tracePt t="14943" x="8012113" y="4421188"/>
          <p14:tracePt t="14957" x="8032750" y="4416425"/>
          <p14:tracePt t="14964" x="8047038" y="4411663"/>
          <p14:tracePt t="14980" x="8056563" y="4411663"/>
          <p14:tracePt t="14986" x="8056563" y="4402138"/>
          <p14:tracePt t="15002" x="8077200" y="4391025"/>
          <p14:tracePt t="15008" x="8081963" y="4391025"/>
          <p14:tracePt t="15025" x="8086725" y="4386263"/>
          <p14:tracePt t="15027" x="8096250" y="4381500"/>
          <p14:tracePt t="15031" x="8101013" y="4371975"/>
          <p14:tracePt t="15048" x="8116888" y="4357688"/>
          <p14:tracePt t="15053" x="8121650" y="4351338"/>
          <p14:tracePt t="15070" x="8131175" y="4332288"/>
          <p14:tracePt t="15077" x="8140700" y="4327525"/>
          <p14:tracePt t="15093" x="8151813" y="4302125"/>
          <p14:tracePt t="15099" x="8156575" y="4292600"/>
          <p14:tracePt t="15116" x="8170863" y="4278313"/>
          <p14:tracePt t="15121" x="8180388" y="4262438"/>
          <p14:tracePt t="15137" x="8196263" y="4238625"/>
          <p14:tracePt t="15144" x="8201025" y="4222750"/>
          <p14:tracePt t="15160" x="8215313" y="4198938"/>
          <p14:tracePt t="15166" x="8220075" y="4183063"/>
          <p14:tracePt t="15183" x="8235950" y="4138613"/>
          <p14:tracePt t="15188" x="8245475" y="4124325"/>
          <p14:tracePt t="15205" x="8259763" y="4068763"/>
          <p14:tracePt t="15211" x="8266113" y="4038600"/>
          <p14:tracePt t="15226" x="8275638" y="3998913"/>
          <p14:tracePt t="15228" x="8285163" y="3954463"/>
          <p14:tracePt t="15234" x="8285163" y="3935413"/>
          <p14:tracePt t="15250" x="8289925" y="3879850"/>
          <p14:tracePt t="15252" x="8299450" y="3860800"/>
          <p14:tracePt t="15255" x="8310563" y="3786188"/>
          <p14:tracePt t="15272" x="8310563" y="3776663"/>
          <p14:tracePt t="15274" x="8320088" y="3721100"/>
          <p14:tracePt t="15279" x="8320088" y="3681413"/>
          <p14:tracePt t="15295" x="8324850" y="3636963"/>
          <p14:tracePt t="15301" x="8324850" y="3608388"/>
          <p14:tracePt t="15318" x="8324850" y="3557588"/>
          <p14:tracePt t="15323" x="8324850" y="3529013"/>
          <p14:tracePt t="15339" x="8324850" y="3498850"/>
          <p14:tracePt t="15345" x="8324850" y="3478213"/>
          <p14:tracePt t="15370" x="8324850" y="3454400"/>
          <p14:tracePt t="15371" x="8324850" y="3438525"/>
          <p14:tracePt t="15384" x="8329613" y="3419475"/>
          <p14:tracePt t="15389" x="8329613" y="3398838"/>
          <p14:tracePt t="15405" x="8329613" y="3363913"/>
          <p14:tracePt t="15428" x="8339138" y="3328988"/>
          <p14:tracePt t="15429" x="8339138" y="3319463"/>
          <p14:tracePt t="15434" x="8339138" y="3289300"/>
          <p14:tracePt t="15451" x="8339138" y="3265488"/>
          <p14:tracePt t="15457" x="8339138" y="3205163"/>
          <p14:tracePt t="15473" x="8339138" y="3151188"/>
          <p14:tracePt t="15479" x="8339138" y="3121025"/>
          <p14:tracePt t="15498" x="8339138" y="3067050"/>
          <p14:tracePt t="15503" x="8339138" y="3057525"/>
          <p14:tracePt t="15519" x="8339138" y="3011488"/>
          <p14:tracePt t="15527" x="8339138" y="2982913"/>
          <p14:tracePt t="15544" x="8334375" y="2932113"/>
          <p14:tracePt t="15549" x="8329613" y="2903538"/>
          <p14:tracePt t="15566" x="8315325" y="2838450"/>
          <p14:tracePt t="15571" x="8305800" y="2808288"/>
          <p14:tracePt t="15587" x="8299450" y="2759075"/>
          <p14:tracePt t="15593" x="8285163" y="2724150"/>
          <p14:tracePt t="15611" x="8270875" y="2679700"/>
          <p14:tracePt t="15616" x="8259763" y="2649538"/>
          <p14:tracePt t="15633" x="8255000" y="2625725"/>
          <p14:tracePt t="15638" x="8245475" y="2605088"/>
          <p14:tracePt t="15663" x="8240713" y="2570163"/>
          <p14:tracePt t="15665" x="8231188" y="2546350"/>
          <p14:tracePt t="15677" x="8224838" y="2535238"/>
          <p14:tracePt t="15684" x="8224838" y="2516188"/>
          <p14:tracePt t="15701" x="8220075" y="2476500"/>
          <p14:tracePt t="15705" x="8220075" y="2471738"/>
          <p14:tracePt t="15723" x="8210550" y="2436813"/>
          <p14:tracePt t="15728" x="8205788" y="2420938"/>
          <p14:tracePt t="15744" x="8205788" y="2411413"/>
          <p14:tracePt t="15747" x="8205788" y="2392363"/>
          <p14:tracePt t="15751" x="8201025" y="2376488"/>
          <p14:tracePt t="15768" x="8201025" y="2357438"/>
          <p14:tracePt t="15773" x="8191500" y="2347913"/>
          <p14:tracePt t="15790" x="8185150" y="2312988"/>
          <p14:tracePt t="15796" x="8180388" y="2297113"/>
          <p14:tracePt t="15813" x="8170863" y="2273300"/>
          <p14:tracePt t="15818" x="8170863" y="2257425"/>
          <p14:tracePt t="15835" x="8131175" y="2173288"/>
          <p14:tracePt t="15841" x="8126413" y="2168525"/>
          <p14:tracePt t="15860" x="8091488" y="2149475"/>
          <p14:tracePt t="15863" x="8072438" y="2133600"/>
          <p14:tracePt t="15880" x="8026400" y="2093913"/>
          <p14:tracePt t="15886" x="8016875" y="2093913"/>
          <p14:tracePt t="15902" x="7986713" y="2070100"/>
          <p14:tracePt t="15909" x="7962900" y="2054225"/>
          <p14:tracePt t="15925" x="7942263" y="2044700"/>
          <p14:tracePt t="15927" x="7918450" y="2039938"/>
          <p14:tracePt t="15931" x="7907338" y="2028825"/>
          <p14:tracePt t="15948" x="7862888" y="2024063"/>
          <p14:tracePt t="15953" x="7843838" y="2024063"/>
          <p14:tracePt t="15970" x="7788275" y="2024063"/>
          <p14:tracePt t="15977" x="7778750" y="2024063"/>
          <p14:tracePt t="15994" x="7734300" y="2014538"/>
          <p14:tracePt t="15999" x="7704138" y="2014538"/>
          <p14:tracePt t="16016" x="7654925" y="2014538"/>
          <p14:tracePt t="16019" x="7640638" y="2014538"/>
          <p14:tracePt t="16035" x="7599363" y="2014538"/>
          <p14:tracePt t="16043" x="7585075" y="2014538"/>
          <p14:tracePt t="16058" x="7566025" y="2014538"/>
          <p14:tracePt t="16060" x="7559675" y="2014538"/>
          <p14:tracePt t="16065" x="7545388" y="2014538"/>
          <p14:tracePt t="16081" x="7519988" y="2014538"/>
          <p14:tracePt t="16087" x="7515225" y="2014538"/>
          <p14:tracePt t="16103" x="7475538" y="2019300"/>
          <p14:tracePt t="16110" x="7461250" y="2024063"/>
          <p14:tracePt t="16127" x="7440613" y="2028825"/>
          <p14:tracePt t="16134" x="7421563" y="2039938"/>
          <p14:tracePt t="16151" x="7372350" y="2058988"/>
          <p14:tracePt t="16155" x="7367588" y="2058988"/>
          <p14:tracePt t="16178" x="7351713" y="2063750"/>
          <p14:tracePt t="16195" x="7307263" y="2098675"/>
          <p14:tracePt t="16197" x="7281863" y="2114550"/>
          <p14:tracePt t="16201" x="7207250" y="2159000"/>
          <p14:tracePt t="16218" x="7162800" y="2198688"/>
          <p14:tracePt t="16223" x="7064375" y="2262188"/>
          <p14:tracePt t="16240" x="6994525" y="2322513"/>
          <p14:tracePt t="16246" x="6945313" y="2371725"/>
          <p14:tracePt t="16263" x="6894513" y="2441575"/>
          <p14:tracePt t="16268" x="6850063" y="2525713"/>
          <p14:tracePt t="16286" x="6826250" y="2600325"/>
          <p14:tracePt t="16291" x="6805613" y="2679700"/>
          <p14:tracePt t="16307" x="6786563" y="2803525"/>
          <p14:tracePt t="16314" x="6786563" y="2908300"/>
          <p14:tracePt t="16331" x="6786563" y="3071813"/>
          <p14:tracePt t="16335" x="6786563" y="3151188"/>
          <p14:tracePt t="16352" x="6786563" y="3295650"/>
          <p14:tracePt t="16360" x="6805613" y="3389313"/>
          <p14:tracePt t="16377" x="6821488" y="3517900"/>
          <p14:tracePt t="16381" x="6831013" y="3602038"/>
          <p14:tracePt t="16398" x="6840538" y="3727450"/>
          <p14:tracePt t="16403" x="6850063" y="3786188"/>
          <p14:tracePt t="16420" x="6850063" y="3860800"/>
          <p14:tracePt t="16427" x="6850063" y="3910013"/>
          <p14:tracePt t="16443" x="6850063" y="3998913"/>
          <p14:tracePt t="16449" x="6850063" y="4049713"/>
          <p14:tracePt t="16466" x="6850063" y="4124325"/>
          <p14:tracePt t="16471" x="6865938" y="4178300"/>
          <p14:tracePt t="16487" x="6875463" y="4227513"/>
          <p14:tracePt t="16493" x="6884988" y="4271963"/>
          <p14:tracePt t="16510" x="6910388" y="4327525"/>
          <p14:tracePt t="16516" x="6915150" y="4371975"/>
          <p14:tracePt t="16534" x="6934200" y="4425950"/>
          <p14:tracePt t="16538" x="6950075" y="4470400"/>
          <p14:tracePt t="16555" x="6964363" y="4505325"/>
          <p14:tracePt t="16560" x="6973888" y="4525963"/>
          <p14:tracePt t="16577" x="6994525" y="4556125"/>
          <p14:tracePt t="16584" x="6999288" y="4565650"/>
          <p14:tracePt t="16608" x="7019925" y="4584700"/>
          <p14:tracePt t="16609" x="7024688" y="4584700"/>
          <p14:tracePt t="16623" x="7034213" y="4589463"/>
          <p14:tracePt t="16629" x="7048500" y="4589463"/>
          <p14:tracePt t="16645" x="7073900" y="4600575"/>
          <p14:tracePt t="16652" x="7083425" y="4600575"/>
          <p14:tracePt t="16667" x="7123113" y="4600575"/>
          <p14:tracePt t="16672" x="7148513" y="4600575"/>
          <p14:tracePt t="16688" x="7173913" y="4595813"/>
          <p14:tracePt t="16694" x="7178675" y="4595813"/>
          <p14:tracePt t="16711" x="7202488" y="4589463"/>
          <p14:tracePt t="16718" x="7223125" y="4575175"/>
          <p14:tracePt t="16735" x="7277100" y="4560888"/>
          <p14:tracePt t="16739" x="7281863" y="4560888"/>
          <p14:tracePt t="16756" x="7321550" y="4549775"/>
          <p14:tracePt t="16764" x="7337425" y="4540250"/>
          <p14:tracePt t="16781" x="7377113" y="4525963"/>
          <p14:tracePt t="16786" x="7386638" y="4521200"/>
          <p14:tracePt t="16802" x="7391400" y="4521200"/>
          <p14:tracePt t="16810" x="7396163" y="4521200"/>
          <p14:tracePt t="16960" x="7391400" y="4521200"/>
          <p14:tracePt t="16968" x="7381875" y="4521200"/>
          <p14:tracePt t="16984" x="7372350" y="4521200"/>
          <p14:tracePt t="16993" x="7367588" y="4521200"/>
          <p14:tracePt t="17004" x="7361238" y="4521200"/>
          <p14:tracePt t="17011" x="7351713" y="4530725"/>
          <p14:tracePt t="17027" x="7346950" y="4530725"/>
          <p14:tracePt t="17028" x="7342188" y="4530725"/>
          <p14:tracePt t="17034" x="7337425" y="4535488"/>
          <p14:tracePt t="17052" x="7321550" y="4535488"/>
          <p14:tracePt t="17056" x="7297738" y="4540250"/>
          <p14:tracePt t="17073" x="7272338" y="4540250"/>
          <p14:tracePt t="17080" x="7232650" y="4540250"/>
          <p14:tracePt t="17095" x="7213600" y="4540250"/>
          <p14:tracePt t="17096" x="7162800" y="4540250"/>
          <p14:tracePt t="17102" x="7143750" y="4540250"/>
          <p14:tracePt t="17126" x="6994525" y="4540250"/>
          <p14:tracePt t="17139" x="6915150" y="4549775"/>
          <p14:tracePt t="17149" x="6831013" y="4560888"/>
          <p14:tracePt t="17164" x="6721475" y="4570413"/>
          <p14:tracePt t="17168" x="6627813" y="4579938"/>
          <p14:tracePt t="17186" x="6513513" y="4589463"/>
          <p14:tracePt t="17191" x="6423025" y="4600575"/>
          <p14:tracePt t="17208" x="6329363" y="4600575"/>
          <p14:tracePt t="17211" x="6275388" y="4600575"/>
          <p14:tracePt t="17214" x="6210300" y="4600575"/>
          <p14:tracePt t="17231" x="6075363" y="4600575"/>
          <p14:tracePt t="17236" x="5981700" y="4600575"/>
          <p14:tracePt t="17253" x="5857875" y="4600575"/>
          <p14:tracePt t="17260" x="5788025" y="4600575"/>
          <p14:tracePt t="17277" x="5699125" y="4600575"/>
          <p14:tracePt t="17282" x="5619750" y="4600575"/>
          <p14:tracePt t="17299" x="5589588" y="4600575"/>
          <p14:tracePt t="17303" x="5584825" y="4600575"/>
          <p14:tracePt t="17319" x="5575300" y="4600575"/>
          <p14:tracePt t="17327" x="5559425" y="4600575"/>
          <p14:tracePt t="17341" x="5549900" y="4600575"/>
          <p14:tracePt t="17343" x="5545138" y="4600575"/>
          <p14:tracePt t="17348" x="5524500" y="4595813"/>
          <p14:tracePt t="17364" x="5484813" y="4579938"/>
          <p14:tracePt t="17369" x="5449888" y="4565650"/>
          <p14:tracePt t="17386" x="5370513" y="4540250"/>
          <p14:tracePt t="17393" x="5341938" y="4530725"/>
          <p14:tracePt t="17418" x="5276850" y="4516438"/>
          <p14:tracePt t="17419" x="5222875" y="4500563"/>
          <p14:tracePt t="17434" x="5153025" y="4481513"/>
          <p14:tracePt t="17439" x="5092700" y="4460875"/>
          <p14:tracePt t="17455" x="4994275" y="4441825"/>
          <p14:tracePt t="17461" x="4968875" y="4441825"/>
          <p14:tracePt t="17477" x="4899025" y="4425950"/>
          <p14:tracePt t="17479" x="4864100" y="4416425"/>
          <p14:tracePt t="17484" x="4795838" y="4397375"/>
          <p14:tracePt t="17501" x="4656138" y="4357688"/>
          <p14:tracePt t="17506" x="4616450" y="4351338"/>
          <p14:tracePt t="17523" x="4462463" y="4302125"/>
          <p14:tracePt t="17529" x="4403725" y="4283075"/>
          <p14:tracePt t="17546" x="4249738" y="4208463"/>
          <p14:tracePt t="17552" x="4214813" y="4192588"/>
          <p14:tracePt t="17568" x="4119563" y="4152900"/>
          <p14:tracePt t="17574" x="4046538" y="4129088"/>
          <p14:tracePt t="17591" x="3941763" y="4089400"/>
          <p14:tracePt t="17613" x="3902075" y="4089400"/>
          <p14:tracePt t="17615" x="3897313" y="4089400"/>
          <p14:tracePt t="17619" x="3881438" y="4084638"/>
          <p14:tracePt t="17635" x="3876675" y="4084638"/>
          <p14:tracePt t="17656" x="3871913" y="4084638"/>
          <p14:tracePt t="17682" x="3857625" y="4089400"/>
          <p14:tracePt t="17687" x="3846513" y="4103688"/>
          <p14:tracePt t="17704" x="3806825" y="4138613"/>
          <p14:tracePt t="17711" x="3783013" y="4173538"/>
          <p14:tracePt t="17728" x="3748088" y="4213225"/>
          <p14:tracePt t="17732" x="3713163" y="4248150"/>
          <p14:tracePt t="17756" x="3659188" y="4306888"/>
          <p14:tracePt t="17770" x="3643313" y="4311650"/>
          <p14:tracePt t="17778" x="3638550" y="4327525"/>
          <p14:tracePt t="17780" x="3629025" y="4341813"/>
          <p14:tracePt t="17792" x="3619500" y="4346575"/>
          <p14:tracePt t="17800" x="3608388" y="4351338"/>
          <p14:tracePt t="17818" x="3603625" y="4362450"/>
          <p14:tracePt t="17888" x="3613150" y="4362450"/>
          <p14:tracePt t="17905" x="3624263" y="4362450"/>
          <p14:tracePt t="17911" x="3633788" y="4357688"/>
          <p14:tracePt t="17928" x="3687763" y="4341813"/>
          <p14:tracePt t="17934" x="3733800" y="4337050"/>
          <p14:tracePt t="17951" x="3778250" y="4306888"/>
          <p14:tracePt t="17954" x="3813175" y="4278313"/>
          <p14:tracePt t="17971" x="3857625" y="4248150"/>
          <p14:tracePt t="17976" x="3881438" y="4213225"/>
          <p14:tracePt t="17994" x="3906838" y="4138613"/>
          <p14:tracePt t="18001" x="3925888" y="4094163"/>
          <p14:tracePt t="18017" x="3960813" y="3994150"/>
          <p14:tracePt t="18038" x="3990975" y="3830638"/>
          <p14:tracePt t="18046" x="4000500" y="3776663"/>
          <p14:tracePt t="18063" x="4011613" y="3676650"/>
          <p14:tracePt t="18068" x="4016375" y="3648075"/>
          <p14:tracePt t="18086" x="4025900" y="3582988"/>
          <p14:tracePt t="18093" x="4025900" y="3522663"/>
          <p14:tracePt t="18108" x="4025900" y="3454400"/>
          <p14:tracePt t="18110" x="4025900" y="3433763"/>
          <p14:tracePt t="18114" x="4025900" y="3394075"/>
          <p14:tracePt t="18131" x="4025900" y="3328988"/>
          <p14:tracePt t="18136" x="4025900" y="3279775"/>
          <p14:tracePt t="18153" x="4025900" y="3186113"/>
          <p14:tracePt t="18159" x="4025900" y="3136900"/>
          <p14:tracePt t="18177" x="4025900" y="3046413"/>
          <p14:tracePt t="18182" x="4025900" y="2997200"/>
          <p14:tracePt t="18199" x="4025900" y="2922588"/>
          <p14:tracePt t="18203" x="4025900" y="2873375"/>
          <p14:tracePt t="18229" x="4025900" y="2733675"/>
          <p14:tracePt t="18243" x="4025900" y="2665413"/>
          <p14:tracePt t="18249" x="4021138" y="2619375"/>
          <p14:tracePt t="18267" x="3990975" y="2511425"/>
          <p14:tracePt t="18271" x="3990975" y="2486025"/>
          <p14:tracePt t="18288" x="3960813" y="2411413"/>
          <p14:tracePt t="18293" x="3941763" y="2362200"/>
          <p14:tracePt t="18310" x="3886200" y="2257425"/>
          <p14:tracePt t="18317" x="3871913" y="2233613"/>
          <p14:tracePt t="18334" x="3832225" y="2178050"/>
          <p14:tracePt t="18338" x="3797300" y="2133600"/>
          <p14:tracePt t="18355" x="3733800" y="2058988"/>
          <p14:tracePt t="18361" x="3717925" y="2039938"/>
          <p14:tracePt t="18379" x="3683000" y="2009775"/>
          <p14:tracePt t="18384" x="3659188" y="1989138"/>
          <p14:tracePt t="18402" x="3598863" y="1935163"/>
          <p14:tracePt t="18406" x="3594100" y="1930400"/>
          <p14:tracePt t="18423" x="3579813" y="1909763"/>
          <p14:tracePt t="18428" x="3549650" y="1905000"/>
          <p14:tracePt t="18446" x="3505200" y="1876425"/>
          <p14:tracePt t="18452" x="3489325" y="1870075"/>
          <p14:tracePt t="18469" x="3454400" y="1846263"/>
          <p14:tracePt t="18474" x="3395663" y="1841500"/>
          <p14:tracePt t="18490" x="3321050" y="1820863"/>
          <p14:tracePt t="18497" x="3290888" y="1820863"/>
          <p14:tracePt t="18513" x="3221038" y="1820863"/>
          <p14:tracePt t="18519" x="3181350" y="1820863"/>
          <p14:tracePt t="18536" x="3073400" y="1825625"/>
          <p14:tracePt t="18543" x="3052763" y="1825625"/>
          <p14:tracePt t="18558" x="2978150" y="1851025"/>
          <p14:tracePt t="18564" x="2938463" y="1860550"/>
          <p14:tracePt t="18582" x="2779713" y="1965325"/>
          <p14:tracePt t="18586" x="2765425" y="1989138"/>
          <p14:tracePt t="18602" x="2695575" y="2063750"/>
          <p14:tracePt t="18607" x="2655888" y="2124075"/>
          <p14:tracePt t="18624" x="2581275" y="2278063"/>
          <p14:tracePt t="18630" x="2551113" y="2336800"/>
          <p14:tracePt t="18646" x="2511425" y="2466975"/>
          <p14:tracePt t="18652" x="2482850" y="2586038"/>
          <p14:tracePt t="18669" x="2436813" y="2803525"/>
          <p14:tracePt t="18676" x="2427288" y="2882900"/>
          <p14:tracePt t="18694" x="2408238" y="3046413"/>
          <p14:tracePt t="18700" x="2408238" y="3136900"/>
          <p14:tracePt t="18716" x="2408238" y="3335338"/>
          <p14:tracePt t="18721" x="2408238" y="3363913"/>
          <p14:tracePt t="18738" x="2408238" y="3468688"/>
          <p14:tracePt t="18744" x="2408238" y="3538538"/>
          <p14:tracePt t="18760" x="2408238" y="3671888"/>
          <p14:tracePt t="18767" x="2408238" y="3692525"/>
          <p14:tracePt t="18784" x="2408238" y="3767138"/>
          <p14:tracePt t="18788" x="2408238" y="3806825"/>
          <p14:tracePt t="18805" x="2413000" y="3905250"/>
          <p14:tracePt t="18811" x="2417763" y="3925888"/>
          <p14:tracePt t="18828" x="2436813" y="3965575"/>
          <p14:tracePt t="18852" x="2466975" y="4019550"/>
          <p14:tracePt t="18856" x="2471738" y="4024313"/>
          <p14:tracePt t="18875" x="2492375" y="4054475"/>
          <p14:tracePt t="18878" x="2527300" y="4078288"/>
          <p14:tracePt t="18895" x="2562225" y="4098925"/>
          <p14:tracePt t="18902" x="2595563" y="4124325"/>
          <p14:tracePt t="18918" x="2630488" y="4143375"/>
          <p14:tracePt t="18923" x="2660650" y="4168775"/>
          <p14:tracePt t="18939" x="2681288" y="4178300"/>
          <p14:tracePt t="18947" x="2681288" y="4183063"/>
          <p14:tracePt t="18963" x="2681288" y="4198938"/>
          <p14:tracePt t="18968" x="2681288" y="4203700"/>
          <p14:tracePt t="18984" x="2665413" y="4203700"/>
          <p14:tracePt t="18990" x="2655888" y="4208463"/>
          <p14:tracePt t="19007" x="2630488" y="4208463"/>
          <p14:tracePt t="19015" x="2616200" y="4208463"/>
          <p14:tracePt t="19031" x="2590800" y="4213225"/>
          <p14:tracePt t="19035" x="2571750" y="4222750"/>
          <p14:tracePt t="19060" x="2536825" y="4227513"/>
          <p14:tracePt t="19063" x="2532063" y="4232275"/>
          <p14:tracePt t="19078" x="2482850" y="4262438"/>
          <p14:tracePt t="19083" x="2457450" y="4287838"/>
          <p14:tracePt t="19105" x="2408238" y="4327525"/>
          <p14:tracePt t="19110" x="2382838" y="4357688"/>
          <p14:tracePt t="19122" x="2322513" y="4391025"/>
          <p14:tracePt t="19126" x="2293938" y="4406900"/>
          <p14:tracePt t="19146" x="2243138" y="4437063"/>
          <p14:tracePt t="19151" x="2214563" y="4460875"/>
          <p14:tracePt t="19169" x="2179638" y="4486275"/>
          <p14:tracePt t="19172" x="2154238" y="4500563"/>
          <p14:tracePt t="19188" x="2119313" y="4510088"/>
          <p14:tracePt t="19193" x="2100263" y="4510088"/>
          <p14:tracePt t="19217" x="2044700" y="4525963"/>
          <p14:tracePt t="19235" x="2000250" y="4525963"/>
          <p14:tracePt t="19240" x="1981200" y="4525963"/>
          <p14:tracePt t="19257" x="1941513" y="4525963"/>
          <p14:tracePt t="19259" x="1911350" y="4525963"/>
          <p14:tracePt t="19281" x="1866900" y="4525963"/>
          <p14:tracePt t="19285" x="1836738" y="4525963"/>
          <p14:tracePt t="19299" x="1816100" y="4525963"/>
          <p14:tracePt t="19305" x="1797050" y="4525963"/>
          <p14:tracePt t="19326" x="1766888" y="4525963"/>
          <p14:tracePt t="19330" x="1757363" y="4525963"/>
          <p14:tracePt t="19348" x="1752600" y="4525963"/>
          <p14:tracePt t="19357" x="1731963" y="4525963"/>
          <p14:tracePt t="19369" x="1722438" y="4525963"/>
          <p14:tracePt t="19373" x="1717675" y="4525963"/>
          <p14:tracePt t="19392" x="1712913" y="4525963"/>
          <p14:tracePt t="19400" x="1712913" y="4521200"/>
          <p14:tracePt t="19411" x="1708150" y="4521200"/>
          <p14:tracePt t="19421" x="1708150" y="4516438"/>
          <p14:tracePt t="19441" x="1708150" y="4505325"/>
          <p14:tracePt t="19445" x="1708150" y="4491038"/>
          <p14:tracePt t="19464" x="1708150" y="4476750"/>
          <p14:tracePt t="19468" x="1708150" y="4446588"/>
          <p14:tracePt t="19482" x="1708150" y="4402138"/>
          <p14:tracePt t="19488" x="1708150" y="4362450"/>
          <p14:tracePt t="19503" x="1717675" y="4287838"/>
          <p14:tracePt t="19509" x="1727200" y="4248150"/>
          <p14:tracePt t="19534" x="1747838" y="4014788"/>
          <p14:tracePt t="19555" x="1747838" y="3905250"/>
          <p14:tracePt t="19573" x="1747838" y="3771900"/>
          <p14:tracePt t="19575" x="1747838" y="3697288"/>
          <p14:tracePt t="19577" x="1747838" y="3632200"/>
          <p14:tracePt t="19592" x="1747838" y="3568700"/>
          <p14:tracePt t="19599" x="1747838" y="3548063"/>
          <p14:tracePt t="19620" x="1747838" y="3529013"/>
          <p14:tracePt t="19626" x="1747838" y="3508375"/>
          <p14:tracePt t="19643" x="1747838" y="3494088"/>
          <p14:tracePt t="19650" x="1747838" y="3489325"/>
          <p14:tracePt t="19660" x="1747838" y="3473450"/>
          <p14:tracePt t="19671" x="1747838" y="3463925"/>
          <p14:tracePt t="19687" x="1747838" y="3443288"/>
          <p14:tracePt t="19691" x="1747838" y="3433763"/>
          <p14:tracePt t="19706" x="1747838" y="3424238"/>
          <p14:tracePt t="19711" x="1747838" y="3414713"/>
          <p14:tracePt t="19733" x="1752600" y="3403600"/>
          <p14:tracePt t="19738" x="1752600" y="3398838"/>
          <p14:tracePt t="19753" x="1752600" y="3394075"/>
          <p14:tracePt t="19776" x="1752600" y="3384550"/>
          <p14:tracePt t="19841" x="1752600" y="3375025"/>
          <p14:tracePt t="19913" x="1752600" y="3379788"/>
          <p14:tracePt t="19932" x="1752600" y="3389313"/>
          <p14:tracePt t="19937" x="1752600" y="3394075"/>
          <p14:tracePt t="19955" x="1752600" y="3403600"/>
          <p14:tracePt t="19962" x="1747838" y="3403600"/>
          <p14:tracePt t="19980" x="1747838" y="3419475"/>
          <p14:tracePt t="19984" x="1736725" y="3424238"/>
          <p14:tracePt t="20000" x="1731963" y="3433763"/>
          <p14:tracePt t="20007" x="1727200" y="3438525"/>
          <p14:tracePt t="20022" x="1722438" y="3443288"/>
          <p14:tracePt t="20141" x="1722438" y="3449638"/>
          <p14:tracePt t="20159" x="1722438" y="3498850"/>
          <p14:tracePt t="20164" x="1722438" y="3529013"/>
          <p14:tracePt t="20180" x="1722438" y="3557588"/>
          <p14:tracePt t="20183" x="1722438" y="3568700"/>
          <p14:tracePt t="20189" x="1722438" y="3597275"/>
          <p14:tracePt t="20205" x="1722438" y="3652838"/>
          <p14:tracePt t="20211" x="1722438" y="3692525"/>
          <p14:tracePt t="20223" x="1722438" y="3727450"/>
          <p14:tracePt t="20229" x="1722438" y="3756025"/>
          <p14:tracePt t="20246" x="1722438" y="3795713"/>
          <p14:tracePt t="20252" x="1722438" y="3821113"/>
          <p14:tracePt t="20269" x="1722438" y="3846513"/>
          <p14:tracePt t="20274" x="1722438" y="3851275"/>
          <p14:tracePt t="20291" x="1722438" y="3870325"/>
          <p14:tracePt t="20311" x="1722438" y="3875088"/>
          <p14:tracePt t="20319" x="1722438" y="3879850"/>
          <p14:tracePt t="20381" x="1722438" y="3886200"/>
          <p14:tracePt t="20949" x="1727200" y="3886200"/>
          <p14:tracePt t="20966" x="1782763" y="3886200"/>
          <p14:tracePt t="20971" x="1822450" y="3886200"/>
          <p14:tracePt t="20987" x="1890713" y="3895725"/>
          <p14:tracePt t="20993" x="1946275" y="3905250"/>
          <p14:tracePt t="21009" x="2020888" y="3910013"/>
          <p14:tracePt t="21016" x="2039938" y="3919538"/>
          <p14:tracePt t="21033" x="2060575" y="3925888"/>
          <p14:tracePt t="21038" x="2074863" y="3925888"/>
          <p14:tracePt t="21055" x="2084388" y="3930650"/>
          <p14:tracePt t="21061" x="2105025" y="3940175"/>
          <p14:tracePt t="21078" x="2179638" y="3940175"/>
          <p14:tracePt t="21083" x="2282825" y="3940175"/>
          <p14:tracePt t="21100" x="2536825" y="3930650"/>
          <p14:tracePt t="21105" x="2840038" y="3905250"/>
          <p14:tracePt t="21122" x="3405188" y="3905250"/>
          <p14:tracePt t="21129" x="3643313" y="3905250"/>
          <p14:tracePt t="21146" x="3981450" y="3905250"/>
          <p14:tracePt t="21151" x="4179888" y="3905250"/>
          <p14:tracePt t="21167" x="4413250" y="3910013"/>
          <p14:tracePt t="21172" x="4541838" y="3919538"/>
          <p14:tracePt t="21188" x="4716463" y="3919538"/>
          <p14:tracePt t="21195" x="4835525" y="3919538"/>
          <p14:tracePt t="21210" x="4968875" y="3919538"/>
          <p14:tracePt t="21217" x="5048250" y="3919538"/>
          <p14:tracePt t="21234" x="5167313" y="3919538"/>
          <p14:tracePt t="21239" x="5251450" y="3919538"/>
          <p14:tracePt t="21257" x="5346700" y="3919538"/>
          <p14:tracePt t="21258" x="5400675" y="3919538"/>
          <p14:tracePt t="21264" x="5505450" y="3919538"/>
          <p14:tracePt t="21281" x="5649913" y="3919538"/>
          <p14:tracePt t="21286" x="5729288" y="3919538"/>
          <p14:tracePt t="21302" x="5843588" y="3914775"/>
          <p14:tracePt t="21309" x="5916613" y="3905250"/>
          <p14:tracePt t="21325" x="5995988" y="3890963"/>
          <p14:tracePt t="21331" x="6035675" y="3879850"/>
          <p14:tracePt t="21348" x="6056313" y="3870325"/>
          <p14:tracePt t="21353" x="6061075" y="3865563"/>
          <p14:tracePt t="21368" x="6061075" y="3856038"/>
          <p14:tracePt t="21436" x="6065838" y="3856038"/>
          <p14:tracePt t="21461" x="6070600" y="3851275"/>
          <p14:tracePt t="21482" x="6075363" y="3851275"/>
          <p14:tracePt t="21623" x="6081713" y="3851275"/>
          <p14:tracePt t="21640" x="6116638" y="3835400"/>
          <p14:tracePt t="21647" x="6156325" y="3835400"/>
          <p14:tracePt t="21664" x="6200775" y="3821113"/>
          <p14:tracePt t="21668" x="6235700" y="3806825"/>
          <p14:tracePt t="21685" x="6249988" y="3806825"/>
          <p14:tracePt t="22067" x="6245225" y="3806825"/>
          <p14:tracePt t="22076" x="6240463" y="3806825"/>
          <p14:tracePt t="22093" x="6184900" y="3851275"/>
          <p14:tracePt t="22098" x="6156325" y="3900488"/>
          <p14:tracePt t="22120" x="6116638" y="3954463"/>
          <p14:tracePt t="22121" x="6110288" y="3975100"/>
          <p14:tracePt t="22135" x="6096000" y="4029075"/>
          <p14:tracePt t="22141" x="6096000" y="4049713"/>
          <p14:tracePt t="22158" x="6096000" y="4073525"/>
          <p14:tracePt t="22164" x="6096000" y="4094163"/>
          <p14:tracePt t="22181" x="6096000" y="4138613"/>
          <p14:tracePt t="22186" x="6096000" y="4168775"/>
          <p14:tracePt t="22203" x="6096000" y="4238625"/>
          <p14:tracePt t="22209" x="6096000" y="4306888"/>
          <p14:tracePt t="22226" x="6100763" y="4402138"/>
          <p14:tracePt t="22232" x="6100763" y="4481513"/>
          <p14:tracePt t="22249" x="6100763" y="4600575"/>
          <p14:tracePt t="22254" x="6100763" y="4684713"/>
          <p14:tracePt t="22271" x="6100763" y="4794250"/>
          <p14:tracePt t="22276" x="6096000" y="4873625"/>
          <p14:tracePt t="22292" x="6096000" y="4976813"/>
          <p14:tracePt t="22299" x="6096000" y="5056188"/>
          <p14:tracePt t="22316" x="6096000" y="5151438"/>
          <p14:tracePt t="22321" x="6096000" y="5214938"/>
          <p14:tracePt t="22338" x="6096000" y="5254625"/>
          <p14:tracePt t="22344" x="6096000" y="5265738"/>
          <p14:tracePt t="22360" x="6096000" y="5284788"/>
          <p14:tracePt t="22367" x="6096000" y="5289550"/>
          <p14:tracePt t="22382" x="6096000" y="5294313"/>
          <p14:tracePt t="22389" x="6096000" y="5299075"/>
          <p14:tracePt t="22404" x="6096000" y="5305425"/>
          <p14:tracePt t="22411" x="6096000" y="5314950"/>
          <p14:tracePt t="22428" x="6096000" y="5345113"/>
          <p14:tracePt t="22433" x="6096000" y="5349875"/>
          <p14:tracePt t="22449" x="6110288" y="5384800"/>
          <p14:tracePt t="22455" x="6110288" y="5399088"/>
          <p14:tracePt t="22470" x="6116638" y="5413375"/>
          <p14:tracePt t="22477" x="6116638" y="5429250"/>
          <p14:tracePt t="22493" x="6130925" y="5453063"/>
          <p14:tracePt t="22500" x="6130925" y="5483225"/>
          <p14:tracePt t="22517" x="6135688" y="5532438"/>
          <p14:tracePt t="22524" x="6135688" y="5548313"/>
          <p14:tracePt t="22540" x="6135688" y="5567363"/>
          <p14:tracePt t="22549" x="6140450" y="5602288"/>
          <p14:tracePt t="22564" x="6140450" y="5637213"/>
          <p14:tracePt t="22568" x="6140450" y="5646738"/>
          <p14:tracePt t="22585" x="6140450" y="5676900"/>
          <p14:tracePt t="22592" x="6140450" y="5686425"/>
          <p14:tracePt t="22632" x="6149975" y="5721350"/>
          <p14:tracePt t="22638" x="6149975" y="573087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BC583-9445-4C6F-A95B-C28DAB47E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859C-092D-419B-A8EF-441766C92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382072"/>
            <a:ext cx="10668000" cy="4525433"/>
          </a:xfrm>
        </p:spPr>
        <p:txBody>
          <a:bodyPr/>
          <a:lstStyle/>
          <a:p>
            <a:r>
              <a:rPr lang="en-US" sz="3600" dirty="0"/>
              <a:t>Pharmacological levels of added Zn improves growth performance of nursery pigs.</a:t>
            </a:r>
          </a:p>
          <a:p>
            <a:pPr lvl="1"/>
            <a:r>
              <a:rPr lang="en-US" sz="3200" dirty="0"/>
              <a:t>Increased ADG, ADFI, G:F, and BW</a:t>
            </a:r>
          </a:p>
          <a:p>
            <a:r>
              <a:rPr lang="en-US" sz="3600" dirty="0"/>
              <a:t>Cellulose had a negative impact on ADG.</a:t>
            </a:r>
          </a:p>
          <a:p>
            <a:r>
              <a:rPr lang="en-US" sz="3600" dirty="0"/>
              <a:t>No difference in fecal DM for any dietary treatment.</a:t>
            </a:r>
          </a:p>
          <a:p>
            <a:pPr lvl="1"/>
            <a:r>
              <a:rPr lang="en-US" sz="3200" dirty="0"/>
              <a:t>Pigs fed ZnO had visually firmer feces. 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AB2F79F-6394-4AE4-9336-D45FCCD0D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0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5"/>
    </mc:Choice>
    <mc:Fallback xmlns="">
      <p:transition spd="slow" advTm="2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99" y="130135"/>
            <a:ext cx="109728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Thank you!</a:t>
            </a:r>
          </a:p>
        </p:txBody>
      </p:sp>
      <p:pic>
        <p:nvPicPr>
          <p:cNvPr id="4" name="Picture 3" descr="C:\Users\lschrein\AppData\Local\Temp\KSUSwineNutritionLogo_FINAL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3" b="12057"/>
          <a:stretch/>
        </p:blipFill>
        <p:spPr bwMode="auto">
          <a:xfrm>
            <a:off x="3352800" y="1953527"/>
            <a:ext cx="4495800" cy="26841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0" y="5292842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7030A0"/>
                </a:solidFill>
                <a:latin typeface="+mn-lt"/>
              </a:rPr>
              <a:t>www.ksuswine.org</a:t>
            </a:r>
            <a:endParaRPr lang="en-US" sz="32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A8095F29-12A4-4302-ACBA-33C52D71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952" y="3810000"/>
            <a:ext cx="5181600" cy="21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C7BDCCA-0683-43D9-B4FB-13E10A702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98839"/>
            <a:ext cx="2684149" cy="268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holding a pig&#10;&#10;Description automatically generated">
            <a:extLst>
              <a:ext uri="{FF2B5EF4-FFF2-40B4-BE49-F238E27FC236}">
                <a16:creationId xmlns:a16="http://schemas.microsoft.com/office/drawing/2014/main" id="{FE470CA9-1514-4EAF-A36D-461D118C11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72426"/>
            <a:ext cx="2561101" cy="34141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483233-7859-4FBF-8261-3B9F33325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6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1"/>
    </mc:Choice>
    <mc:Fallback xmlns="">
      <p:transition spd="slow" advTm="11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9492C-8DF6-419C-BA05-89FE807F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4400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764E5-2861-4760-84A9-83F984D8F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68" y="899583"/>
            <a:ext cx="10972800" cy="5058834"/>
          </a:xfrm>
        </p:spPr>
        <p:txBody>
          <a:bodyPr/>
          <a:lstStyle/>
          <a:p>
            <a:r>
              <a:rPr lang="en-US" sz="3200" dirty="0"/>
              <a:t>High insoluble fiber sources are of interest as they function to improve gut microflora and enzymatic activity, minimize stool looseness, reduce the instances of antibiotic injections, and improve growth performance.</a:t>
            </a:r>
          </a:p>
          <a:p>
            <a:pPr lvl="1"/>
            <a:r>
              <a:rPr lang="en-US" sz="2800" dirty="0" err="1"/>
              <a:t>Flis</a:t>
            </a:r>
            <a:r>
              <a:rPr lang="en-US" sz="2800" dirty="0"/>
              <a:t> et al., 2017</a:t>
            </a:r>
          </a:p>
          <a:p>
            <a:r>
              <a:rPr lang="en-US" sz="3200" dirty="0"/>
              <a:t>Cereal grains high in insoluble fiber can be expensive if not available locally and can pose risk from mycotoxins or other components that can hinder pig growth.</a:t>
            </a:r>
          </a:p>
          <a:p>
            <a:r>
              <a:rPr lang="en-US" sz="3200" dirty="0"/>
              <a:t>Concentrated cellulose products can mitigate some of these risks while providing insoluble fiber to the diet.</a:t>
            </a:r>
          </a:p>
          <a:p>
            <a:endParaRPr lang="en-US" sz="3334" dirty="0"/>
          </a:p>
          <a:p>
            <a:endParaRPr lang="en-US" sz="3334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111E4D0-6CD6-491A-A40D-2BA7054F4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2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0"/>
    </mc:Choice>
    <mc:Fallback xmlns="">
      <p:transition spd="slow" advTm="3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9492C-8DF6-419C-BA05-89FE807F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764E5-2861-4760-84A9-83F984D8F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  <a:latin typeface="Garamond Premier Pro"/>
              </a:rPr>
              <a:t>D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Garamond Premier Pro"/>
              </a:rPr>
              <a:t>etermine the effect of adding cellulose in combination with pharmacological levels of Zn, provided by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Garamond Premier Pro"/>
              </a:rPr>
              <a:t>ZnO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Garamond Premier Pro"/>
              </a:rPr>
              <a:t>, on nursery pig growth performance. </a:t>
            </a:r>
            <a:endParaRPr lang="en-US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8256CE5-E4AE-4F5B-B71E-E9BEB8246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9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2"/>
    </mc:Choice>
    <mc:Fallback xmlns="">
      <p:transition spd="slow" advTm="11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CB8D0-1B2A-4E4A-9E40-53CB1784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700"/>
            <a:ext cx="10972800" cy="1143000"/>
          </a:xfrm>
        </p:spPr>
        <p:txBody>
          <a:bodyPr/>
          <a:lstStyle/>
          <a:p>
            <a:r>
              <a:rPr lang="en-US" sz="4400" dirty="0"/>
              <a:t>Materials &amp;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2D81C-E61F-47F1-A4BC-F50BB7244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632" y="1219200"/>
            <a:ext cx="11049000" cy="45720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3200" dirty="0"/>
              <a:t>A total of 1,296 weaned pigs (PIC L337×1050; initially 4.8 kg)</a:t>
            </a:r>
          </a:p>
          <a:p>
            <a:pPr>
              <a:spcBef>
                <a:spcPts val="300"/>
              </a:spcBef>
            </a:pPr>
            <a:r>
              <a:rPr lang="en-US" sz="3200" dirty="0"/>
              <a:t>27 pigs/pen and 12 pens/treatment were filled over two days</a:t>
            </a:r>
          </a:p>
          <a:p>
            <a:pPr>
              <a:spcBef>
                <a:spcPts val="300"/>
              </a:spcBef>
            </a:pPr>
            <a:r>
              <a:rPr lang="en-US" sz="3200" dirty="0"/>
              <a:t>Pigs were randomly assigned to pens at weaning and allotted to 1 of 4 dietary treatments.</a:t>
            </a:r>
          </a:p>
          <a:p>
            <a:pPr>
              <a:spcBef>
                <a:spcPts val="300"/>
              </a:spcBef>
            </a:pPr>
            <a:r>
              <a:rPr lang="en-US" sz="3200" dirty="0"/>
              <a:t>Dietary treatments were set up as a 2×2 factorial with main effects of:</a:t>
            </a:r>
          </a:p>
          <a:p>
            <a:pPr lvl="1">
              <a:spcBef>
                <a:spcPts val="300"/>
              </a:spcBef>
            </a:pPr>
            <a:r>
              <a:rPr lang="en-US" sz="2800" dirty="0"/>
              <a:t>Cellulose (0 vs 1% in phase 1 and 2)</a:t>
            </a:r>
          </a:p>
          <a:p>
            <a:pPr lvl="2">
              <a:spcBef>
                <a:spcPts val="300"/>
              </a:spcBef>
            </a:pPr>
            <a:r>
              <a:rPr lang="de-DE" sz="2400" dirty="0"/>
              <a:t>J. Rettenmaier USA LP, Schoolcraft, MI</a:t>
            </a:r>
            <a:endParaRPr lang="en-US" sz="2267" dirty="0"/>
          </a:p>
          <a:p>
            <a:pPr lvl="1">
              <a:spcBef>
                <a:spcPts val="300"/>
              </a:spcBef>
            </a:pPr>
            <a:r>
              <a:rPr lang="en-US" sz="2800" dirty="0"/>
              <a:t>Zn from </a:t>
            </a:r>
            <a:r>
              <a:rPr lang="en-US" sz="2800" dirty="0" err="1"/>
              <a:t>ZnO</a:t>
            </a:r>
            <a:r>
              <a:rPr lang="en-US" sz="2800" dirty="0"/>
              <a:t> (200 vs 3,000 mg/kg in phase 1 diets and 110 vs 2,000 mg/kg in phase 2 diets)</a:t>
            </a:r>
          </a:p>
          <a:p>
            <a:pPr>
              <a:spcBef>
                <a:spcPts val="300"/>
              </a:spcBef>
            </a:pPr>
            <a:endParaRPr lang="en-US" sz="32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57BEC71-5611-4858-A215-AFBDDEC6C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0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21"/>
    </mc:Choice>
    <mc:Fallback xmlns="">
      <p:transition spd="slow" advTm="3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95" x="34925" y="352425"/>
          <p14:tracePt t="21799" x="84138" y="555625"/>
          <p14:tracePt t="21810" x="133350" y="784225"/>
          <p14:tracePt t="21816" x="184150" y="957263"/>
          <p14:tracePt t="21833" x="238125" y="1160463"/>
          <p14:tracePt t="21839" x="268288" y="1270000"/>
          <p14:tracePt t="21855" x="317500" y="1414463"/>
          <p14:tracePt t="21862" x="361950" y="1533525"/>
          <p14:tracePt t="21878" x="427038" y="1701800"/>
          <p14:tracePt t="21883" x="471488" y="1836738"/>
          <p14:tracePt t="21899" x="536575" y="2035175"/>
          <p14:tracePt t="21905" x="560388" y="2203450"/>
          <p14:tracePt t="21921" x="611188" y="2446338"/>
          <p14:tracePt t="21927" x="630238" y="2565400"/>
          <p14:tracePt t="21946" x="655638" y="2798763"/>
          <p14:tracePt t="21951" x="655638" y="2927350"/>
          <p14:tracePt t="21968" x="655638" y="3111500"/>
          <p14:tracePt t="21974" x="655638" y="3230563"/>
          <p14:tracePt t="21991" x="655638" y="3403600"/>
          <p14:tracePt t="21996" x="655638" y="3522663"/>
          <p14:tracePt t="22014" x="655638" y="3657600"/>
          <p14:tracePt t="22018" x="655638" y="3716338"/>
          <p14:tracePt t="22035" x="655638" y="3811588"/>
          <p14:tracePt t="22041" x="655638" y="3856038"/>
          <p14:tracePt t="22058" x="655638" y="3914775"/>
          <p14:tracePt t="22064" x="655638" y="3965575"/>
          <p14:tracePt t="22081" x="655638" y="4054475"/>
          <p14:tracePt t="22086" x="655638" y="4103688"/>
          <p14:tracePt t="22103" x="655638" y="4152900"/>
          <p14:tracePt t="22108" x="655638" y="4178300"/>
          <p14:tracePt t="22125" x="655638" y="4213225"/>
          <p14:tracePt t="22132" x="655638" y="4222750"/>
          <p14:tracePt t="22149" x="660400" y="4243388"/>
          <p14:tracePt t="22154" x="660400" y="4248150"/>
          <p14:tracePt t="22170" x="660400" y="4257675"/>
          <p14:tracePt t="22176" x="660400" y="4262438"/>
          <p14:tracePt t="22192" x="660400" y="4278313"/>
          <p14:tracePt t="22193" x="660400" y="4283075"/>
          <p14:tracePt t="22199" x="665163" y="4302125"/>
          <p14:tracePt t="22217" x="665163" y="4337050"/>
          <p14:tracePt t="22221" x="669925" y="4346575"/>
          <p14:tracePt t="22238" x="669925" y="4362450"/>
          <p14:tracePt t="22244" x="679450" y="4367213"/>
          <p14:tracePt t="22260" x="704850" y="4406900"/>
          <p14:tracePt t="22267" x="730250" y="4451350"/>
          <p14:tracePt t="22283" x="765175" y="4510088"/>
          <p14:tracePt t="22289" x="788988" y="4556125"/>
          <p14:tracePt t="22305" x="814388" y="4579938"/>
          <p14:tracePt t="22312" x="823913" y="4610100"/>
          <p14:tracePt t="22329" x="849313" y="4629150"/>
          <p14:tracePt t="22334" x="854075" y="4635500"/>
          <p14:tracePt t="22350" x="858838" y="4645025"/>
          <p14:tracePt t="22356" x="858838" y="4649788"/>
          <p14:tracePt t="22394" x="858838" y="4659313"/>
          <p14:tracePt t="22424" x="863600" y="4659313"/>
          <p14:tracePt t="22441" x="903288" y="4664075"/>
          <p14:tracePt t="22447" x="928688" y="4664075"/>
          <p14:tracePt t="22464" x="942975" y="4664075"/>
          <p14:tracePt t="22469" x="947738" y="4664075"/>
          <p14:tracePt t="22493" x="968375" y="4664075"/>
          <p14:tracePt t="22600" x="977900" y="4664075"/>
          <p14:tracePt t="22606" x="992188" y="4654550"/>
          <p14:tracePt t="22621" x="1027113" y="4649788"/>
          <p14:tracePt t="22626" x="1047750" y="4645025"/>
          <p14:tracePt t="22643" x="1057275" y="4635500"/>
          <p14:tracePt t="22649" x="1062038" y="4635500"/>
          <p14:tracePt t="22671" x="1062038" y="4629150"/>
          <p14:tracePt t="22688" x="1077913" y="4629150"/>
          <p14:tracePt t="22708" x="1082675" y="4629150"/>
          <p14:tracePt t="22965" x="1101725" y="4629150"/>
          <p14:tracePt t="22983" x="1141413" y="4629150"/>
          <p14:tracePt t="22987" x="1181100" y="4629150"/>
          <p14:tracePt t="23002" x="1211263" y="4629150"/>
          <p14:tracePt t="23011" x="1285875" y="4629150"/>
          <p14:tracePt t="23025" x="1379538" y="4629150"/>
          <p14:tracePt t="23032" x="1439863" y="4629150"/>
          <p14:tracePt t="23049" x="1628775" y="4629150"/>
          <p14:tracePt t="23054" x="1677988" y="4629150"/>
          <p14:tracePt t="23071" x="1866900" y="4629150"/>
          <p14:tracePt t="23076" x="1995488" y="4629150"/>
          <p14:tracePt t="23093" x="2219325" y="4629150"/>
          <p14:tracePt t="23117" x="2422525" y="4629150"/>
          <p14:tracePt t="23121" x="2566988" y="4635500"/>
          <p14:tracePt t="23138" x="2655888" y="4635500"/>
          <p14:tracePt t="23144" x="2686050" y="4635500"/>
          <p14:tracePt t="23158" x="2770188" y="4635500"/>
          <p14:tracePt t="23166" x="2819400" y="4635500"/>
          <p14:tracePt t="23182" x="2879725" y="4635500"/>
          <p14:tracePt t="23187" x="2894013" y="4635500"/>
          <p14:tracePt t="23203" x="2928938" y="4635500"/>
          <p14:tracePt t="23210" x="2968625" y="4635500"/>
          <p14:tracePt t="23229" x="3027363" y="4635500"/>
          <p14:tracePt t="23234" x="3048000" y="4635500"/>
          <p14:tracePt t="23250" x="3087688" y="4635500"/>
          <p14:tracePt t="23256" x="3117850" y="4635500"/>
          <p14:tracePt t="23273" x="3176588" y="4635500"/>
          <p14:tracePt t="23279" x="3192463" y="4635500"/>
          <p14:tracePt t="23297" x="3227388" y="4635500"/>
          <p14:tracePt t="23301" x="3236913" y="4635500"/>
          <p14:tracePt t="23317" x="3251200" y="4635500"/>
          <p14:tracePt t="23324" x="3255963" y="4635500"/>
          <p14:tracePt t="23341" x="3271838" y="4635500"/>
          <p14:tracePt t="23347" x="3276600" y="4635500"/>
          <p14:tracePt t="23364" x="3295650" y="4635500"/>
          <p14:tracePt t="23369" x="3306763" y="4635500"/>
          <p14:tracePt t="23385" x="3335338" y="4635500"/>
          <p14:tracePt t="23391" x="3355975" y="4635500"/>
          <p14:tracePt t="23408" x="3395663" y="4635500"/>
          <p14:tracePt t="23414" x="3409950" y="4635500"/>
          <p14:tracePt t="23432" x="3425825" y="4635500"/>
          <p14:tracePt t="23436" x="3440113" y="4645025"/>
          <p14:tracePt t="23453" x="3460750" y="4645025"/>
          <p14:tracePt t="23459" x="3465513" y="4645025"/>
          <p14:tracePt t="23475" x="3479800" y="4645025"/>
          <p14:tracePt t="23482" x="3509963" y="4649788"/>
          <p14:tracePt t="23499" x="3540125" y="4659313"/>
          <p14:tracePt t="23520" x="3549650" y="4659313"/>
          <p14:tracePt t="23520" x="3554413" y="4659313"/>
          <p14:tracePt t="23526" x="3559175" y="4659313"/>
          <p14:tracePt t="23543" x="3579813" y="4659313"/>
          <p14:tracePt t="23550" x="3584575" y="4659313"/>
          <p14:tracePt t="23566" x="3589338" y="4664075"/>
          <p14:tracePt t="23567" x="3594100" y="4664075"/>
          <p14:tracePt t="23571" x="3613150" y="4664075"/>
          <p14:tracePt t="23588" x="3638550" y="4664075"/>
          <p14:tracePt t="23594" x="3652838" y="4668838"/>
          <p14:tracePt t="23611" x="3678238" y="4668838"/>
          <p14:tracePt t="23633" x="3727450" y="4679950"/>
          <p14:tracePt t="23634" x="3752850" y="4684713"/>
          <p14:tracePt t="23639" x="3757613" y="4684713"/>
          <p14:tracePt t="23656" x="3778250" y="4694238"/>
          <p14:tracePt t="23662" x="3783013" y="4694238"/>
          <p14:tracePt t="23679" x="3792538" y="4699000"/>
          <p14:tracePt t="23684" x="3797300" y="4699000"/>
          <p14:tracePt t="23700" x="3822700" y="4703763"/>
          <p14:tracePt t="23706" x="3836988" y="4703763"/>
          <p14:tracePt t="23723" x="3846513" y="4703763"/>
          <p14:tracePt t="23724" x="3857625" y="4703763"/>
          <p14:tracePt t="23729" x="3871913" y="4708525"/>
          <p14:tracePt t="23747" x="3906838" y="4708525"/>
          <p14:tracePt t="23751" x="3921125" y="4708525"/>
          <p14:tracePt t="23768" x="3941763" y="4708525"/>
          <p14:tracePt t="23772" x="3951288" y="4708525"/>
          <p14:tracePt t="23788" x="3976688" y="4708525"/>
          <p14:tracePt t="23796" x="3990975" y="4708525"/>
          <p14:tracePt t="23812" x="4016375" y="4708525"/>
          <p14:tracePt t="23833" x="4065588" y="4708525"/>
          <p14:tracePt t="23834" x="4070350" y="4708525"/>
          <p14:tracePt t="23841" x="4105275" y="4708525"/>
          <p14:tracePt t="23856" x="4154488" y="4708525"/>
          <p14:tracePt t="23865" x="4179888" y="4708525"/>
          <p14:tracePt t="23881" x="4189413" y="4708525"/>
          <p14:tracePt t="23882" x="4194175" y="4708525"/>
          <p14:tracePt t="23886" x="4198938" y="4708525"/>
          <p14:tracePt t="23903" x="4219575" y="4708525"/>
          <p14:tracePt t="23932" x="4224338" y="4708525"/>
          <p14:tracePt t="23949" x="4244975" y="4708525"/>
          <p14:tracePt t="23954" x="4254500" y="4708525"/>
          <p14:tracePt t="23970" x="4273550" y="4708525"/>
          <p14:tracePt t="23976" x="4284663" y="4708525"/>
          <p14:tracePt t="23991" x="4289425" y="4708525"/>
          <p14:tracePt t="23999" x="4294188" y="4708525"/>
          <p14:tracePt t="24085" x="4308475" y="4708525"/>
          <p14:tracePt t="24093" x="4319588" y="4708525"/>
          <p14:tracePt t="24108" x="4338638" y="4708525"/>
          <p14:tracePt t="24114" x="4348163" y="4708525"/>
          <p14:tracePt t="24129" x="4364038" y="4708525"/>
          <p14:tracePt t="24134" x="4368800" y="4708525"/>
          <p14:tracePt t="24151" x="4383088" y="4708525"/>
          <p14:tracePt t="24156" x="4408488" y="4708525"/>
          <p14:tracePt t="24173" x="4462463" y="4708525"/>
          <p14:tracePt t="24191" x="4492625" y="4708525"/>
          <p14:tracePt t="24197" x="4541838" y="4719638"/>
          <p14:tracePt t="24201" x="4572000" y="4719638"/>
          <p14:tracePt t="24218" x="4625975" y="4719638"/>
          <p14:tracePt t="24225" x="4656138" y="4719638"/>
          <p14:tracePt t="24241" x="4681538" y="4719638"/>
          <p14:tracePt t="24247" x="4711700" y="4719638"/>
          <p14:tracePt t="24264" x="4745038" y="4719638"/>
          <p14:tracePt t="24269" x="4765675" y="4719638"/>
          <p14:tracePt t="24285" x="4800600" y="4719638"/>
          <p14:tracePt t="24291" x="4819650" y="4719638"/>
          <p14:tracePt t="24308" x="4854575" y="4719638"/>
          <p14:tracePt t="24354" x="4864100" y="4719638"/>
          <p14:tracePt t="24361" x="4879975" y="4719638"/>
          <p14:tracePt t="24386" x="4894263" y="4719638"/>
          <p14:tracePt t="24387" x="4910138" y="4719638"/>
          <p14:tracePt t="24401" x="4954588" y="4714875"/>
          <p14:tracePt t="24405" x="4973638" y="4714875"/>
          <p14:tracePt t="24422" x="4994275" y="4714875"/>
          <p14:tracePt t="24426" x="4999038" y="4714875"/>
          <p14:tracePt t="24495" x="5003800" y="4714875"/>
          <p14:tracePt t="24510" x="5008563" y="4714875"/>
          <p14:tracePt t="24520" x="5018088" y="4714875"/>
          <p14:tracePt t="24537" x="5033963" y="4714875"/>
          <p14:tracePt t="24540" x="5038725" y="4714875"/>
          <p14:tracePt t="24557" x="5043488" y="4714875"/>
          <p14:tracePt t="24558" x="5048250" y="4714875"/>
          <p14:tracePt t="24563" x="5053013" y="4714875"/>
          <p14:tracePt t="24577" x="5057775" y="4714875"/>
          <p14:tracePt t="24586" x="5064125" y="4714875"/>
          <p14:tracePt t="24602" x="5087938" y="4714875"/>
          <p14:tracePt t="24609" x="5108575" y="4714875"/>
          <p14:tracePt t="24624" x="5162550" y="4714875"/>
          <p14:tracePt t="24630" x="5172075" y="4714875"/>
          <p14:tracePt t="24647" x="5192713" y="4714875"/>
          <p14:tracePt t="24716" x="5202238" y="4714875"/>
          <p14:tracePt t="24723" x="5207000" y="4714875"/>
          <p14:tracePt t="24739" x="5232400" y="4714875"/>
          <p14:tracePt t="24743" x="5237163" y="4714875"/>
          <p14:tracePt t="24762" x="5272088" y="4714875"/>
          <p14:tracePt t="24766" x="5286375" y="4719638"/>
          <p14:tracePt t="24783" x="5321300" y="4719638"/>
          <p14:tracePt t="24786" x="5341938" y="4719638"/>
          <p14:tracePt t="24803" x="5365750" y="4724400"/>
          <p14:tracePt t="24809" x="5381625" y="4724400"/>
          <p14:tracePt t="24833" x="5395913" y="4724400"/>
          <p14:tracePt t="24834" x="5410200" y="4733925"/>
          <p14:tracePt t="24849" x="5430838" y="4733925"/>
          <p14:tracePt t="24854" x="5440363" y="4733925"/>
          <p14:tracePt t="24871" x="5461000" y="4738688"/>
          <p14:tracePt t="24876" x="5470525" y="4738688"/>
          <p14:tracePt t="24894" x="5484813" y="4743450"/>
          <p14:tracePt t="24900" x="5491163" y="4743450"/>
          <p14:tracePt t="24916" x="5505450" y="4743450"/>
          <p14:tracePt t="24922" x="5545138" y="4754563"/>
          <p14:tracePt t="24938" x="5570538" y="4759325"/>
          <p14:tracePt t="24945" x="5580063" y="4759325"/>
          <p14:tracePt t="24961" x="5599113" y="4759325"/>
          <p14:tracePt t="24967" x="5603875" y="4759325"/>
          <p14:tracePt t="24984" x="5629275" y="4759325"/>
          <p14:tracePt t="24990" x="5634038" y="4759325"/>
          <p14:tracePt t="25006" x="5654675" y="4759325"/>
          <p14:tracePt t="25012" x="5673725" y="4764088"/>
          <p14:tracePt t="25029" x="5729288" y="4764088"/>
          <p14:tracePt t="25034" x="5748338" y="4764088"/>
          <p14:tracePt t="25058" x="5783263" y="4764088"/>
          <p14:tracePt t="25060" x="5792788" y="4764088"/>
          <p14:tracePt t="25070" x="5808663" y="4764088"/>
          <p14:tracePt t="25078" x="5813425" y="4764088"/>
          <p14:tracePt t="25093" x="5818188" y="4764088"/>
          <p14:tracePt t="25116" x="5822950" y="4764088"/>
          <p14:tracePt t="25123" x="5827713" y="4764088"/>
          <p14:tracePt t="25139" x="5848350" y="4764088"/>
          <p14:tracePt t="25147" x="5857875" y="4764088"/>
          <p14:tracePt t="25165" x="5892800" y="4764088"/>
          <p14:tracePt t="25169" x="5907088" y="4764088"/>
          <p14:tracePt t="25191" x="5946775" y="4764088"/>
          <p14:tracePt t="25215" x="5951538" y="4764088"/>
          <p14:tracePt t="25232" x="5962650" y="4764088"/>
          <p14:tracePt t="25237" x="5972175" y="4764088"/>
          <p14:tracePt t="25253" x="5991225" y="4764088"/>
          <p14:tracePt t="25259" x="5995988" y="4764088"/>
          <p14:tracePt t="25275" x="6002338" y="4764088"/>
          <p14:tracePt t="25441" x="5995988" y="4764088"/>
          <p14:tracePt t="25459" x="5986463" y="4764088"/>
          <p14:tracePt t="25481" x="5976938" y="4759325"/>
          <p14:tracePt t="25488" x="5962650" y="4759325"/>
          <p14:tracePt t="25503" x="5937250" y="4759325"/>
          <p14:tracePt t="25509" x="5916613" y="4759325"/>
          <p14:tracePt t="25524" x="5872163" y="4759325"/>
          <p14:tracePt t="25530" x="5822950" y="4759325"/>
          <p14:tracePt t="25547" x="5734050" y="4759325"/>
          <p14:tracePt t="25569" x="5540375" y="4759325"/>
          <p14:tracePt t="25591" x="5307013" y="4759325"/>
          <p14:tracePt t="25592" x="5251450" y="4759325"/>
          <p14:tracePt t="25597" x="5132388" y="4759325"/>
          <p14:tracePt t="25614" x="4984750" y="4759325"/>
          <p14:tracePt t="25619" x="4894263" y="4759325"/>
          <p14:tracePt t="25636" x="4784725" y="4759325"/>
          <p14:tracePt t="25641" x="4711700" y="4759325"/>
          <p14:tracePt t="25658" x="4592638" y="4759325"/>
          <p14:tracePt t="25665" x="4518025" y="4759325"/>
          <p14:tracePt t="25682" x="4383088" y="4764088"/>
          <p14:tracePt t="25686" x="4289425" y="4764088"/>
          <p14:tracePt t="25703" x="4140200" y="4783138"/>
          <p14:tracePt t="25708" x="4021138" y="4794250"/>
          <p14:tracePt t="25725" x="3846513" y="4829175"/>
          <p14:tracePt t="25731" x="3713163" y="4848225"/>
          <p14:tracePt t="25747" x="3514725" y="4868863"/>
          <p14:tracePt t="25753" x="3405188" y="4878388"/>
          <p14:tracePt t="25769" x="3206750" y="4878388"/>
          <p14:tracePt t="25775" x="3062288" y="4892675"/>
          <p14:tracePt t="25794" x="2879725" y="4892675"/>
          <p14:tracePt t="25800" x="2744788" y="4902200"/>
          <p14:tracePt t="25817" x="2586038" y="4913313"/>
          <p14:tracePt t="25822" x="2492375" y="4922838"/>
          <p14:tracePt t="25838" x="2387600" y="4927600"/>
          <p14:tracePt t="25845" x="2328863" y="4937125"/>
          <p14:tracePt t="25862" x="2259013" y="4962525"/>
          <p14:tracePt t="25867" x="2228850" y="4967288"/>
          <p14:tracePt t="25884" x="2198688" y="4981575"/>
          <p14:tracePt t="25890" x="2179638" y="4997450"/>
          <p14:tracePt t="25906" x="2149475" y="5006975"/>
          <p14:tracePt t="25908" x="2144713" y="5011738"/>
          <p14:tracePt t="25930" x="2100263" y="5032375"/>
          <p14:tracePt t="25931" x="2095500" y="5037138"/>
          <p14:tracePt t="25934" x="2065338" y="5051425"/>
          <p14:tracePt t="25951" x="2025650" y="5072063"/>
          <p14:tracePt t="25958" x="2009775" y="5086350"/>
          <p14:tracePt t="25973" x="1970088" y="5100638"/>
          <p14:tracePt t="25980" x="1960563" y="5116513"/>
          <p14:tracePt t="25997" x="1941513" y="5126038"/>
          <p14:tracePt t="26002" x="1925638" y="5140325"/>
          <p14:tracePt t="26018" x="1911350" y="5156200"/>
          <p14:tracePt t="26050" x="1866900" y="5180013"/>
          <p14:tracePt t="26064" x="1846263" y="5195888"/>
          <p14:tracePt t="26071" x="1836738" y="5205413"/>
          <p14:tracePt t="26086" x="1816100" y="5226050"/>
          <p14:tracePt t="26092" x="1811338" y="5230813"/>
          <p14:tracePt t="26108" x="1801813" y="5240338"/>
          <p14:tracePt t="26115" x="1797050" y="5254625"/>
          <p14:tracePt t="26132" x="1776413" y="5270500"/>
          <p14:tracePt t="26137" x="1776413" y="5284788"/>
          <p14:tracePt t="26154" x="1762125" y="5305425"/>
          <p14:tracePt t="26160" x="1757363" y="5324475"/>
          <p14:tracePt t="26175" x="1752600" y="5334000"/>
          <p14:tracePt t="26177" x="1752600" y="5349875"/>
          <p14:tracePt t="26193" x="1747838" y="5349875"/>
          <p14:tracePt t="26200" x="1731963" y="5373688"/>
          <p14:tracePt t="26204" x="1727200" y="5378450"/>
          <p14:tracePt t="26221" x="1708150" y="5408613"/>
          <p14:tracePt t="26227" x="1708150" y="5418138"/>
          <p14:tracePt t="26243" x="1692275" y="5434013"/>
          <p14:tracePt t="26251" x="1677988" y="5457825"/>
          <p14:tracePt t="26267" x="1647825" y="5499100"/>
          <p14:tracePt t="26272" x="1643063" y="5503863"/>
          <p14:tracePt t="26288" x="1633538" y="5527675"/>
          <p14:tracePt t="26295" x="1617663" y="5538788"/>
          <p14:tracePt t="26311" x="1612900" y="5567363"/>
          <p14:tracePt t="26317" x="1612900" y="5572125"/>
          <p14:tracePt t="26331" x="1608138" y="5572125"/>
          <p14:tracePt t="26634" x="1612900" y="5572125"/>
          <p14:tracePt t="26660" x="1628775" y="5578475"/>
          <p14:tracePt t="26682" x="1643063" y="5583238"/>
          <p14:tracePt t="26684" x="1663700" y="5583238"/>
          <p14:tracePt t="26694" x="1687513" y="5583238"/>
          <p14:tracePt t="26699" x="1708150" y="5588000"/>
          <p14:tracePt t="26717" x="1731963" y="5588000"/>
          <p14:tracePt t="26721" x="1743075" y="5588000"/>
          <p14:tracePt t="26738" x="1757363" y="5588000"/>
          <p14:tracePt t="26745" x="1762125" y="5588000"/>
          <p14:tracePt t="26762" x="1787525" y="5597525"/>
          <p14:tracePt t="26766" x="1801813" y="5597525"/>
          <p14:tracePt t="26783" x="1822450" y="5597525"/>
          <p14:tracePt t="26789" x="1831975" y="5597525"/>
          <p14:tracePt t="26805" x="1876425" y="5597525"/>
          <p14:tracePt t="26812" x="1881188" y="5597525"/>
          <p14:tracePt t="26829" x="1897063" y="5597525"/>
          <p14:tracePt t="26850" x="1965325" y="5597525"/>
          <p14:tracePt t="26857" x="1990725" y="5597525"/>
          <p14:tracePt t="26882" x="2030413" y="5597525"/>
          <p14:tracePt t="26883" x="2049463" y="5597525"/>
          <p14:tracePt t="26897" x="2095500" y="5597525"/>
          <p14:tracePt t="26902" x="2114550" y="5597525"/>
          <p14:tracePt t="26918" x="2124075" y="5597525"/>
          <p14:tracePt t="26924" x="2135188" y="5597525"/>
          <p14:tracePt t="26941" x="2149475" y="5597525"/>
          <p14:tracePt t="26947" x="2154238" y="5597525"/>
          <p14:tracePt t="26964" x="2179638" y="5597525"/>
          <p14:tracePt t="26969" x="2203450" y="5592763"/>
          <p14:tracePt t="26985" x="2219325" y="5592763"/>
          <p14:tracePt t="26991" x="2243138" y="5588000"/>
          <p14:tracePt t="27006" x="2273300" y="5588000"/>
          <p14:tracePt t="27013" x="2282825" y="5588000"/>
          <p14:tracePt t="27030" x="2293938" y="5578475"/>
          <p14:tracePt t="27035" x="2303463" y="5578475"/>
          <p14:tracePt t="27051" x="2317750" y="5578475"/>
          <p14:tracePt t="27057" x="2322513" y="5578475"/>
          <p14:tracePt t="27075" x="2338388" y="5578475"/>
          <p14:tracePt t="27082" x="2343150" y="5578475"/>
          <p14:tracePt t="27106" x="2368550" y="5578475"/>
          <p14:tracePt t="27106" x="2382838" y="5578475"/>
          <p14:tracePt t="27121" x="2422525" y="5578475"/>
          <p14:tracePt t="27127" x="2436813" y="5578475"/>
          <p14:tracePt t="27144" x="2492375" y="5578475"/>
          <p14:tracePt t="27149" x="2497138" y="5578475"/>
          <p14:tracePt t="27165" x="2506663" y="5578475"/>
          <p14:tracePt t="27171" x="2511425" y="5578475"/>
          <p14:tracePt t="27190" x="2527300" y="5578475"/>
          <p14:tracePt t="27195" x="2532063" y="5578475"/>
          <p14:tracePt t="27211" x="2551113" y="5578475"/>
          <p14:tracePt t="27217" x="2566988" y="5578475"/>
          <p14:tracePt t="27233" x="2590800" y="5578475"/>
          <p14:tracePt t="27239" x="2601913" y="5578475"/>
          <p14:tracePt t="27256" x="2620963" y="5578475"/>
          <p14:tracePt t="27263" x="2630488" y="5578475"/>
          <p14:tracePt t="27279" x="2674938" y="5578475"/>
          <p14:tracePt t="27284" x="2686050" y="5578475"/>
          <p14:tracePt t="27309" x="2725738" y="5578475"/>
          <p14:tracePt t="27321" x="2749550" y="5578475"/>
          <p14:tracePt t="27332" x="2779713" y="5578475"/>
          <p14:tracePt t="27347" x="2800350" y="5578475"/>
          <p14:tracePt t="27352" x="2819400" y="5578475"/>
          <p14:tracePt t="27368" x="2828925" y="5578475"/>
          <p14:tracePt t="27390" x="2849563" y="5578475"/>
          <p14:tracePt t="27399" x="2898775" y="5578475"/>
          <p14:tracePt t="27414" x="2943225" y="5578475"/>
          <p14:tracePt t="27419" x="2963863" y="5578475"/>
          <p14:tracePt t="27436" x="2998788" y="5578475"/>
          <p14:tracePt t="27441" x="3017838" y="5578475"/>
          <p14:tracePt t="27458" x="3033713" y="5578475"/>
          <p14:tracePt t="27465" x="3048000" y="5578475"/>
          <p14:tracePt t="27482" x="3068638" y="5578475"/>
          <p14:tracePt t="27487" x="3073400" y="5578475"/>
          <p14:tracePt t="27503" x="3087688" y="5578475"/>
          <p14:tracePt t="27509" x="3092450" y="5578475"/>
          <p14:tracePt t="27526" x="3101975" y="5578475"/>
          <p14:tracePt t="27549" x="3113088" y="5578475"/>
          <p14:tracePt t="27554" x="3117850" y="5578475"/>
          <p14:tracePt t="27569" x="3127375" y="5578475"/>
          <p14:tracePt t="27599" x="3132138" y="5578475"/>
          <p14:tracePt t="27871" x="3136900" y="5578475"/>
          <p14:tracePt t="27888" x="3148013" y="5578475"/>
          <p14:tracePt t="27893" x="3157538" y="5578475"/>
          <p14:tracePt t="27909" x="3167063" y="5578475"/>
          <p14:tracePt t="27911" x="3181350" y="5578475"/>
          <p14:tracePt t="27916" x="3192463" y="5578475"/>
          <p14:tracePt t="27930" x="3201988" y="5578475"/>
          <p14:tracePt t="28115" x="3255963" y="5578475"/>
          <p14:tracePt t="28122" x="3295650" y="5583238"/>
          <p14:tracePt t="28136" x="3370263" y="5592763"/>
          <p14:tracePt t="28141" x="3400425" y="5597525"/>
          <p14:tracePt t="28154" x="3414713" y="5597525"/>
          <p14:tracePt t="28165" x="3430588" y="5607050"/>
          <p14:tracePt t="28223" x="3444875" y="5607050"/>
          <p14:tracePt t="28229" x="3454400" y="5607050"/>
          <p14:tracePt t="28247" x="3475038" y="5607050"/>
          <p14:tracePt t="28252" x="3484563" y="5607050"/>
          <p14:tracePt t="28268" x="3500438" y="5607050"/>
          <p14:tracePt t="28274" x="3524250" y="5611813"/>
          <p14:tracePt t="28289" x="3549650" y="5611813"/>
          <p14:tracePt t="28296" x="3568700" y="5611813"/>
          <p14:tracePt t="28313" x="3579813" y="5611813"/>
          <p14:tracePt t="28318" x="3589338" y="5611813"/>
          <p14:tracePt t="28334" x="3598863" y="5611813"/>
          <p14:tracePt t="28341" x="3603625" y="5611813"/>
          <p14:tracePt t="28358" x="3613150" y="5611813"/>
          <p14:tracePt t="28366" x="3633788" y="5611813"/>
          <p14:tracePt t="28389" x="3659188" y="5611813"/>
          <p14:tracePt t="28390" x="3678238" y="5611813"/>
          <p14:tracePt t="28404" x="3698875" y="5611813"/>
          <p14:tracePt t="28410" x="3703638" y="5611813"/>
          <p14:tracePt t="28434" x="3727450" y="5611813"/>
          <p14:tracePt t="28450" x="3738563" y="5611813"/>
          <p14:tracePt t="28455" x="3743325" y="5611813"/>
          <p14:tracePt t="28469" x="3757613" y="5611813"/>
          <p14:tracePt t="28479" x="3767138" y="5611813"/>
          <p14:tracePt t="28493" x="3783013" y="5611813"/>
          <p14:tracePt t="28501" x="3806825" y="5611813"/>
          <p14:tracePt t="28515" x="3813175" y="5618163"/>
          <p14:tracePt t="28537" x="3817938" y="5618163"/>
          <p14:tracePt t="28582" x="3822700" y="5618163"/>
          <p14:tracePt t="28627" x="3827463" y="5618163"/>
          <p14:tracePt t="28635" x="3836988" y="5618163"/>
          <p14:tracePt t="28650" x="3841750" y="5618163"/>
          <p14:tracePt t="28658" x="3846513" y="5618163"/>
          <p14:tracePt t="28672" x="3852863" y="5618163"/>
          <p14:tracePt t="28681" x="3857625" y="5618163"/>
          <p14:tracePt t="28698" x="3897313" y="5618163"/>
          <p14:tracePt t="28702" x="3925888" y="5618163"/>
          <p14:tracePt t="28719" x="3960813" y="5618163"/>
          <p14:tracePt t="28742" x="4021138" y="5618163"/>
          <p14:tracePt t="28748" x="4040188" y="5618163"/>
          <p14:tracePt t="28763" x="4056063" y="5618163"/>
          <p14:tracePt t="28771" x="4065588" y="5618163"/>
          <p14:tracePt t="28785" x="4070350" y="5618163"/>
          <p14:tracePt t="28792" x="4075113" y="5618163"/>
          <p14:tracePt t="28808" x="4086225" y="5618163"/>
          <p14:tracePt t="28816" x="4090988" y="5618163"/>
          <p14:tracePt t="28832" x="4100513" y="5618163"/>
          <p14:tracePt t="28837" x="4105275" y="5618163"/>
          <p14:tracePt t="28854" x="4114800" y="5618163"/>
          <p14:tracePt t="28860" x="4125913" y="5618163"/>
          <p14:tracePt t="28874" x="4130675" y="5618163"/>
          <p14:tracePt t="28883" x="4135438" y="5618163"/>
          <p14:tracePt t="28899" x="4144963" y="5618163"/>
          <p14:tracePt t="28903" x="4149725" y="5618163"/>
          <p14:tracePt t="28918" x="4154488" y="5618163"/>
          <p14:tracePt t="28926" x="4159250" y="5618163"/>
          <p14:tracePt t="28941" x="4170363" y="5618163"/>
          <p14:tracePt t="28942" x="4175125" y="5618163"/>
          <p14:tracePt t="28949" x="4179888" y="5618163"/>
          <p14:tracePt t="28965" x="4194175" y="5618163"/>
          <p14:tracePt t="28989" x="4205288" y="5618163"/>
          <p14:tracePt t="28991" x="4210050" y="5618163"/>
          <p14:tracePt t="29128" x="4189413" y="5618163"/>
          <p14:tracePt t="29132" x="4184650" y="5618163"/>
          <p14:tracePt t="29151" x="4165600" y="5618163"/>
          <p14:tracePt t="29154" x="4149725" y="5618163"/>
          <p14:tracePt t="29169" x="4130675" y="5618163"/>
          <p14:tracePt t="29174" x="4125913" y="5618163"/>
          <p14:tracePt t="29191" x="4105275" y="5618163"/>
          <p14:tracePt t="29197" x="4100513" y="5618163"/>
          <p14:tracePt t="29215" x="4075113" y="5618163"/>
          <p14:tracePt t="29220" x="4056063" y="5618163"/>
          <p14:tracePt t="29236" x="4030663" y="5618163"/>
          <p14:tracePt t="29242" x="4011613" y="5611813"/>
          <p14:tracePt t="29259" x="3981450" y="5611813"/>
          <p14:tracePt t="29266" x="3971925" y="5611813"/>
          <p14:tracePt t="29283" x="3960813" y="5611813"/>
          <p14:tracePt t="29287" x="3946525" y="5607050"/>
          <p14:tracePt t="29304" x="3932238" y="5607050"/>
          <p14:tracePt t="29310" x="3932238" y="5597525"/>
          <p14:tracePt t="29327" x="3921125" y="5597525"/>
          <p14:tracePt t="29333" x="3916363" y="5597525"/>
          <p14:tracePt t="29355" x="3911600" y="5597525"/>
          <p14:tracePt t="29396" x="3902075" y="5597525"/>
          <p14:tracePt t="29417" x="3892550" y="5597525"/>
          <p14:tracePt t="29423" x="3876675" y="5597525"/>
          <p14:tracePt t="29440" x="3871913" y="5597525"/>
          <p14:tracePt t="29440" x="3862388" y="5597525"/>
          <p14:tracePt t="29463" x="3841750" y="5597525"/>
          <p14:tracePt t="29465" x="3836988" y="5597525"/>
          <p14:tracePt t="29483" x="3832225" y="5597525"/>
          <p14:tracePt t="29552" x="3822700" y="5597525"/>
          <p14:tracePt t="29561" x="3817938" y="5597525"/>
          <p14:tracePt t="29573" x="3813175" y="5597525"/>
          <p14:tracePt t="29594" x="3806825" y="5597525"/>
          <p14:tracePt t="29640" x="3802063" y="5597525"/>
          <p14:tracePt t="29663" x="3797300" y="5602288"/>
          <p14:tracePt t="29693" x="3792538" y="5602288"/>
          <p14:tracePt t="30702" x="3813175" y="5602288"/>
          <p14:tracePt t="30708" x="3817938" y="5602288"/>
          <p14:tracePt t="30721" x="3827463" y="5602288"/>
          <p14:tracePt t="30728" x="3832225" y="5602288"/>
          <p14:tracePt t="30880" x="3852863" y="5602288"/>
          <p14:tracePt t="30886" x="3881438" y="5602288"/>
          <p14:tracePt t="30901" x="3921125" y="5602288"/>
          <p14:tracePt t="30907" x="3951288" y="5602288"/>
          <p14:tracePt t="30923" x="4016375" y="5602288"/>
          <p14:tracePt t="30930" x="4046538" y="5602288"/>
          <p14:tracePt t="30947" x="4086225" y="5602288"/>
          <p14:tracePt t="30952" x="4114800" y="5602288"/>
          <p14:tracePt t="30969" x="4149725" y="5602288"/>
          <p14:tracePt t="30975" x="4165600" y="5602288"/>
          <p14:tracePt t="30991" x="4198938" y="5602288"/>
          <p14:tracePt t="30998" x="4210050" y="5602288"/>
          <p14:tracePt t="31015" x="4233863" y="5602288"/>
          <p14:tracePt t="31020" x="4264025" y="5602288"/>
          <p14:tracePt t="31035" x="4268788" y="5602288"/>
          <p14:tracePt t="31057" x="4273550" y="5602288"/>
          <p14:tracePt t="31065" x="4284663" y="5602288"/>
          <p14:tracePt t="31080" x="4289425" y="5602288"/>
          <p14:tracePt t="31087" x="4294188" y="5602288"/>
          <p14:tracePt t="31104" x="4308475" y="5602288"/>
          <p14:tracePt t="31110" x="4324350" y="5602288"/>
          <p14:tracePt t="31127" x="4348163" y="5602288"/>
          <p14:tracePt t="31132" x="4352925" y="5602288"/>
          <p14:tracePt t="31149" x="4373563" y="5597525"/>
          <p14:tracePt t="31155" x="4392613" y="5597525"/>
          <p14:tracePt t="31172" x="4462463" y="5597525"/>
          <p14:tracePt t="31191" x="4471988" y="5597525"/>
          <p14:tracePt t="31195" x="4527550" y="5597525"/>
          <p14:tracePt t="31200" x="4557713" y="5597525"/>
          <p14:tracePt t="31217" x="4597400" y="5597525"/>
          <p14:tracePt t="31222" x="4602163" y="5597525"/>
          <p14:tracePt t="31239" x="4625975" y="5597525"/>
          <p14:tracePt t="31245" x="4641850" y="5597525"/>
          <p14:tracePt t="31260" x="4651375" y="5597525"/>
          <p14:tracePt t="31267" x="4656138" y="5597525"/>
          <p14:tracePt t="31283" x="4672013" y="5597525"/>
          <p14:tracePt t="31290" x="4676775" y="5597525"/>
          <p14:tracePt t="31307" x="4686300" y="5592763"/>
          <p14:tracePt t="31330" x="4695825" y="5592763"/>
          <p14:tracePt t="31350" x="4705350" y="5592763"/>
          <p14:tracePt t="31357" x="4711700" y="5592763"/>
          <p14:tracePt t="31373" x="4716463" y="5592763"/>
          <p14:tracePt t="31380" x="4725988" y="5592763"/>
          <p14:tracePt t="31397" x="4745038" y="5588000"/>
          <p14:tracePt t="31402" x="4756150" y="5588000"/>
          <p14:tracePt t="31419" x="4775200" y="5588000"/>
          <p14:tracePt t="31424" x="4784725" y="5588000"/>
          <p14:tracePt t="31441" x="4805363" y="5588000"/>
          <p14:tracePt t="31446" x="4810125" y="5588000"/>
          <p14:tracePt t="31463" x="4830763" y="5588000"/>
          <p14:tracePt t="31468" x="4849813" y="5588000"/>
          <p14:tracePt t="31484" x="4875213" y="5588000"/>
          <p14:tracePt t="31490" x="4894263" y="5588000"/>
          <p14:tracePt t="31507" x="4945063" y="5588000"/>
          <p14:tracePt t="31514" x="4973638" y="5592763"/>
          <p14:tracePt t="31530" x="5029200" y="5592763"/>
          <p14:tracePt t="31536" x="5057775" y="5597525"/>
          <p14:tracePt t="31554" x="5092700" y="5597525"/>
          <p14:tracePt t="31560" x="5103813" y="5597525"/>
          <p14:tracePt t="31577" x="5122863" y="5597525"/>
          <p14:tracePt t="31629" x="5127625" y="5597525"/>
          <p14:tracePt t="31643" x="5132388" y="5597525"/>
          <p14:tracePt t="31651" x="5143500" y="5597525"/>
          <p14:tracePt t="31668" x="5157788" y="5597525"/>
          <p14:tracePt t="31674" x="5162550" y="5597525"/>
          <p14:tracePt t="31688" x="5167313" y="5597525"/>
          <p14:tracePt t="31696" x="5176838" y="5597525"/>
          <p14:tracePt t="31713" x="5192713" y="5597525"/>
          <p14:tracePt t="31718" x="5197475" y="5597525"/>
          <p14:tracePt t="31734" x="5222875" y="5597525"/>
          <p14:tracePt t="31741" x="5227638" y="5597525"/>
          <p14:tracePt t="31758" x="5286375" y="5607050"/>
          <p14:tracePt t="31763" x="5307013" y="5607050"/>
          <p14:tracePt t="31781" x="5351463" y="5611813"/>
          <p14:tracePt t="31785" x="5391150" y="5611813"/>
          <p14:tracePt t="31802" x="5440363" y="5622925"/>
          <p14:tracePt t="31808" x="5461000" y="5622925"/>
          <p14:tracePt t="31833" x="5495925" y="5622925"/>
          <p14:tracePt t="31834" x="5535613" y="5627688"/>
          <p14:tracePt t="31848" x="5589588" y="5637213"/>
          <p14:tracePt t="31853" x="5610225" y="5637213"/>
          <p14:tracePt t="31870" x="5659438" y="5637213"/>
          <p14:tracePt t="31875" x="5683250" y="5637213"/>
          <p14:tracePt t="31892" x="5734050" y="5637213"/>
          <p14:tracePt t="31898" x="5738813" y="5641975"/>
          <p14:tracePt t="31916" x="5757863" y="5641975"/>
          <p14:tracePt t="31920" x="5768975" y="5641975"/>
          <p14:tracePt t="31937" x="5778500" y="5641975"/>
          <p14:tracePt t="31943" x="5783263" y="5641975"/>
          <p14:tracePt t="31958" x="5803900" y="5641975"/>
          <p14:tracePt t="31984" x="5827713" y="5641975"/>
          <p14:tracePt t="31985" x="5888038" y="5641975"/>
          <p14:tracePt t="31988" x="5902325" y="5641975"/>
          <p14:tracePt t="32014" x="5922963" y="5641975"/>
          <p14:tracePt t="32016" x="5932488" y="5641975"/>
          <p14:tracePt t="32028" x="5942013" y="5641975"/>
          <p14:tracePt t="32034" x="5951538" y="5641975"/>
          <p14:tracePt t="32051" x="5976938" y="5641975"/>
          <p14:tracePt t="32056" x="6007100" y="5641975"/>
          <p14:tracePt t="32073" x="6035675" y="5641975"/>
          <p14:tracePt t="32076" x="6056313" y="5641975"/>
          <p14:tracePt t="32079" x="6086475" y="5641975"/>
          <p14:tracePt t="32095" x="6121400" y="5641975"/>
          <p14:tracePt t="32099" x="6130925" y="5641975"/>
          <p14:tracePt t="32114" x="6145213" y="5641975"/>
          <p14:tracePt t="32121" x="6149975" y="5641975"/>
          <p14:tracePt t="32161" x="6161088" y="5641975"/>
          <p14:tracePt t="32166" x="6175375" y="5641975"/>
          <p14:tracePt t="32183" x="6184900" y="5641975"/>
          <p14:tracePt t="32191" x="6189663" y="5641975"/>
          <p14:tracePt t="32207" x="6200775" y="5641975"/>
          <p14:tracePt t="32213" x="6210300" y="5641975"/>
          <p14:tracePt t="32277" x="6215063" y="5641975"/>
          <p14:tracePt t="32284" x="6219825" y="5641975"/>
          <p14:tracePt t="32300" x="6224588" y="5641975"/>
          <p14:tracePt t="32306" x="6229350" y="5641975"/>
          <p14:tracePt t="32308" x="6245225" y="5641975"/>
          <p14:tracePt t="32319" x="6259513" y="5641975"/>
          <p14:tracePt t="32325" x="6275388" y="5641975"/>
          <p14:tracePt t="32342" x="6299200" y="5641975"/>
          <p14:tracePt t="32348" x="6315075" y="5641975"/>
          <p14:tracePt t="32363" x="6324600" y="5641975"/>
          <p14:tracePt t="33919" x="6488113" y="5672138"/>
          <p14:tracePt t="33927" x="6567488" y="5681663"/>
          <p14:tracePt t="33940" x="6667500" y="5691188"/>
          <p14:tracePt t="33946" x="6756400" y="5691188"/>
          <p14:tracePt t="33963" x="6915150" y="5702300"/>
          <p14:tracePt t="33967" x="7008813" y="5711825"/>
          <p14:tracePt t="33984" x="7099300" y="5711825"/>
          <p14:tracePt t="33990" x="7138988" y="5711825"/>
          <p14:tracePt t="34007" x="7188200" y="5711825"/>
          <p14:tracePt t="34013" x="7232650" y="5707063"/>
          <p14:tracePt t="34031" x="7332663" y="5686425"/>
          <p14:tracePt t="34035" x="7400925" y="5686425"/>
          <p14:tracePt t="34061" x="7510463" y="5686425"/>
          <p14:tracePt t="34062" x="7570788" y="5686425"/>
          <p14:tracePt t="34072" x="7680325" y="5686425"/>
          <p14:tracePt t="34079" x="7759700" y="5686425"/>
          <p14:tracePt t="34096" x="7878763" y="5686425"/>
          <p14:tracePt t="34101" x="7907338" y="5686425"/>
          <p14:tracePt t="34119" x="8002588" y="5686425"/>
          <p14:tracePt t="34143" x="8220075" y="5686425"/>
          <p14:tracePt t="34148" x="8270875" y="5686425"/>
          <p14:tracePt t="34165" x="8374063" y="5686425"/>
          <p14:tracePt t="34170" x="8424863" y="5686425"/>
          <p14:tracePt t="34189" x="8464550" y="5686425"/>
          <p14:tracePt t="34193" x="8488363" y="5686425"/>
          <p14:tracePt t="34209" x="8523288" y="5686425"/>
          <p14:tracePt t="34216" x="8543925" y="5686425"/>
          <p14:tracePt t="34232" x="8623300" y="5686425"/>
          <p14:tracePt t="34238" x="8702675" y="5691188"/>
          <p14:tracePt t="34254" x="8840788" y="5702300"/>
          <p14:tracePt t="34261" x="8931275" y="5711825"/>
          <p14:tracePt t="34278" x="9118600" y="5721350"/>
          <p14:tracePt t="34282" x="9253538" y="5721350"/>
          <p14:tracePt t="34299" x="9412288" y="5721350"/>
          <p14:tracePt t="34306" x="9517063" y="5721350"/>
          <p14:tracePt t="34322" x="9596438" y="5721350"/>
          <p14:tracePt t="34323" x="9625013" y="5730875"/>
          <p14:tracePt t="34328" x="9720263" y="5741988"/>
          <p14:tracePt t="34345" x="9829800" y="5751513"/>
          <p14:tracePt t="34350" x="9898063" y="5761038"/>
          <p14:tracePt t="34366" x="9988550" y="5761038"/>
          <p14:tracePt t="34373" x="10056813" y="5761038"/>
          <p14:tracePt t="34390" x="10142538" y="5761038"/>
          <p14:tracePt t="34395" x="10191750" y="5761038"/>
          <p14:tracePt t="34413" x="10255250" y="5761038"/>
          <p14:tracePt t="34418" x="10306050" y="5761038"/>
          <p14:tracePt t="34434" x="10394950" y="5761038"/>
          <p14:tracePt t="34440" x="10479088" y="5761038"/>
          <p14:tracePt t="34457" x="10563225" y="5761038"/>
          <p14:tracePt t="34463" x="10633075" y="5761038"/>
          <p14:tracePt t="34480" x="10782300" y="5761038"/>
          <p14:tracePt t="34485" x="10831513" y="5761038"/>
          <p14:tracePt t="34502" x="10866438" y="5761038"/>
          <p14:tracePt t="34507" x="10871200" y="5761038"/>
          <p14:tracePt t="34523" x="10880725" y="5761038"/>
          <p14:tracePt t="34532" x="10891838" y="5761038"/>
          <p14:tracePt t="34546" x="10896600" y="5761038"/>
          <p14:tracePt t="34553" x="10906125" y="5761038"/>
          <p14:tracePt t="34569" x="10960100" y="5761038"/>
          <p14:tracePt t="34575" x="10980738" y="5761038"/>
          <p14:tracePt t="34591" x="11109325" y="5761038"/>
          <p14:tracePt t="34598" x="11139488" y="5761038"/>
          <p14:tracePt t="34614" x="11228388" y="5761038"/>
          <p14:tracePt t="34620" x="11244263" y="5761038"/>
          <p14:tracePt t="34635" x="11253788" y="5761038"/>
          <p14:tracePt t="34727" x="11249025" y="5761038"/>
          <p14:tracePt t="34750" x="11244263" y="5761038"/>
          <p14:tracePt t="34756" x="11239500" y="5761038"/>
          <p14:tracePt t="34772" x="11228388" y="5761038"/>
          <p14:tracePt t="34793" x="11218863" y="5761038"/>
          <p14:tracePt t="34800" x="11214100" y="5761038"/>
          <p14:tracePt t="34817" x="11199813" y="5761038"/>
          <p14:tracePt t="34823" x="11169650" y="5761038"/>
          <p14:tracePt t="34839" x="11090275" y="5761038"/>
          <p14:tracePt t="34864" x="10945813" y="5761038"/>
          <p14:tracePt t="34865" x="10926763" y="5761038"/>
          <p14:tracePt t="34867" x="10866438" y="5761038"/>
          <p14:tracePt t="34884" x="10801350" y="5761038"/>
          <p14:tracePt t="34890" x="10782300" y="5761038"/>
          <p14:tracePt t="34906" x="10777538" y="5761038"/>
          <p14:tracePt t="35001" x="10787063" y="5761038"/>
          <p14:tracePt t="35005" x="10791825" y="5761038"/>
          <p14:tracePt t="35019" x="10801350" y="5761038"/>
          <p14:tracePt t="35026" x="10807700" y="5761038"/>
          <p14:tracePt t="35040" x="10812463" y="5761038"/>
          <p14:tracePt t="35050" x="10826750" y="5761038"/>
          <p14:tracePt t="35065" x="10847388" y="5751513"/>
          <p14:tracePt t="35070" x="10861675" y="5751513"/>
          <p14:tracePt t="35087" x="10887075" y="5746750"/>
          <p14:tracePt t="35093" x="10901363" y="5741988"/>
          <p14:tracePt t="35110" x="10915650" y="5741988"/>
          <p14:tracePt t="35115" x="10926763" y="5737225"/>
          <p14:tracePt t="35131" x="10936288" y="5737225"/>
          <p14:tracePt t="35138" x="10941050" y="5737225"/>
          <p14:tracePt t="35176" x="10945813" y="5737225"/>
          <p14:tracePt t="35198" x="10950575" y="5737225"/>
          <p14:tracePt t="35206" x="10950575" y="5726113"/>
          <p14:tracePt t="35456" x="10945813" y="5726113"/>
          <p14:tracePt t="35469" x="10936288" y="5726113"/>
          <p14:tracePt t="35476" x="10931525" y="5730875"/>
          <p14:tracePt t="35492" x="10915650" y="5730875"/>
          <p14:tracePt t="35498" x="10910888" y="5730875"/>
          <p14:tracePt t="35515" x="10906125" y="5737225"/>
          <p14:tracePt t="35520" x="10901363" y="5737225"/>
          <p14:tracePt t="35536" x="10875963" y="5741988"/>
          <p14:tracePt t="35543" x="10871200" y="5741988"/>
          <p14:tracePt t="35560" x="10852150" y="5741988"/>
          <p14:tracePt t="35565" x="10841038" y="5746750"/>
          <p14:tracePt t="35582" x="10821988" y="5746750"/>
          <p14:tracePt t="35588" x="10817225" y="5751513"/>
          <p14:tracePt t="35604" x="10796588" y="5761038"/>
          <p14:tracePt t="35611" x="10787063" y="5765800"/>
          <p14:tracePt t="35628" x="10761663" y="5765800"/>
          <p14:tracePt t="35633" x="10756900" y="5765800"/>
          <p14:tracePt t="35648" x="10747375" y="5770563"/>
          <p14:tracePt t="35656" x="10742613" y="5770563"/>
          <p14:tracePt t="35786" x="10737850" y="5770563"/>
          <p14:tracePt t="35793" x="10733088" y="5770563"/>
          <p14:tracePt t="35811" x="10721975" y="5776913"/>
          <p14:tracePt t="35816" x="10707688" y="5776913"/>
          <p14:tracePt t="35831" x="10682288" y="5791200"/>
          <p14:tracePt t="35835" x="10668000" y="5791200"/>
          <p14:tracePt t="35852" x="10633075" y="5805488"/>
          <p14:tracePt t="35858" x="10602913" y="5821363"/>
          <p14:tracePt t="35874" x="10548938" y="5845175"/>
          <p14:tracePt t="35881" x="10518775" y="5849938"/>
          <p14:tracePt t="35898" x="10460038" y="5875338"/>
          <p14:tracePt t="35903" x="10429875" y="5884863"/>
          <p14:tracePt t="35919" x="10409238" y="5895975"/>
          <p14:tracePt t="36057" x="10420350" y="5895975"/>
          <p14:tracePt t="36122" x="10425113" y="5895975"/>
          <p14:tracePt t="36460" x="10425113" y="5900738"/>
          <p14:tracePt t="36465" x="10425113" y="5915025"/>
          <p14:tracePt t="36481" x="10425113" y="5919788"/>
          <p14:tracePt t="36488" x="10425113" y="5940425"/>
          <p14:tracePt t="36504" x="10425113" y="5949950"/>
          <p14:tracePt t="36505" x="10429875" y="5975350"/>
          <p14:tracePt t="36511" x="10439400" y="5994400"/>
          <p14:tracePt t="36528" x="10448925" y="6019800"/>
          <p14:tracePt t="36532" x="10464800" y="6043613"/>
          <p14:tracePt t="36549" x="10488613" y="6113463"/>
          <p14:tracePt t="36556" x="10518775" y="6173788"/>
          <p14:tracePt t="36572" x="10553700" y="6237288"/>
          <p14:tracePt t="36578" x="10567988" y="6281738"/>
          <p14:tracePt t="36595" x="10583863" y="6316663"/>
          <p14:tracePt t="36599" x="10583863" y="6346825"/>
          <p14:tracePt t="36615" x="10593388" y="6381750"/>
          <p14:tracePt t="36622" x="10593388" y="6411913"/>
          <p14:tracePt t="36637" x="10593388" y="6475413"/>
          <p14:tracePt t="36644" x="10593388" y="6505575"/>
          <p14:tracePt t="36661" x="10593388" y="6565900"/>
          <p14:tracePt t="36668" x="10593388" y="6605588"/>
          <p14:tracePt t="36684" x="10593388" y="6659563"/>
          <p14:tracePt t="36690" x="10593388" y="6699250"/>
          <p14:tracePt t="36706" x="10588625" y="6748463"/>
          <p14:tracePt t="36730" x="10579100" y="67976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CB8D0-1B2A-4E4A-9E40-53CB1784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700"/>
            <a:ext cx="10972800" cy="1143000"/>
          </a:xfrm>
        </p:spPr>
        <p:txBody>
          <a:bodyPr/>
          <a:lstStyle/>
          <a:p>
            <a:r>
              <a:rPr lang="en-US" sz="4400" dirty="0"/>
              <a:t>Materials &amp;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2D81C-E61F-47F1-A4BC-F50BB7244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11049000" cy="44958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3200" dirty="0"/>
              <a:t>The experimental period was fed in two phases:</a:t>
            </a:r>
          </a:p>
          <a:p>
            <a:pPr lvl="1">
              <a:spcBef>
                <a:spcPts val="300"/>
              </a:spcBef>
            </a:pPr>
            <a:r>
              <a:rPr lang="en-US" sz="2800" dirty="0"/>
              <a:t>Phase 1: 1.8 kg/pig (d 0 to ~d 7)</a:t>
            </a:r>
          </a:p>
          <a:p>
            <a:pPr lvl="1">
              <a:spcBef>
                <a:spcPts val="300"/>
              </a:spcBef>
            </a:pPr>
            <a:r>
              <a:rPr lang="en-US" sz="2800" dirty="0"/>
              <a:t>Phase 2: ~d 7 to d 21</a:t>
            </a:r>
          </a:p>
          <a:p>
            <a:pPr>
              <a:spcBef>
                <a:spcPts val="300"/>
              </a:spcBef>
            </a:pPr>
            <a:r>
              <a:rPr lang="en-US" sz="3200" dirty="0"/>
              <a:t>A common phase 3 diet, without added cellulose or ZnO, was fed from d 21-42.</a:t>
            </a:r>
          </a:p>
          <a:p>
            <a:pPr>
              <a:spcBef>
                <a:spcPts val="300"/>
              </a:spcBef>
            </a:pPr>
            <a:r>
              <a:rPr lang="en-US" sz="3200" dirty="0"/>
              <a:t>Phase 1 diets were manufactured by Hubbard feeds (Worthington, MN) and fed in a pellet form.</a:t>
            </a:r>
          </a:p>
          <a:p>
            <a:pPr>
              <a:spcBef>
                <a:spcPts val="300"/>
              </a:spcBef>
            </a:pPr>
            <a:r>
              <a:rPr lang="en-US" sz="3200" dirty="0"/>
              <a:t>Phase 2 and 3 diets were manufactured by New Horizon Farms (Pipestone, MN) and fed as a meal.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42ABD0-4D10-4469-9B78-BCBB35EE5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9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2"/>
    </mc:Choice>
    <mc:Fallback xmlns="">
      <p:transition spd="slow" advTm="32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562D6-E2B1-492F-820C-22A07AD080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11430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2E6CC0-9465-477E-A39F-1151015AB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302335"/>
              </p:ext>
            </p:extLst>
          </p:nvPr>
        </p:nvGraphicFramePr>
        <p:xfrm>
          <a:off x="0" y="1"/>
          <a:ext cx="12192000" cy="581981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770843">
                  <a:extLst>
                    <a:ext uri="{9D8B030D-6E8A-4147-A177-3AD203B41FA5}">
                      <a16:colId xmlns:a16="http://schemas.microsoft.com/office/drawing/2014/main" val="4155978244"/>
                    </a:ext>
                  </a:extLst>
                </a:gridCol>
                <a:gridCol w="2845059">
                  <a:extLst>
                    <a:ext uri="{9D8B030D-6E8A-4147-A177-3AD203B41FA5}">
                      <a16:colId xmlns:a16="http://schemas.microsoft.com/office/drawing/2014/main" val="3026725334"/>
                    </a:ext>
                  </a:extLst>
                </a:gridCol>
                <a:gridCol w="2771090">
                  <a:extLst>
                    <a:ext uri="{9D8B030D-6E8A-4147-A177-3AD203B41FA5}">
                      <a16:colId xmlns:a16="http://schemas.microsoft.com/office/drawing/2014/main" val="1447025427"/>
                    </a:ext>
                  </a:extLst>
                </a:gridCol>
                <a:gridCol w="2805008">
                  <a:extLst>
                    <a:ext uri="{9D8B030D-6E8A-4147-A177-3AD203B41FA5}">
                      <a16:colId xmlns:a16="http://schemas.microsoft.com/office/drawing/2014/main" val="3159919340"/>
                    </a:ext>
                  </a:extLst>
                </a:gridCol>
              </a:tblGrid>
              <a:tr h="415791">
                <a:tc gridSpan="4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Composition of nursery diets (as-fed basis)</a:t>
                      </a:r>
                    </a:p>
                  </a:txBody>
                  <a:tcPr marL="32226" marR="32226" marT="0" marB="0" anchor="b">
                    <a:solidFill>
                      <a:srgbClr val="5425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90771533"/>
                  </a:ext>
                </a:extLst>
              </a:tr>
              <a:tr h="3563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Ingredient, %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Phase 1 (d 0 to ~7)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Phase 2 (d ~7 to 21)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Phase 3 (d 21 to 42)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9102215"/>
                  </a:ext>
                </a:extLst>
              </a:tr>
              <a:tr h="459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   Corn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Calibri (body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40.35</a:t>
                      </a:r>
                      <a:endParaRPr lang="en-US" sz="2300" dirty="0"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54.22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65.19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98299765"/>
                  </a:ext>
                </a:extLst>
              </a:tr>
              <a:tr h="459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   Soybean meal, 46.5% CP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Calibri (body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27.37</a:t>
                      </a:r>
                      <a:endParaRPr lang="en-US" sz="2300" dirty="0"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31.82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29.81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83250947"/>
                  </a:ext>
                </a:extLst>
              </a:tr>
              <a:tr h="459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Blood plasma </a:t>
                      </a:r>
                    </a:p>
                  </a:txBody>
                  <a:tcPr marL="32226" marR="3222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Calibri (body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2.50</a:t>
                      </a:r>
                      <a:endParaRPr lang="en-US" sz="2300" dirty="0"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97027554"/>
                  </a:ext>
                </a:extLst>
              </a:tr>
              <a:tr h="459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   Whey powder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Calibri (body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12.50</a:t>
                      </a:r>
                      <a:endParaRPr lang="en-US" sz="2300" dirty="0"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68590676"/>
                  </a:ext>
                </a:extLst>
              </a:tr>
              <a:tr h="459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   Whey permeate, 80% lactose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Calibri (body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11.25</a:t>
                      </a:r>
                      <a:endParaRPr lang="en-US" sz="2300" dirty="0"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78902833"/>
                  </a:ext>
                </a:extLst>
              </a:tr>
              <a:tr h="459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   Fat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Calibri (body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US" sz="2300" dirty="0"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05613282"/>
                  </a:ext>
                </a:extLst>
              </a:tr>
              <a:tr h="459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Amino acids</a:t>
                      </a:r>
                    </a:p>
                  </a:txBody>
                  <a:tcPr marL="32226" marR="3222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Calibri (body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0.85</a:t>
                      </a:r>
                      <a:endParaRPr lang="en-US" sz="2300" dirty="0"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91457411"/>
                  </a:ext>
                </a:extLst>
              </a:tr>
              <a:tr h="4588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Vitamins and minerals</a:t>
                      </a:r>
                    </a:p>
                  </a:txBody>
                  <a:tcPr marL="32226" marR="3222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2.20</a:t>
                      </a:r>
                    </a:p>
                  </a:txBody>
                  <a:tcPr marL="32226" marR="3222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2.88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55441719"/>
                  </a:ext>
                </a:extLst>
              </a:tr>
              <a:tr h="437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   Zinc oxide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+/-</a:t>
                      </a:r>
                    </a:p>
                  </a:txBody>
                  <a:tcPr marL="32226" marR="3222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</a:rPr>
                        <a:t> +/-</a:t>
                      </a:r>
                      <a:endParaRPr lang="en-US" sz="2300" dirty="0"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</a:rPr>
                        <a:t>--- </a:t>
                      </a:r>
                      <a:endParaRPr lang="en-US" sz="2300" dirty="0"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01557368"/>
                  </a:ext>
                </a:extLst>
              </a:tr>
              <a:tr h="437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   Cellulose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+/-</a:t>
                      </a:r>
                    </a:p>
                  </a:txBody>
                  <a:tcPr marL="32226" marR="32226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</a:rPr>
                        <a:t> +/-</a:t>
                      </a:r>
                      <a:endParaRPr lang="en-US" sz="2300" dirty="0"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3844293"/>
                  </a:ext>
                </a:extLst>
              </a:tr>
              <a:tr h="3936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Total 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</a:rPr>
                        <a:t>100</a:t>
                      </a:r>
                      <a:endParaRPr lang="en-US" sz="2300" dirty="0"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</a:rPr>
                        <a:t> 100</a:t>
                      </a:r>
                      <a:endParaRPr lang="en-US" sz="2300" dirty="0"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 (body)"/>
                        </a:rPr>
                        <a:t>100</a:t>
                      </a:r>
                      <a:endParaRPr lang="en-US" sz="2300" dirty="0"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8433986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50958E6-669E-423F-87C2-CDBD30348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3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2"/>
    </mc:Choice>
    <mc:Fallback xmlns="">
      <p:transition spd="slow" advTm="20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80" x="4338638" y="6797675"/>
          <p14:tracePt t="6385" x="4383088" y="6783388"/>
          <p14:tracePt t="6402" x="4438650" y="6757988"/>
          <p14:tracePt t="6409" x="4471988" y="6743700"/>
          <p14:tracePt t="6426" x="4506913" y="6729413"/>
          <p14:tracePt t="6431" x="4537075" y="6713538"/>
          <p14:tracePt t="6447" x="4597400" y="6689725"/>
          <p14:tracePt t="6453" x="4625975" y="6669088"/>
          <p14:tracePt t="6470" x="4676775" y="6650038"/>
          <p14:tracePt t="6476" x="4695825" y="6638925"/>
          <p14:tracePt t="6494" x="4725988" y="6624638"/>
          <p14:tracePt t="6498" x="4735513" y="6615113"/>
          <p14:tracePt t="6515" x="4765675" y="6599238"/>
          <p14:tracePt t="6521" x="4775200" y="6599238"/>
          <p14:tracePt t="6537" x="4805363" y="6589713"/>
          <p14:tracePt t="6544" x="4814888" y="6580188"/>
          <p14:tracePt t="6561" x="4835525" y="6559550"/>
          <p14:tracePt t="6566" x="4859338" y="6554788"/>
          <p14:tracePt t="6591" x="4879975" y="6526213"/>
          <p14:tracePt t="6592" x="4884738" y="6519863"/>
          <p14:tracePt t="6605" x="4905375" y="6496050"/>
          <p14:tracePt t="6610" x="4914900" y="6480175"/>
          <p14:tracePt t="6627" x="4938713" y="6456363"/>
          <p14:tracePt t="6633" x="4945063" y="6451600"/>
          <p14:tracePt t="6650" x="4954588" y="6430963"/>
          <p14:tracePt t="6656" x="4968875" y="6411913"/>
          <p14:tracePt t="6673" x="5003800" y="6367463"/>
          <p14:tracePt t="6678" x="5013325" y="6351588"/>
          <p14:tracePt t="6695" x="5038725" y="6332538"/>
          <p14:tracePt t="6703" x="5053013" y="6321425"/>
          <p14:tracePt t="6720" x="5087938" y="6281738"/>
          <p14:tracePt t="6724" x="5092700" y="6276975"/>
          <p14:tracePt t="6741" x="5122863" y="6257925"/>
          <p14:tracePt t="6746" x="5143500" y="6237288"/>
          <p14:tracePt t="6762" x="5187950" y="6208713"/>
          <p14:tracePt t="6769" x="5202238" y="6192838"/>
          <p14:tracePt t="6786" x="5227638" y="6167438"/>
          <p14:tracePt t="6790" x="5257800" y="6143625"/>
          <p14:tracePt t="6806" x="5286375" y="6113463"/>
          <p14:tracePt t="6811" x="5302250" y="6103938"/>
          <p14:tracePt t="6827" x="5321300" y="6073775"/>
          <p14:tracePt t="6835" x="5341938" y="6059488"/>
          <p14:tracePt t="6850" x="5381625" y="6029325"/>
          <p14:tracePt t="6857" x="5386388" y="6024563"/>
          <p14:tracePt t="6874" x="5405438" y="6003925"/>
          <p14:tracePt t="6879" x="5421313" y="5989638"/>
          <p14:tracePt t="6901" x="5445125" y="5969000"/>
          <p14:tracePt t="6903" x="5449888" y="5964238"/>
          <p14:tracePt t="6919" x="5461000" y="5959475"/>
          <p14:tracePt t="6928" x="5470525" y="5949950"/>
          <p14:tracePt t="6943" x="5491163" y="5929313"/>
          <p14:tracePt t="6948" x="5495925" y="5924550"/>
          <p14:tracePt t="6965" x="5514975" y="5905500"/>
          <p14:tracePt t="6971" x="5519738" y="5900738"/>
          <p14:tracePt t="6988" x="5545138" y="5870575"/>
          <p14:tracePt t="6993" x="5549900" y="5865813"/>
          <p14:tracePt t="7010" x="5570538" y="5840413"/>
          <p14:tracePt t="7016" x="5575300" y="5826125"/>
          <p14:tracePt t="7033" x="5599113" y="5791200"/>
          <p14:tracePt t="7039" x="5603875" y="5786438"/>
          <p14:tracePt t="7055" x="5624513" y="5751513"/>
          <p14:tracePt t="7060" x="5638800" y="5730875"/>
          <p14:tracePt t="7077" x="5654675" y="5707063"/>
          <p14:tracePt t="7083" x="5664200" y="5702300"/>
          <p14:tracePt t="7100" x="5673725" y="5681663"/>
          <p14:tracePt t="7106" x="5678488" y="5672138"/>
          <p14:tracePt t="7123" x="5708650" y="5641975"/>
          <p14:tracePt t="7128" x="5713413" y="5637213"/>
          <p14:tracePt t="7144" x="5734050" y="5618163"/>
          <p14:tracePt t="7152" x="5738813" y="5611813"/>
          <p14:tracePt t="7169" x="5753100" y="5588000"/>
          <p14:tracePt t="7174" x="5757863" y="5588000"/>
          <p14:tracePt t="7191" x="5762625" y="5572125"/>
          <p14:tracePt t="7196" x="5762625" y="5567363"/>
          <p14:tracePt t="7212" x="5768975" y="5557838"/>
          <p14:tracePt t="7219" x="5773738" y="5557838"/>
          <p14:tracePt t="7236" x="5778500" y="5548313"/>
          <p14:tracePt t="7241" x="5788025" y="5543550"/>
          <p14:tracePt t="7256" x="5788025" y="5532438"/>
          <p14:tracePt t="7263" x="5792788" y="5527675"/>
          <p14:tracePt t="7280" x="5803900" y="5513388"/>
          <p14:tracePt t="7285" x="5803900" y="5503863"/>
          <p14:tracePt t="7303" x="5803900" y="5499100"/>
          <p14:tracePt t="7309" x="5808663" y="5492750"/>
          <p14:tracePt t="7326" x="5822950" y="5478463"/>
          <p14:tracePt t="7331" x="5822950" y="5464175"/>
          <p14:tracePt t="7347" x="5827713" y="5438775"/>
          <p14:tracePt t="7353" x="5827713" y="5434013"/>
          <p14:tracePt t="7370" x="5832475" y="5408613"/>
          <p14:tracePt t="7376" x="5832475" y="5399088"/>
          <p14:tracePt t="7394" x="5832475" y="5373688"/>
          <p14:tracePt t="7398" x="5832475" y="5364163"/>
          <p14:tracePt t="7415" x="5832475" y="5329238"/>
          <p14:tracePt t="7421" x="5832475" y="5324475"/>
          <p14:tracePt t="7436" x="5832475" y="5305425"/>
          <p14:tracePt t="7442" x="5832475" y="5294313"/>
          <p14:tracePt t="7459" x="5832475" y="5259388"/>
          <p14:tracePt t="7464" x="5832475" y="5249863"/>
          <p14:tracePt t="7480" x="5822950" y="5219700"/>
          <p14:tracePt t="7487" x="5818188" y="5205413"/>
          <p14:tracePt t="7504" x="5803900" y="5165725"/>
          <p14:tracePt t="7510" x="5803900" y="5156200"/>
          <p14:tracePt t="7526" x="5797550" y="5140325"/>
          <p14:tracePt t="7534" x="5792788" y="5126038"/>
          <p14:tracePt t="7550" x="5773738" y="5106988"/>
          <p14:tracePt t="7556" x="5773738" y="5100638"/>
          <p14:tracePt t="7573" x="5762625" y="5081588"/>
          <p14:tracePt t="7578" x="5757863" y="5076825"/>
          <p14:tracePt t="7595" x="5753100" y="5060950"/>
          <p14:tracePt t="7603" x="5753100" y="5056188"/>
          <p14:tracePt t="7620" x="5748338" y="5041900"/>
          <p14:tracePt t="7624" x="5748338" y="5037138"/>
          <p14:tracePt t="7641" x="5743575" y="5021263"/>
          <p14:tracePt t="7646" x="5738813" y="5021263"/>
          <p14:tracePt t="7663" x="5722938" y="5002213"/>
          <p14:tracePt t="7670" x="5718175" y="4997450"/>
          <p14:tracePt t="7686" x="5699125" y="4976813"/>
          <p14:tracePt t="7691" x="5694363" y="4972050"/>
          <p14:tracePt t="7708" x="5678488" y="4967288"/>
          <p14:tracePt t="7713" x="5664200" y="4962525"/>
          <p14:tracePt t="7730" x="5643563" y="4948238"/>
          <p14:tracePt t="7736" x="5638800" y="4948238"/>
          <p14:tracePt t="7753" x="5624513" y="4937125"/>
          <p14:tracePt t="7759" x="5614988" y="4937125"/>
          <p14:tracePt t="7776" x="5599113" y="4932363"/>
          <p14:tracePt t="7781" x="5599113" y="4922838"/>
          <p14:tracePt t="7797" x="5589588" y="4918075"/>
          <p14:tracePt t="7803" x="5575300" y="4918075"/>
          <p14:tracePt t="7821" x="5554663" y="4908550"/>
          <p14:tracePt t="7827" x="5545138" y="4908550"/>
          <p14:tracePt t="7843" x="5535613" y="4902200"/>
          <p14:tracePt t="7849" x="5519738" y="4902200"/>
          <p14:tracePt t="7865" x="5495925" y="4892675"/>
          <p14:tracePt t="7871" x="5491163" y="4892675"/>
          <p14:tracePt t="7888" x="5480050" y="4887913"/>
          <p14:tracePt t="7894" x="5470525" y="4887913"/>
          <p14:tracePt t="7910" x="5461000" y="4883150"/>
          <p14:tracePt t="7916" x="5456238" y="4883150"/>
          <p14:tracePt t="7935" x="5445125" y="4883150"/>
          <p14:tracePt t="7940" x="5440363" y="4878388"/>
          <p14:tracePt t="7955" x="5426075" y="4878388"/>
          <p14:tracePt t="7963" x="5416550" y="4873625"/>
          <p14:tracePt t="7978" x="5405438" y="4873625"/>
          <p14:tracePt t="7984" x="5395913" y="4868863"/>
          <p14:tracePt t="8000" x="5386388" y="4868863"/>
          <p14:tracePt t="8002" x="5381625" y="4868863"/>
          <p14:tracePt t="8006" x="5365750" y="4862513"/>
          <p14:tracePt t="8024" x="5341938" y="4852988"/>
          <p14:tracePt t="8028" x="5330825" y="4852988"/>
          <p14:tracePt t="8053" x="5311775" y="4848225"/>
          <p14:tracePt t="8055" x="5297488" y="4843463"/>
          <p14:tracePt t="8066" x="5286375" y="4843463"/>
          <p14:tracePt t="8075" x="5267325" y="4833938"/>
          <p14:tracePt t="8089" x="5246688" y="4833938"/>
          <p14:tracePt t="8094" x="5237163" y="4833938"/>
          <p14:tracePt t="8111" x="5222875" y="4833938"/>
          <p14:tracePt t="8134" x="5211763" y="4833938"/>
          <p14:tracePt t="8140" x="5202238" y="4833938"/>
          <p14:tracePt t="8163" x="5187950" y="4833938"/>
          <p14:tracePt t="8164" x="5183188" y="4833938"/>
          <p14:tracePt t="8180" x="5172075" y="4833938"/>
          <p14:tracePt t="8187" x="5167313" y="4833938"/>
          <p14:tracePt t="8204" x="5157788" y="4833938"/>
          <p14:tracePt t="8225" x="5148263" y="4833938"/>
          <p14:tracePt t="8231" x="5143500" y="4833938"/>
          <p14:tracePt t="8246" x="5137150" y="4833938"/>
          <p14:tracePt t="8254" x="5132388" y="4833938"/>
          <p14:tracePt t="8271" x="5122863" y="4833938"/>
          <p14:tracePt t="8277" x="5108575" y="4833938"/>
          <p14:tracePt t="8294" x="5083175" y="4843463"/>
          <p14:tracePt t="8299" x="5078413" y="4848225"/>
          <p14:tracePt t="8315" x="5068888" y="4857750"/>
          <p14:tracePt t="8322" x="5053013" y="4862513"/>
          <p14:tracePt t="8338" x="5038725" y="4878388"/>
          <p14:tracePt t="8339" x="5033963" y="4883150"/>
          <p14:tracePt t="8345" x="5029200" y="4897438"/>
          <p14:tracePt t="8369" x="5008563" y="4937125"/>
          <p14:tracePt t="8383" x="5003800" y="4948238"/>
          <p14:tracePt t="8392" x="4978400" y="4981575"/>
          <p14:tracePt t="8406" x="4973638" y="5011738"/>
          <p14:tracePt t="8412" x="4968875" y="5032375"/>
          <p14:tracePt t="8429" x="4954588" y="5056188"/>
          <p14:tracePt t="8437" x="4954588" y="5072063"/>
          <p14:tracePt t="8451" x="4938713" y="5095875"/>
          <p14:tracePt t="8457" x="4938713" y="5121275"/>
          <p14:tracePt t="8474" x="4924425" y="5156200"/>
          <p14:tracePt t="8479" x="4919663" y="5175250"/>
          <p14:tracePt t="8495" x="4910138" y="5230813"/>
          <p14:tracePt t="8504" x="4905375" y="5249863"/>
          <p14:tracePt t="8521" x="4905375" y="5289550"/>
          <p14:tracePt t="8525" x="4905375" y="5329238"/>
          <p14:tracePt t="8542" x="4905375" y="5359400"/>
          <p14:tracePt t="8546" x="4905375" y="5378450"/>
          <p14:tracePt t="8563" x="4910138" y="5413375"/>
          <p14:tracePt t="8571" x="4919663" y="5434013"/>
          <p14:tracePt t="8587" x="4933950" y="5464175"/>
          <p14:tracePt t="8592" x="4938713" y="5483225"/>
          <p14:tracePt t="8609" x="4945063" y="5499100"/>
          <p14:tracePt t="8614" x="4949825" y="5508625"/>
          <p14:tracePt t="8631" x="4964113" y="5522913"/>
          <p14:tracePt t="8637" x="4968875" y="5538788"/>
          <p14:tracePt t="8654" x="4978400" y="5557838"/>
          <p14:tracePt t="8660" x="4994275" y="5578475"/>
          <p14:tracePt t="8677" x="5008563" y="5602288"/>
          <p14:tracePt t="8682" x="5029200" y="5622925"/>
          <p14:tracePt t="8698" x="5048250" y="5651500"/>
          <p14:tracePt t="8704" x="5068888" y="5672138"/>
          <p14:tracePt t="8721" x="5103813" y="5686425"/>
          <p14:tracePt t="8725" x="5137150" y="5691188"/>
          <p14:tracePt t="8742" x="5172075" y="5691188"/>
          <p14:tracePt t="8747" x="5192713" y="5691188"/>
          <p14:tracePt t="8763" x="5218113" y="5691188"/>
          <p14:tracePt t="8771" x="5222875" y="5691188"/>
          <p14:tracePt t="8788" x="5227638" y="5691188"/>
          <p14:tracePt t="8794" x="5232400" y="5691188"/>
          <p14:tracePt t="8810" x="5251450" y="5691188"/>
          <p14:tracePt t="8817" x="5257800" y="5691188"/>
          <p14:tracePt t="8833" x="5297488" y="5676900"/>
          <p14:tracePt t="8840" x="5311775" y="5676900"/>
          <p14:tracePt t="8856" x="5346700" y="5662613"/>
          <p14:tracePt t="8862" x="5365750" y="5657850"/>
          <p14:tracePt t="8878" x="5395913" y="5637213"/>
          <p14:tracePt t="8888" x="5400675" y="5627688"/>
          <p14:tracePt t="8901" x="5421313" y="5618163"/>
          <p14:tracePt t="8905" x="5426075" y="5611813"/>
          <p14:tracePt t="8906" x="5440363" y="5592763"/>
          <p14:tracePt t="8925" x="5470525" y="5553075"/>
          <p14:tracePt t="8929" x="5475288" y="5548313"/>
          <p14:tracePt t="8946" x="5491163" y="5518150"/>
          <p14:tracePt t="8954" x="5495925" y="5487988"/>
          <p14:tracePt t="8971" x="5505450" y="5403850"/>
          <p14:tracePt t="8975" x="5505450" y="5389563"/>
          <p14:tracePt t="8992" x="5510213" y="5334000"/>
          <p14:tracePt t="8996" x="5510213" y="5265738"/>
          <p14:tracePt t="9013" x="5519738" y="5219700"/>
          <p14:tracePt t="9021" x="5519738" y="5210175"/>
          <p14:tracePt t="9038" x="5524500" y="5175250"/>
          <p14:tracePt t="9042" x="5524500" y="5146675"/>
          <p14:tracePt t="9059" x="5524500" y="5095875"/>
          <p14:tracePt t="9064" x="5524500" y="5081588"/>
          <p14:tracePt t="9081" x="5524500" y="5032375"/>
          <p14:tracePt t="9087" x="5524500" y="5016500"/>
          <p14:tracePt t="9104" x="5524500" y="4987925"/>
          <p14:tracePt t="9112" x="5524500" y="4948238"/>
          <p14:tracePt t="9127" x="5524500" y="4883150"/>
          <p14:tracePt t="9131" x="5524500" y="4878388"/>
          <p14:tracePt t="9148" x="5519738" y="4862513"/>
          <p14:tracePt t="9171" x="5505450" y="4838700"/>
          <p14:tracePt t="9173" x="5505450" y="4822825"/>
          <p14:tracePt t="9178" x="5500688" y="4822825"/>
          <p14:tracePt t="9195" x="5491163" y="4808538"/>
          <p14:tracePt t="9199" x="5480050" y="4799013"/>
          <p14:tracePt t="9214" x="5475288" y="4799013"/>
          <p14:tracePt t="9221" x="5470525" y="4794250"/>
          <p14:tracePt t="9238" x="5445125" y="4787900"/>
          <p14:tracePt t="9260" x="5421313" y="4787900"/>
          <p14:tracePt t="9260" x="5416550" y="4783138"/>
          <p14:tracePt t="9265" x="5400675" y="4783138"/>
          <p14:tracePt t="9282" x="5370513" y="4783138"/>
          <p14:tracePt t="9289" x="5346700" y="4783138"/>
          <p14:tracePt t="9306" x="5316538" y="4783138"/>
          <p14:tracePt t="9310" x="5291138" y="4783138"/>
          <p14:tracePt t="9327" x="5257800" y="4783138"/>
          <p14:tracePt t="9333" x="5237163" y="4783138"/>
          <p14:tracePt t="9349" x="5222875" y="4783138"/>
          <p14:tracePt t="9355" x="5207000" y="4783138"/>
          <p14:tracePt t="9371" x="5187950" y="4783138"/>
          <p14:tracePt t="9377" x="5157788" y="4783138"/>
          <p14:tracePt t="9392" x="5127625" y="4808538"/>
          <p14:tracePt t="9399" x="5108575" y="4818063"/>
          <p14:tracePt t="9415" x="5083175" y="4852988"/>
          <p14:tracePt t="9422" x="5073650" y="4868863"/>
          <p14:tracePt t="9439" x="5048250" y="4902200"/>
          <p14:tracePt t="9444" x="5033963" y="4927600"/>
          <p14:tracePt t="9464" x="5013325" y="4972050"/>
          <p14:tracePt t="9491" x="4989513" y="5046663"/>
          <p14:tracePt t="9493" x="4984750" y="5076825"/>
          <p14:tracePt t="9510" x="4984750" y="5121275"/>
          <p14:tracePt t="9515" x="4984750" y="5151438"/>
          <p14:tracePt t="9530" x="4984750" y="5180013"/>
          <p14:tracePt t="9540" x="4984750" y="5205413"/>
          <p14:tracePt t="9562" x="4994275" y="5310188"/>
          <p14:tracePt t="9577" x="5029200" y="5384800"/>
          <p14:tracePt t="9581" x="5043488" y="5408613"/>
          <p14:tracePt t="9597" x="5073650" y="5473700"/>
          <p14:tracePt t="9604" x="5087938" y="5503863"/>
          <p14:tracePt t="9620" x="5143500" y="5572125"/>
          <p14:tracePt t="9627" x="5157788" y="5588000"/>
          <p14:tracePt t="9643" x="5176838" y="5618163"/>
          <p14:tracePt t="9648" x="5197475" y="5637213"/>
          <p14:tracePt t="9665" x="5241925" y="5672138"/>
          <p14:tracePt t="9671" x="5246688" y="5672138"/>
          <p14:tracePt t="9695" x="5297488" y="5691188"/>
          <p14:tracePt t="9696" x="5326063" y="5702300"/>
          <p14:tracePt t="9711" x="5391150" y="5707063"/>
          <p14:tracePt t="9716" x="5410200" y="5716588"/>
          <p14:tracePt t="9733" x="5480050" y="5716588"/>
          <p14:tracePt t="9739" x="5500688" y="5716588"/>
          <p14:tracePt t="9756" x="5570538" y="5716588"/>
          <p14:tracePt t="9761" x="5584825" y="5716588"/>
          <p14:tracePt t="9777" x="5619750" y="5716588"/>
          <p14:tracePt t="9783" x="5643563" y="5716588"/>
          <p14:tracePt t="9800" x="5689600" y="5716588"/>
          <p14:tracePt t="9803" x="5718175" y="5716588"/>
          <p14:tracePt t="9807" x="5738813" y="5716588"/>
          <p14:tracePt t="9824" x="5808663" y="5716588"/>
          <p14:tracePt t="9828" x="5862638" y="5707063"/>
          <p14:tracePt t="9845" x="5956300" y="5707063"/>
          <p14:tracePt t="9853" x="5976938" y="5707063"/>
          <p14:tracePt t="9866" x="6016625" y="5707063"/>
          <p14:tracePt t="9876" x="6051550" y="5697538"/>
          <p14:tracePt t="9891" x="6161088" y="5691188"/>
          <p14:tracePt t="9896" x="6189663" y="5681663"/>
          <p14:tracePt t="9913" x="6264275" y="5676900"/>
          <p14:tracePt t="9919" x="6324600" y="5676900"/>
          <p14:tracePt t="9936" x="6457950" y="5676900"/>
          <p14:tracePt t="9942" x="6478588" y="5676900"/>
          <p14:tracePt t="9959" x="6532563" y="5676900"/>
          <p14:tracePt t="9964" x="6581775" y="5676900"/>
          <p14:tracePt t="9980" x="6667500" y="5676900"/>
          <p14:tracePt t="9986" x="6686550" y="5676900"/>
          <p14:tracePt t="10001" x="6735763" y="5676900"/>
          <p14:tracePt t="10008" x="6775450" y="5676900"/>
          <p14:tracePt t="10024" x="6934200" y="5676900"/>
          <p14:tracePt t="10029" x="6989763" y="5676900"/>
          <p14:tracePt t="10046" x="7083425" y="5676900"/>
          <p14:tracePt t="10053" x="7134225" y="5676900"/>
          <p14:tracePt t="10070" x="7242175" y="5676900"/>
          <p14:tracePt t="10075" x="7253288" y="5676900"/>
          <p14:tracePt t="10093" x="7297738" y="5667375"/>
          <p14:tracePt t="10099" x="7316788" y="5667375"/>
          <p14:tracePt t="10115" x="7361238" y="5657850"/>
          <p14:tracePt t="10123" x="7377113" y="5651500"/>
          <p14:tracePt t="10139" x="7412038" y="5651500"/>
          <p14:tracePt t="10144" x="7431088" y="5651500"/>
          <p14:tracePt t="10161" x="7480300" y="5646738"/>
          <p14:tracePt t="10166" x="7496175" y="5646738"/>
          <p14:tracePt t="10183" x="7519988" y="5646738"/>
          <p14:tracePt t="10189" x="7559675" y="5646738"/>
          <p14:tracePt t="10206" x="7640638" y="5646738"/>
          <p14:tracePt t="10211" x="7659688" y="5646738"/>
          <p14:tracePt t="10228" x="7724775" y="5646738"/>
          <p14:tracePt t="10236" x="7764463" y="5646738"/>
          <p14:tracePt t="10251" x="7832725" y="5646738"/>
          <p14:tracePt t="10257" x="7843838" y="5646738"/>
          <p14:tracePt t="10274" x="7878763" y="5646738"/>
          <p14:tracePt t="10279" x="7907338" y="5646738"/>
          <p14:tracePt t="10296" x="7953375" y="5646738"/>
          <p14:tracePt t="10318" x="7993063" y="5646738"/>
          <p14:tracePt t="10319" x="7997825" y="5646738"/>
          <p14:tracePt t="10325" x="8016875" y="5646738"/>
          <p14:tracePt t="10342" x="8026400" y="5646738"/>
          <p14:tracePt t="10346" x="8042275" y="5646738"/>
          <p14:tracePt t="10363" x="8077200" y="5637213"/>
          <p14:tracePt t="10370" x="8096250" y="5637213"/>
          <p14:tracePt t="10387" x="8191500" y="5637213"/>
          <p14:tracePt t="10392" x="8201025" y="5637213"/>
          <p14:tracePt t="10409" x="8266113" y="5627688"/>
          <p14:tracePt t="10431" x="8310563" y="5627688"/>
          <p14:tracePt t="10432" x="8320088" y="5627688"/>
          <p14:tracePt t="10436" x="8329613" y="5627688"/>
          <p14:tracePt t="10454" x="8339138" y="5622925"/>
          <p14:tracePt t="10459" x="8345488" y="5622925"/>
          <p14:tracePt t="10477" x="8355013" y="5618163"/>
          <p14:tracePt t="10481" x="8369300" y="5618163"/>
          <p14:tracePt t="10498" x="8389938" y="5607050"/>
          <p14:tracePt t="10504" x="8399463" y="5597525"/>
          <p14:tracePt t="10520" x="8413750" y="5588000"/>
          <p14:tracePt t="10527" x="8424863" y="5583238"/>
          <p14:tracePt t="10544" x="8434388" y="5562600"/>
          <p14:tracePt t="10549" x="8439150" y="5543550"/>
          <p14:tracePt t="10566" x="8443913" y="5508625"/>
          <p14:tracePt t="10572" x="8453438" y="5483225"/>
          <p14:tracePt t="10589" x="8453438" y="5443538"/>
          <p14:tracePt t="10594" x="8453438" y="5413375"/>
          <p14:tracePt t="10612" x="8453438" y="5389563"/>
          <p14:tracePt t="10617" x="8443913" y="5359400"/>
          <p14:tracePt t="10633" x="8439150" y="5329238"/>
          <p14:tracePt t="10637" x="8429625" y="5314950"/>
          <p14:tracePt t="10638" x="8429625" y="5294313"/>
          <p14:tracePt t="10654" x="8424863" y="5259388"/>
          <p14:tracePt t="10660" x="8424863" y="5245100"/>
          <p14:tracePt t="10677" x="8418513" y="5219700"/>
          <p14:tracePt t="10682" x="8408988" y="5205413"/>
          <p14:tracePt t="10698" x="8404225" y="5180013"/>
          <p14:tracePt t="10706" x="8389938" y="5160963"/>
          <p14:tracePt t="10720" x="8385175" y="5140325"/>
          <p14:tracePt t="10722" x="8378825" y="5130800"/>
          <p14:tracePt t="10729" x="8369300" y="5121275"/>
          <p14:tracePt t="10745" x="8350250" y="5086350"/>
          <p14:tracePt t="10753" x="8345488" y="5056188"/>
          <p14:tracePt t="10770" x="8329613" y="5027613"/>
          <p14:tracePt t="10775" x="8315325" y="5006975"/>
          <p14:tracePt t="10792" x="8299450" y="4962525"/>
          <p14:tracePt t="10796" x="8285163" y="4937125"/>
          <p14:tracePt t="10813" x="8275638" y="4913313"/>
          <p14:tracePt t="10836" x="8266113" y="4878388"/>
          <p14:tracePt t="10837" x="8259763" y="4873625"/>
          <p14:tracePt t="10842" x="8250238" y="4852988"/>
          <p14:tracePt t="10859" x="8240713" y="4822825"/>
          <p14:tracePt t="10863" x="8224838" y="4803775"/>
          <p14:tracePt t="10880" x="8220075" y="4778375"/>
          <p14:tracePt t="10901" x="8205788" y="4764088"/>
          <p14:tracePt t="10902" x="8201025" y="4754563"/>
          <p14:tracePt t="10909" x="8196263" y="4738688"/>
          <p14:tracePt t="10926" x="8175625" y="4729163"/>
          <p14:tracePt t="10931" x="8170863" y="4729163"/>
          <p14:tracePt t="10948" x="8151813" y="4724400"/>
          <p14:tracePt t="10953" x="8131175" y="4714875"/>
          <p14:tracePt t="10970" x="8096250" y="4708525"/>
          <p14:tracePt t="10976" x="8086725" y="4708525"/>
          <p14:tracePt t="10993" x="8056563" y="4708525"/>
          <p14:tracePt t="10999" x="8051800" y="4708525"/>
          <p14:tracePt t="11015" x="8032750" y="4708525"/>
          <p14:tracePt t="11021" x="8016875" y="4708525"/>
          <p14:tracePt t="11039" x="7997825" y="4708525"/>
          <p14:tracePt t="11043" x="7981950" y="4708525"/>
          <p14:tracePt t="11061" x="7972425" y="4708525"/>
          <p14:tracePt t="11066" x="7953375" y="4719638"/>
          <p14:tracePt t="11083" x="7932738" y="4724400"/>
          <p14:tracePt t="11083" x="7927975" y="4729163"/>
          <p14:tracePt t="11089" x="7907338" y="4738688"/>
          <p14:tracePt t="11106" x="7878763" y="4748213"/>
          <p14:tracePt t="11111" x="7858125" y="4764088"/>
          <p14:tracePt t="11127" x="7839075" y="4783138"/>
          <p14:tracePt t="11135" x="7823200" y="4799013"/>
          <p14:tracePt t="11150" x="7804150" y="4829175"/>
          <p14:tracePt t="11157" x="7788275" y="4838700"/>
          <p14:tracePt t="11174" x="7778750" y="4857750"/>
          <p14:tracePt t="11178" x="7759700" y="4908550"/>
          <p14:tracePt t="11195" x="7748588" y="4967288"/>
          <p14:tracePt t="11202" x="7748588" y="5002213"/>
          <p14:tracePt t="11219" x="7748588" y="5056188"/>
          <p14:tracePt t="11242" x="7753350" y="5100638"/>
          <p14:tracePt t="11243" x="7759700" y="5121275"/>
          <p14:tracePt t="11246" x="7769225" y="5156200"/>
          <p14:tracePt t="11262" x="7783513" y="5191125"/>
          <p14:tracePt t="11268" x="7788275" y="5214938"/>
          <p14:tracePt t="11284" x="7788275" y="5245100"/>
          <p14:tracePt t="11290" x="7788275" y="5259388"/>
          <p14:tracePt t="11307" x="7793038" y="5299075"/>
          <p14:tracePt t="11312" x="7793038" y="5324475"/>
          <p14:tracePt t="11328" x="7793038" y="5368925"/>
          <p14:tracePt t="11336" x="7804150" y="5378450"/>
          <p14:tracePt t="11352" x="7808913" y="5434013"/>
          <p14:tracePt t="11357" x="7818438" y="5443538"/>
          <p14:tracePt t="11375" x="7823200" y="5468938"/>
          <p14:tracePt t="11377" x="7832725" y="5483225"/>
          <p14:tracePt t="11381" x="7839075" y="5503863"/>
          <p14:tracePt t="11398" x="7858125" y="5538788"/>
          <p14:tracePt t="11404" x="7883525" y="5562600"/>
          <p14:tracePt t="11421" x="7897813" y="5588000"/>
          <p14:tracePt t="11427" x="7902575" y="5592763"/>
          <p14:tracePt t="11443" x="7912100" y="5607050"/>
          <p14:tracePt t="11449" x="7912100" y="5611813"/>
          <p14:tracePt t="11464" x="7918450" y="5618163"/>
          <p14:tracePt t="11564" x="7918450" y="5592763"/>
          <p14:tracePt t="11581" x="7893050" y="5532438"/>
          <p14:tracePt t="11589" x="7862888" y="5487988"/>
          <p14:tracePt t="11601" x="7804150" y="5403850"/>
          <p14:tracePt t="11607" x="7764463" y="5368925"/>
          <p14:tracePt t="11624" x="7664450" y="5259388"/>
          <p14:tracePt t="11645" x="7505700" y="5111750"/>
          <p14:tracePt t="11652" x="7421563" y="5037138"/>
          <p14:tracePt t="11669" x="7346950" y="4967288"/>
          <p14:tracePt t="11674" x="7272338" y="4887913"/>
          <p14:tracePt t="11691" x="7197725" y="4808538"/>
          <p14:tracePt t="11696" x="7134225" y="4733925"/>
          <p14:tracePt t="11712" x="7043738" y="4624388"/>
          <p14:tracePt t="11719" x="7004050" y="4556125"/>
          <p14:tracePt t="11736" x="6924675" y="4421188"/>
          <p14:tracePt t="11742" x="6870700" y="4337050"/>
          <p14:tracePt t="11759" x="6791325" y="4203700"/>
          <p14:tracePt t="11764" x="6735763" y="4108450"/>
          <p14:tracePt t="11780" x="6651625" y="3965575"/>
          <p14:tracePt t="11787" x="6548438" y="3795713"/>
          <p14:tracePt t="11802" x="6473825" y="3721100"/>
          <p14:tracePt t="11809" x="6429375" y="3681413"/>
          <p14:tracePt t="11826" x="6334125" y="3636963"/>
          <p14:tracePt t="11831" x="6269038" y="3602038"/>
          <p14:tracePt t="11847" x="6189663" y="3529013"/>
          <p14:tracePt t="11854" x="6116638" y="3454400"/>
          <p14:tracePt t="11870" x="6026150" y="3359150"/>
          <p14:tracePt t="11877" x="5986463" y="3309938"/>
          <p14:tracePt t="11901" x="5916613" y="3181350"/>
          <p14:tracePt t="11915" x="5883275" y="3111500"/>
          <p14:tracePt t="11919" x="5862638" y="3071813"/>
          <p14:tracePt t="11936" x="5837238" y="3006725"/>
          <p14:tracePt t="11942" x="5837238" y="2978150"/>
          <p14:tracePt t="11959" x="5832475" y="2938463"/>
          <p14:tracePt t="11964" x="5832475" y="2927350"/>
          <p14:tracePt t="12018" x="5832475" y="2917825"/>
          <p14:tracePt t="12020" x="5832475" y="2898775"/>
          <p14:tracePt t="12032" x="5832475" y="2828925"/>
          <p14:tracePt t="12037" x="5832475" y="2808288"/>
          <p14:tracePt t="12052" x="5832475" y="2719388"/>
          <p14:tracePt t="12056" x="5832475" y="2689225"/>
          <p14:tracePt t="12074" x="5843588" y="2546350"/>
          <p14:tracePt t="12078" x="5843588" y="2535238"/>
          <p14:tracePt t="12095" x="5843588" y="2520950"/>
          <p14:tracePt t="12162" x="5848350" y="2511425"/>
          <p14:tracePt t="12169" x="5867400" y="2476500"/>
          <p14:tracePt t="12187" x="5907088" y="2411413"/>
          <p14:tracePt t="12195" x="5937250" y="2341563"/>
          <p14:tracePt t="12210" x="5951538" y="2247900"/>
          <p14:tracePt t="12214" x="5951538" y="2203450"/>
          <p14:tracePt t="12230" x="5951538" y="2114550"/>
          <p14:tracePt t="12236" x="5951538" y="2049463"/>
          <p14:tracePt t="12253" x="5951538" y="1944688"/>
          <p14:tracePt t="12260" x="5951538" y="1865313"/>
          <p14:tracePt t="12276" x="5951538" y="1771650"/>
          <p14:tracePt t="12281" x="5951538" y="1692275"/>
          <p14:tracePt t="12298" x="5951538" y="1643063"/>
          <p14:tracePt t="12304" x="5951538" y="1603375"/>
          <p14:tracePt t="12321" x="5937250" y="1512888"/>
          <p14:tracePt t="12327" x="5937250" y="1503363"/>
          <p14:tracePt t="12342" x="5937250" y="1498600"/>
          <p14:tracePt t="12364" x="5937250" y="1489075"/>
          <p14:tracePt t="12531" x="5937250" y="1493838"/>
          <p14:tracePt t="12591" x="5927725" y="1479550"/>
          <p14:tracePt t="12614" x="5907088" y="1433513"/>
          <p14:tracePt t="12615" x="5907088" y="1428750"/>
          <p14:tracePt t="12619" x="5892800" y="1414463"/>
          <p14:tracePt t="12633" x="5883275" y="1389063"/>
          <p14:tracePt t="12640" x="5872163" y="1374775"/>
          <p14:tracePt t="12659" x="5872163" y="1365250"/>
          <p14:tracePt t="12664" x="5872163" y="1358900"/>
          <p14:tracePt t="12679" x="5872163" y="1354138"/>
          <p14:tracePt t="12686" x="5876925" y="1349375"/>
          <p14:tracePt t="12702" x="5888038" y="1339850"/>
          <p14:tracePt t="12703" x="5892800" y="1339850"/>
          <p14:tracePt t="12709" x="5911850" y="1335088"/>
          <p14:tracePt t="12726" x="6021388" y="1314450"/>
          <p14:tracePt t="12731" x="6042025" y="1309688"/>
          <p14:tracePt t="12747" x="6116638" y="1285875"/>
          <p14:tracePt t="12754" x="6170613" y="1274763"/>
          <p14:tracePt t="12770" x="6245225" y="1260475"/>
          <p14:tracePt t="12776" x="6264275" y="1260475"/>
          <p14:tracePt t="12793" x="6308725" y="1250950"/>
          <p14:tracePt t="12799" x="6403975" y="1246188"/>
          <p14:tracePt t="12815" x="6611938" y="1246188"/>
          <p14:tracePt t="12822" x="6677025" y="1246188"/>
          <p14:tracePt t="12839" x="6875463" y="1246188"/>
          <p14:tracePt t="12843" x="6985000" y="1246188"/>
          <p14:tracePt t="12860" x="7113588" y="1246188"/>
          <p14:tracePt t="12868" x="7272338" y="1246188"/>
          <p14:tracePt t="12883" x="7431088" y="1246188"/>
          <p14:tracePt t="12889" x="7446963" y="1246188"/>
          <p14:tracePt t="12906" x="7456488" y="1246188"/>
          <p14:tracePt t="13021" x="7486650" y="1246188"/>
          <p14:tracePt t="13029" x="7515225" y="1246188"/>
          <p14:tracePt t="13043" x="7545388" y="1246188"/>
          <p14:tracePt t="13048" x="7550150" y="1246188"/>
          <p14:tracePt t="13251" x="7554913" y="1250950"/>
          <p14:tracePt t="13263" x="7559675" y="1279525"/>
          <p14:tracePt t="13270" x="7566025" y="1285875"/>
          <p14:tracePt t="13381" x="7610475" y="1319213"/>
          <p14:tracePt t="13390" x="7654925" y="1339850"/>
          <p14:tracePt t="13401" x="7729538" y="1370013"/>
          <p14:tracePt t="13407" x="7799388" y="1389063"/>
          <p14:tracePt t="13423" x="7823200" y="1404938"/>
          <p14:tracePt t="13425" x="7883525" y="1414463"/>
          <p14:tracePt t="13429" x="7942263" y="1433513"/>
          <p14:tracePt t="13445" x="8007350" y="1458913"/>
          <p14:tracePt t="13452" x="8077200" y="1479550"/>
          <p14:tracePt t="13469" x="8170863" y="1493838"/>
          <p14:tracePt t="13474" x="8266113" y="1512888"/>
          <p14:tracePt t="13491" x="8359775" y="1528763"/>
          <p14:tracePt t="13496" x="8443913" y="1538288"/>
          <p14:tracePt t="13511" x="8474075" y="1547813"/>
          <p14:tracePt t="13521" x="8572500" y="1573213"/>
          <p14:tracePt t="13535" x="8637588" y="1592263"/>
          <p14:tracePt t="13542" x="8691563" y="1617663"/>
          <p14:tracePt t="13559" x="8747125" y="1652588"/>
          <p14:tracePt t="13564" x="8766175" y="1671638"/>
          <p14:tracePt t="13580" x="8796338" y="1711325"/>
          <p14:tracePt t="13586" x="8810625" y="1741488"/>
          <p14:tracePt t="13603" x="8851900" y="1797050"/>
          <p14:tracePt t="13609" x="8885238" y="1841500"/>
          <p14:tracePt t="13626" x="8959850" y="1925638"/>
          <p14:tracePt t="13631" x="9020175" y="1984375"/>
          <p14:tracePt t="13648" x="9118600" y="2093913"/>
          <p14:tracePt t="13654" x="9183688" y="2168525"/>
          <p14:tracePt t="13670" x="9332913" y="2282825"/>
          <p14:tracePt t="13677" x="9407525" y="2347913"/>
          <p14:tracePt t="13693" x="9550400" y="2451100"/>
          <p14:tracePt t="13698" x="9636125" y="2530475"/>
          <p14:tracePt t="13716" x="9783763" y="2644775"/>
          <p14:tracePt t="13722" x="9888538" y="2733675"/>
          <p14:tracePt t="13739" x="9998075" y="2833688"/>
          <p14:tracePt t="13744" x="10086975" y="2952750"/>
          <p14:tracePt t="13760" x="10171113" y="3081338"/>
          <p14:tracePt t="13768" x="10191750" y="3176588"/>
          <p14:tracePt t="13784" x="10191750" y="3324225"/>
          <p14:tracePt t="13789" x="10201275" y="3429000"/>
          <p14:tracePt t="13806" x="10201275" y="3578225"/>
          <p14:tracePt t="13811" x="10201275" y="3706813"/>
          <p14:tracePt t="13827" x="10196513" y="3879850"/>
          <p14:tracePt t="13832" x="10196513" y="3998913"/>
          <p14:tracePt t="13848" x="10196513" y="4159250"/>
          <p14:tracePt t="13855" x="10196513" y="4252913"/>
          <p14:tracePt t="13871" x="10196513" y="4322763"/>
          <p14:tracePt t="13877" x="10196513" y="4371975"/>
          <p14:tracePt t="13894" x="10201275" y="4425950"/>
          <p14:tracePt t="13901" x="10201275" y="4465638"/>
          <p14:tracePt t="13918" x="10201275" y="4545013"/>
          <p14:tracePt t="13923" x="10196513" y="4565650"/>
          <p14:tracePt t="13941" x="10191750" y="4605338"/>
          <p14:tracePt t="13947" x="10191750" y="4619625"/>
          <p14:tracePt t="13963" x="10182225" y="4649788"/>
          <p14:tracePt t="13969" x="10182225" y="4659313"/>
          <p14:tracePt t="13985" x="10182225" y="4675188"/>
          <p14:tracePt t="13992" x="10182225" y="4684713"/>
          <p14:tracePt t="14009" x="10182225" y="4694238"/>
          <p14:tracePt t="14029" x="10182225" y="4699000"/>
          <p14:tracePt t="14169" x="10196513" y="4708525"/>
          <p14:tracePt t="14176" x="10201275" y="4708525"/>
          <p14:tracePt t="14190" x="10201275" y="4714875"/>
          <p14:tracePt t="14199" x="10206038" y="4719638"/>
          <p14:tracePt t="14210" x="10210800" y="4724400"/>
          <p14:tracePt t="14219" x="10210800" y="4729163"/>
          <p14:tracePt t="14232" x="10215563" y="4733925"/>
          <p14:tracePt t="14240" x="10215563" y="4738688"/>
          <p14:tracePt t="14257" x="10226675" y="4754563"/>
          <p14:tracePt t="14261" x="10226675" y="4759325"/>
          <p14:tracePt t="14277" x="10236200" y="4764088"/>
          <p14:tracePt t="14286" x="10236200" y="4768850"/>
          <p14:tracePt t="14303" x="10240963" y="4778375"/>
          <p14:tracePt t="14307" x="10245725" y="4783138"/>
          <p14:tracePt t="14322" x="10250488" y="4794250"/>
          <p14:tracePt t="14346" x="10255250" y="4799013"/>
          <p14:tracePt t="14352" x="10261600" y="4799013"/>
          <p14:tracePt t="14421" x="10266363" y="4799013"/>
          <p14:tracePt t="14437" x="10275888" y="4799013"/>
          <p14:tracePt t="14449" x="10280650" y="4799013"/>
          <p14:tracePt t="14458" x="10290175" y="4799013"/>
          <p14:tracePt t="14466" x="10301288" y="4799013"/>
          <p14:tracePt t="14481" x="10325100" y="4799013"/>
          <p14:tracePt t="14486" x="10340975" y="4799013"/>
          <p14:tracePt t="14510" x="10394950" y="4794250"/>
          <p14:tracePt t="14511" x="10425113" y="4794250"/>
          <p14:tracePt t="14525" x="10479088" y="4794250"/>
          <p14:tracePt t="14530" x="10509250" y="4794250"/>
          <p14:tracePt t="14545" x="10563225" y="4794250"/>
          <p14:tracePt t="14552" x="10593388" y="4794250"/>
          <p14:tracePt t="14571" x="10663238" y="4794250"/>
          <p14:tracePt t="14573" x="10717213" y="4794250"/>
          <p14:tracePt t="14577" x="10796588" y="4794250"/>
          <p14:tracePt t="14593" x="10821988" y="4794250"/>
          <p14:tracePt t="14599" x="10836275" y="4794250"/>
          <p14:tracePt t="14614" x="10841038" y="4794250"/>
          <p14:tracePt t="14622" x="10847388" y="4794250"/>
          <p14:tracePt t="14639" x="10866438" y="4794250"/>
          <p14:tracePt t="14644" x="10887075" y="4794250"/>
          <p14:tracePt t="14661" x="10906125" y="4794250"/>
          <p14:tracePt t="14669" x="10915650" y="4794250"/>
          <p14:tracePt t="14685" x="10936288" y="4787900"/>
          <p14:tracePt t="14690" x="10941050" y="4787900"/>
          <p14:tracePt t="14707" x="10960100" y="4787900"/>
          <p14:tracePt t="14711" x="10980738" y="4787900"/>
          <p14:tracePt t="14737" x="11060113" y="4787900"/>
          <p14:tracePt t="14751" x="11095038" y="4787900"/>
          <p14:tracePt t="14757" x="11144250" y="4787900"/>
          <p14:tracePt t="14775" x="11218863" y="4787900"/>
          <p14:tracePt t="14779" x="11258550" y="4787900"/>
          <p14:tracePt t="14796" x="11353800" y="4787900"/>
          <p14:tracePt t="14802" x="11368088" y="4787900"/>
          <p14:tracePt t="14818" x="11372850" y="4787900"/>
          <p14:tracePt t="14929" x="11363325" y="4787900"/>
          <p14:tracePt t="14937" x="11363325" y="4794250"/>
          <p14:tracePt t="14951" x="11358563" y="4794250"/>
          <p14:tracePt t="14959" x="11358563" y="4799013"/>
          <p14:tracePt t="14975" x="11353800" y="4799013"/>
          <p14:tracePt t="14981" x="11347450" y="4799013"/>
          <p14:tracePt t="15021" x="11337925" y="4803775"/>
          <p14:tracePt t="15049" x="11333163" y="4813300"/>
          <p14:tracePt t="15064" x="11333163" y="4818063"/>
          <p14:tracePt t="15095" x="11333163" y="4822825"/>
          <p14:tracePt t="15117" x="11333163" y="4829175"/>
          <p14:tracePt t="15131" x="11333163" y="4833938"/>
          <p14:tracePt t="15154" x="11333163" y="4838700"/>
          <p14:tracePt t="15178" x="11333163" y="4852988"/>
          <p14:tracePt t="15184" x="11333163" y="4857750"/>
          <p14:tracePt t="15198" x="11333163" y="4862513"/>
          <p14:tracePt t="15206" x="11333163" y="4868863"/>
          <p14:tracePt t="15224" x="11333163" y="4878388"/>
          <p14:tracePt t="15229" x="11333163" y="4883150"/>
          <p14:tracePt t="15246" x="11333163" y="4902200"/>
          <p14:tracePt t="15252" x="11333163" y="4908550"/>
          <p14:tracePt t="15269" x="11337925" y="4941888"/>
          <p14:tracePt t="15275" x="11337925" y="4953000"/>
          <p14:tracePt t="15292" x="11337925" y="4972050"/>
          <p14:tracePt t="15297" x="11337925" y="4981575"/>
          <p14:tracePt t="15313" x="11347450" y="5011738"/>
          <p14:tracePt t="15319" x="11347450" y="5032375"/>
          <p14:tracePt t="15336" x="11347450" y="5067300"/>
          <p14:tracePt t="15342" x="11347450" y="5076825"/>
          <p14:tracePt t="15359" x="11347450" y="5111750"/>
          <p14:tracePt t="15364" x="11347450" y="5130800"/>
          <p14:tracePt t="15381" x="11342688" y="5175250"/>
          <p14:tracePt t="15387" x="11337925" y="5195888"/>
          <p14:tracePt t="15404" x="11323638" y="5226050"/>
          <p14:tracePt t="15409" x="11323638" y="5235575"/>
          <p14:tracePt t="15426" x="11318875" y="5265738"/>
          <p14:tracePt t="15432" x="11318875" y="5275263"/>
          <p14:tracePt t="15449" x="11318875" y="5294313"/>
          <p14:tracePt t="15455" x="11318875" y="5305425"/>
          <p14:tracePt t="15471" x="11307763" y="5329238"/>
          <p14:tracePt t="15473" x="11307763" y="5334000"/>
          <p14:tracePt t="15476" x="11307763" y="5345113"/>
          <p14:tracePt t="15494" x="11307763" y="5364163"/>
          <p14:tracePt t="15499" x="11307763" y="5373688"/>
          <p14:tracePt t="15516" x="11307763" y="5399088"/>
          <p14:tracePt t="15519" x="11307763" y="5438775"/>
          <p14:tracePt t="15522" x="11307763" y="5448300"/>
          <p14:tracePt t="15539" x="11307763" y="5468938"/>
          <p14:tracePt t="15544" x="11307763" y="5473700"/>
          <p14:tracePt t="15561" x="11307763" y="5483225"/>
          <p14:tracePt t="15568" x="11303000" y="5487988"/>
          <p14:tracePt t="15585" x="11303000" y="5503863"/>
          <p14:tracePt t="15604" x="11303000" y="5508625"/>
          <p14:tracePt t="15697" x="11298238" y="5513388"/>
          <p14:tracePt t="15706" x="11293475" y="5513388"/>
          <p14:tracePt t="15721" x="11288713" y="5513388"/>
          <p14:tracePt t="15731" x="11288713" y="5518150"/>
          <p14:tracePt t="15740" x="11279188" y="5518150"/>
          <p14:tracePt t="15747" x="11272838" y="5518150"/>
          <p14:tracePt t="15760" x="11272838" y="5522913"/>
          <p14:tracePt t="15769" x="11268075" y="5522913"/>
          <p14:tracePt t="15783" x="11263313" y="5527675"/>
          <p14:tracePt t="15807" x="11253788" y="5527675"/>
          <p14:tracePt t="15813" x="11253788" y="5538788"/>
          <p14:tracePt t="15827" x="11249025" y="5538788"/>
          <p14:tracePt t="15851" x="11239500" y="5543550"/>
          <p14:tracePt t="15859" x="11233150" y="5543550"/>
          <p14:tracePt t="15875" x="11228388" y="5543550"/>
          <p14:tracePt t="15882" x="11223625" y="5543550"/>
          <p14:tracePt t="15897" x="11218863" y="5548313"/>
          <p14:tracePt t="16083" x="11228388" y="5553075"/>
          <p14:tracePt t="16085" x="11233150" y="5553075"/>
          <p14:tracePt t="16102" x="11244263" y="5553075"/>
          <p14:tracePt t="16154" x="11253788" y="5553075"/>
          <p14:tracePt t="16215" x="11258550" y="5553075"/>
          <p14:tracePt t="16239" x="11263313" y="5548313"/>
          <p14:tracePt t="16242" x="11268075" y="5543550"/>
          <p14:tracePt t="16248" x="11268075" y="5527675"/>
          <p14:tracePt t="16259" x="11283950" y="5513388"/>
          <p14:tracePt t="16264" x="11288713" y="5499100"/>
          <p14:tracePt t="16281" x="11293475" y="5473700"/>
          <p14:tracePt t="16287" x="11303000" y="5457825"/>
          <p14:tracePt t="16305" x="11307763" y="5438775"/>
          <p14:tracePt t="16309" x="11307763" y="5429250"/>
          <p14:tracePt t="16327" x="11314113" y="5408613"/>
          <p14:tracePt t="16332" x="11314113" y="5389563"/>
          <p14:tracePt t="16349" x="11323638" y="5368925"/>
          <p14:tracePt t="16355" x="11328400" y="5349875"/>
          <p14:tracePt t="16372" x="11333163" y="5324475"/>
          <p14:tracePt t="16377" x="11333163" y="5314950"/>
          <p14:tracePt t="16394" x="11333163" y="5299075"/>
          <p14:tracePt t="16401" x="11333163" y="5294313"/>
          <p14:tracePt t="16416" x="11333163" y="5289550"/>
          <p14:tracePt t="16419" x="11333163" y="5280025"/>
          <p14:tracePt t="16421" x="11333163" y="5275263"/>
          <p14:tracePt t="16437" x="11333163" y="5265738"/>
          <p14:tracePt t="16443" x="11333163" y="5259388"/>
          <p14:tracePt t="16460" x="11328400" y="5249863"/>
          <p14:tracePt t="16465" x="11328400" y="5245100"/>
          <p14:tracePt t="16480" x="11323638" y="5235575"/>
          <p14:tracePt t="16490" x="11323638" y="5230813"/>
          <p14:tracePt t="16506" x="11323638" y="5226050"/>
          <p14:tracePt t="16514" x="11318875" y="5214938"/>
          <p14:tracePt t="16528" x="11303000" y="5195888"/>
          <p14:tracePt t="16535" x="11298238" y="5191125"/>
          <p14:tracePt t="16551" x="11298238" y="5186363"/>
          <p14:tracePt t="16559" x="11298238" y="5180013"/>
          <p14:tracePt t="16559" x="11293475" y="5175250"/>
          <p14:tracePt t="16572" x="11293475" y="5165725"/>
          <p14:tracePt t="16579" x="11288713" y="5160963"/>
          <p14:tracePt t="16594" x="11288713" y="5156200"/>
          <p14:tracePt t="16602" x="11288713" y="5151438"/>
          <p14:tracePt t="16619" x="11288713" y="5135563"/>
          <p14:tracePt t="16625" x="11283950" y="5126038"/>
          <p14:tracePt t="16642" x="11283950" y="5111750"/>
          <p14:tracePt t="16647" x="11283950" y="5106988"/>
          <p14:tracePt t="16663" x="11283950" y="5086350"/>
          <p14:tracePt t="16669" x="11283950" y="5081588"/>
          <p14:tracePt t="16694" x="11283950" y="5056188"/>
          <p14:tracePt t="16710" x="11279188" y="5041900"/>
          <p14:tracePt t="16714" x="11279188" y="5021263"/>
          <p14:tracePt t="16729" x="11279188" y="5016500"/>
          <p14:tracePt t="16738" x="11279188" y="5006975"/>
          <p14:tracePt t="16783" x="11279188" y="5002213"/>
          <p14:tracePt t="18135" x="11279188" y="5011738"/>
          <p14:tracePt t="18148" x="11279188" y="5021263"/>
          <p14:tracePt t="18150" x="11279188" y="5046663"/>
          <p14:tracePt t="18155" x="11279188" y="5056188"/>
          <p14:tracePt t="18172" x="11279188" y="5081588"/>
          <p14:tracePt t="18177" x="11279188" y="5095875"/>
          <p14:tracePt t="18193" x="11279188" y="5121275"/>
          <p14:tracePt t="18201" x="11279188" y="5140325"/>
          <p14:tracePt t="18217" x="11279188" y="5160963"/>
          <p14:tracePt t="18222" x="11279188" y="5170488"/>
          <p14:tracePt t="18239" x="11279188" y="5186363"/>
          <p14:tracePt t="18244" x="11279188" y="5191125"/>
          <p14:tracePt t="18261" x="11279188" y="5205413"/>
          <p14:tracePt t="18268" x="11279188" y="5219700"/>
          <p14:tracePt t="18285" x="11279188" y="5245100"/>
          <p14:tracePt t="18290" x="11279188" y="5265738"/>
          <p14:tracePt t="18307" x="11279188" y="5289550"/>
          <p14:tracePt t="18312" x="11279188" y="5305425"/>
          <p14:tracePt t="18328" x="11279188" y="5338763"/>
          <p14:tracePt t="18334" x="11279188" y="5349875"/>
          <p14:tracePt t="18349" x="11279188" y="5364163"/>
          <p14:tracePt t="18351" x="11279188" y="5378450"/>
          <p14:tracePt t="18356" x="11279188" y="5384800"/>
          <p14:tracePt t="18372" x="11279188" y="5394325"/>
          <p14:tracePt t="18394" x="11279188" y="5403850"/>
          <p14:tracePt t="18401" x="11279188" y="5408613"/>
          <p14:tracePt t="18418" x="11279188" y="5429250"/>
          <p14:tracePt t="18425" x="11279188" y="5434013"/>
          <p14:tracePt t="18442" x="11272838" y="5443538"/>
          <p14:tracePt t="18462" x="11272838" y="5448300"/>
          <p14:tracePt t="18484" x="11272838" y="5457825"/>
          <p14:tracePt t="18492" x="11263313" y="5457825"/>
          <p14:tracePt t="18507" x="11258550" y="5464175"/>
          <p14:tracePt t="18514" x="11253788" y="5464175"/>
          <p14:tracePt t="18531" x="11244263" y="5473700"/>
          <p14:tracePt t="18537" x="11239500" y="5478463"/>
          <p14:tracePt t="18555" x="11233150" y="5483225"/>
          <p14:tracePt t="18559" x="11223625" y="5483225"/>
          <p14:tracePt t="18576" x="11218863" y="5487988"/>
          <p14:tracePt t="18582" x="11214100" y="5499100"/>
          <p14:tracePt t="18597" x="11209338" y="5499100"/>
          <p14:tracePt t="18605" x="11204575" y="5503863"/>
          <p14:tracePt t="18622" x="11199813" y="5513388"/>
          <p14:tracePt t="18642" x="11193463" y="5518150"/>
          <p14:tracePt t="19282" x="11193463" y="5532438"/>
          <p14:tracePt t="19297" x="11193463" y="5583238"/>
          <p14:tracePt t="19303" x="11204575" y="5611813"/>
          <p14:tracePt t="19318" x="11228388" y="5686425"/>
          <p14:tracePt t="19325" x="11258550" y="5756275"/>
          <p14:tracePt t="19342" x="11293475" y="5845175"/>
          <p14:tracePt t="19347" x="11333163" y="5905500"/>
          <p14:tracePt t="19364" x="11372850" y="5989638"/>
          <p14:tracePt t="19370" x="11403013" y="6059488"/>
          <p14:tracePt t="19386" x="11461750" y="6167438"/>
          <p14:tracePt t="19392" x="11496675" y="6242050"/>
          <p14:tracePt t="19409" x="11545888" y="6321425"/>
          <p14:tracePt t="19414" x="11571288" y="6356350"/>
          <p14:tracePt t="19429" x="11576050" y="6376988"/>
          <p14:tracePt t="19440" x="11576050" y="6400800"/>
          <p14:tracePt t="19454" x="11576050" y="6435725"/>
          <p14:tracePt t="19459" x="11576050" y="6456363"/>
          <p14:tracePt t="19476" x="11587163" y="6515100"/>
          <p14:tracePt t="19483" x="11591925" y="6540500"/>
          <p14:tracePt t="19499" x="11601450" y="6570663"/>
          <p14:tracePt t="19500" x="11601450" y="6584950"/>
          <p14:tracePt t="19505" x="11606213" y="6624638"/>
          <p14:tracePt t="19529" x="11620500" y="6673850"/>
          <p14:tracePt t="19529" x="11631613" y="6699250"/>
          <p14:tracePt t="19543" x="11655425" y="6757988"/>
          <p14:tracePt t="19550" x="11660188" y="6773863"/>
          <p14:tracePt t="19567" x="11690350" y="6837363"/>
          <p14:tracePt t="19572" x="11699875" y="68532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0DAAF74-1439-4CB9-AEA8-B85F0C956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527430"/>
              </p:ext>
            </p:extLst>
          </p:nvPr>
        </p:nvGraphicFramePr>
        <p:xfrm>
          <a:off x="266700" y="762000"/>
          <a:ext cx="11658600" cy="480059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374859">
                  <a:extLst>
                    <a:ext uri="{9D8B030D-6E8A-4147-A177-3AD203B41FA5}">
                      <a16:colId xmlns:a16="http://schemas.microsoft.com/office/drawing/2014/main" val="2889341601"/>
                    </a:ext>
                  </a:extLst>
                </a:gridCol>
                <a:gridCol w="2607845">
                  <a:extLst>
                    <a:ext uri="{9D8B030D-6E8A-4147-A177-3AD203B41FA5}">
                      <a16:colId xmlns:a16="http://schemas.microsoft.com/office/drawing/2014/main" val="2821459357"/>
                    </a:ext>
                  </a:extLst>
                </a:gridCol>
                <a:gridCol w="2837948">
                  <a:extLst>
                    <a:ext uri="{9D8B030D-6E8A-4147-A177-3AD203B41FA5}">
                      <a16:colId xmlns:a16="http://schemas.microsoft.com/office/drawing/2014/main" val="162957121"/>
                    </a:ext>
                  </a:extLst>
                </a:gridCol>
                <a:gridCol w="2837948">
                  <a:extLst>
                    <a:ext uri="{9D8B030D-6E8A-4147-A177-3AD203B41FA5}">
                      <a16:colId xmlns:a16="http://schemas.microsoft.com/office/drawing/2014/main" val="280910364"/>
                    </a:ext>
                  </a:extLst>
                </a:gridCol>
              </a:tblGrid>
              <a:tr h="43641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Calculated analysis of nursery diets</a:t>
                      </a:r>
                    </a:p>
                  </a:txBody>
                  <a:tcPr marL="32226" marR="32226" marT="0" marB="0">
                    <a:solidFill>
                      <a:srgbClr val="5425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75606160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Phase 1 (d 0 to ~7)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Phase 2 (d ~7 to 21)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Phase 3 (d 21 to 42)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9872293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   SID lysine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1.35</a:t>
                      </a:r>
                    </a:p>
                  </a:txBody>
                  <a:tcPr marL="32226" marR="32226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19606265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   NE, kcal/kg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2,635</a:t>
                      </a:r>
                    </a:p>
                  </a:txBody>
                  <a:tcPr marL="32226" marR="3222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2,476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2383574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   SID lysine: NE, g/</a:t>
                      </a:r>
                      <a:r>
                        <a:rPr lang="en-US" sz="2300" dirty="0" err="1">
                          <a:effectLst/>
                        </a:rPr>
                        <a:t>Mcal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5.12</a:t>
                      </a:r>
                    </a:p>
                  </a:txBody>
                  <a:tcPr marL="32226" marR="3222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7860705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   Crude protein, %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20.8</a:t>
                      </a:r>
                    </a:p>
                  </a:txBody>
                  <a:tcPr marL="32226" marR="3222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70144505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   Calcium, %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0.69</a:t>
                      </a:r>
                    </a:p>
                  </a:txBody>
                  <a:tcPr marL="32226" marR="3222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4092249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   STTD P, %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0.56</a:t>
                      </a:r>
                    </a:p>
                  </a:txBody>
                  <a:tcPr marL="32226" marR="3222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04779068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NDF, % </a:t>
                      </a:r>
                    </a:p>
                  </a:txBody>
                  <a:tcPr marL="32226" marR="3222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 vs 6.8</a:t>
                      </a:r>
                    </a:p>
                  </a:txBody>
                  <a:tcPr marL="32226" marR="3222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 vs 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8189349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Zinc, mg/kg</a:t>
                      </a:r>
                    </a:p>
                  </a:txBody>
                  <a:tcPr marL="32226" marR="32226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 vs 3,224</a:t>
                      </a:r>
                    </a:p>
                  </a:txBody>
                  <a:tcPr marL="32226" marR="32226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 vs 2,018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045526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26" marR="32226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52055592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DF67E0B-8402-4929-A3B8-03668E310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4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82"/>
    </mc:Choice>
    <mc:Fallback xmlns="">
      <p:transition spd="slow" advTm="5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7" x="5435600" y="1865313"/>
          <p14:tracePt t="2183" x="5440363" y="1865313"/>
          <p14:tracePt t="2199" x="5456238" y="1865313"/>
          <p14:tracePt t="2205" x="5470525" y="1855788"/>
          <p14:tracePt t="2223" x="5495925" y="1851025"/>
          <p14:tracePt t="2228" x="5514975" y="1851025"/>
          <p14:tracePt t="2244" x="5545138" y="1851025"/>
          <p14:tracePt t="2250" x="5559425" y="1851025"/>
          <p14:tracePt t="2267" x="5589588" y="1851025"/>
          <p14:tracePt t="2273" x="5610225" y="1851025"/>
          <p14:tracePt t="2287" x="5643563" y="1851025"/>
          <p14:tracePt t="2294" x="5664200" y="1851025"/>
          <p14:tracePt t="2311" x="5699125" y="1851025"/>
          <p14:tracePt t="2316" x="5708650" y="1851025"/>
          <p14:tracePt t="2334" x="5729288" y="1851025"/>
          <p14:tracePt t="2340" x="5748338" y="1851025"/>
          <p14:tracePt t="2357" x="5757863" y="1851025"/>
          <p14:tracePt t="2363" x="5762625" y="1851025"/>
          <p14:tracePt t="2379" x="5788025" y="1851025"/>
          <p14:tracePt t="2386" x="5792788" y="1851025"/>
          <p14:tracePt t="2403" x="5808663" y="1851025"/>
          <p14:tracePt t="2423" x="5813425" y="1851025"/>
          <p14:tracePt t="2447" x="5822950" y="1851025"/>
          <p14:tracePt t="2453" x="5827713" y="1851025"/>
          <p14:tracePt t="2469" x="5832475" y="1851025"/>
          <p14:tracePt t="2476" x="5848350" y="1851025"/>
          <p14:tracePt t="2493" x="5872163" y="1851025"/>
          <p14:tracePt t="2497" x="5876925" y="1851025"/>
          <p14:tracePt t="2514" x="5902325" y="1851025"/>
          <p14:tracePt t="2520" x="5911850" y="1851025"/>
          <p14:tracePt t="2536" x="5927725" y="1851025"/>
          <p14:tracePt t="2537" x="5932488" y="1851025"/>
          <p14:tracePt t="2543" x="5942013" y="1851025"/>
          <p14:tracePt t="2560" x="5956300" y="1851025"/>
          <p14:tracePt t="2565" x="5962650" y="1851025"/>
          <p14:tracePt t="2582" x="5972175" y="1851025"/>
          <p14:tracePt t="2587" x="5976938" y="1851025"/>
          <p14:tracePt t="2605" x="5991225" y="1846263"/>
          <p14:tracePt t="2611" x="6002338" y="1846263"/>
          <p14:tracePt t="2627" x="6046788" y="1846263"/>
          <p14:tracePt t="2633" x="6056313" y="1846263"/>
          <p14:tracePt t="2649" x="6100763" y="1846263"/>
          <p14:tracePt t="2656" x="6130925" y="1846263"/>
          <p14:tracePt t="2672" x="6189663" y="1846263"/>
          <p14:tracePt t="2678" x="6200775" y="1846263"/>
          <p14:tracePt t="2694" x="6219825" y="1841500"/>
          <p14:tracePt t="2700" x="6235700" y="1841500"/>
          <p14:tracePt t="2715" x="6240463" y="1841500"/>
          <p14:tracePt t="2723" x="6245225" y="1841500"/>
          <p14:tracePt t="2738" x="6249988" y="1841500"/>
          <p14:tracePt t="2745" x="6254750" y="1841500"/>
          <p14:tracePt t="2762" x="6280150" y="1825625"/>
          <p14:tracePt t="2769" x="6303963" y="1825625"/>
          <p14:tracePt t="2785" x="6329363" y="1816100"/>
          <p14:tracePt t="2791" x="6348413" y="1816100"/>
          <p14:tracePt t="2808" x="6364288" y="1806575"/>
          <p14:tracePt t="2813" x="6388100" y="1806575"/>
          <p14:tracePt t="2829" x="6403975" y="1801813"/>
          <p14:tracePt t="2836" x="6429375" y="1801813"/>
          <p14:tracePt t="2852" x="6453188" y="1801813"/>
          <p14:tracePt t="2858" x="6473825" y="1801813"/>
          <p14:tracePt t="2875" x="6488113" y="1801813"/>
          <p14:tracePt t="2878" x="6502400" y="1801813"/>
          <p14:tracePt t="2893" x="6518275" y="1801813"/>
          <p14:tracePt t="2903" x="6542088" y="1801813"/>
          <p14:tracePt t="2917" x="6553200" y="1801813"/>
          <p14:tracePt t="2919" x="6557963" y="1801813"/>
          <p14:tracePt t="2924" x="6567488" y="1801813"/>
          <p14:tracePt t="2940" x="6581775" y="1797050"/>
          <p14:tracePt t="2946" x="6592888" y="1797050"/>
          <p14:tracePt t="2962" x="6607175" y="1797050"/>
          <p14:tracePt t="2969" x="6616700" y="1797050"/>
          <p14:tracePt t="2987" x="6627813" y="1797050"/>
          <p14:tracePt t="2993" x="6646863" y="1797050"/>
          <p14:tracePt t="3010" x="6691313" y="1797050"/>
          <p14:tracePt t="3015" x="6700838" y="1797050"/>
          <p14:tracePt t="3032" x="6721475" y="1790700"/>
          <p14:tracePt t="3038" x="6735763" y="1790700"/>
          <p14:tracePt t="3055" x="6761163" y="1781175"/>
          <p14:tracePt t="3060" x="6775450" y="1776413"/>
          <p14:tracePt t="3077" x="6786563" y="1776413"/>
          <p14:tracePt t="3078" x="6791325" y="1776413"/>
          <p14:tracePt t="3083" x="6805613" y="1776413"/>
          <p14:tracePt t="3099" x="6826250" y="1771650"/>
          <p14:tracePt t="3106" x="6835775" y="1771650"/>
          <p14:tracePt t="3123" x="6854825" y="1762125"/>
          <p14:tracePt t="3128" x="6861175" y="1762125"/>
          <p14:tracePt t="3144" x="6865938" y="1757363"/>
          <p14:tracePt t="3150" x="6870700" y="1757363"/>
          <p14:tracePt t="3167" x="6884988" y="1757363"/>
          <p14:tracePt t="3174" x="6894513" y="1757363"/>
          <p14:tracePt t="3190" x="6915150" y="1757363"/>
          <p14:tracePt t="3195" x="6934200" y="1757363"/>
          <p14:tracePt t="3212" x="6959600" y="1762125"/>
          <p14:tracePt t="3219" x="6980238" y="1762125"/>
          <p14:tracePt t="3236" x="6994525" y="1762125"/>
          <p14:tracePt t="3241" x="7008813" y="1762125"/>
          <p14:tracePt t="3258" x="7019925" y="1762125"/>
          <p14:tracePt t="3263" x="7024688" y="1762125"/>
          <p14:tracePt t="3279" x="7038975" y="1762125"/>
          <p14:tracePt t="3286" x="7048500" y="1762125"/>
          <p14:tracePt t="3303" x="7059613" y="1762125"/>
          <p14:tracePt t="3308" x="7069138" y="1762125"/>
          <p14:tracePt t="3325" x="7083425" y="1766888"/>
          <p14:tracePt t="3330" x="7088188" y="1766888"/>
          <p14:tracePt t="3347" x="7104063" y="1766888"/>
          <p14:tracePt t="3369" x="7118350" y="1771650"/>
          <p14:tracePt t="3376" x="7123113" y="1771650"/>
          <p14:tracePt t="3421" x="7127875" y="1771650"/>
          <p14:tracePt t="3436" x="7138988" y="1771650"/>
          <p14:tracePt t="3461" x="7148513" y="1771650"/>
          <p14:tracePt t="3481" x="7153275" y="1771650"/>
          <p14:tracePt t="3526" x="7158038" y="1771650"/>
          <p14:tracePt t="3547" x="7162800" y="1771650"/>
          <p14:tracePt t="3570" x="7167563" y="1771650"/>
          <p14:tracePt t="3693" x="7167563" y="1776413"/>
          <p14:tracePt t="3710" x="7167563" y="1781175"/>
          <p14:tracePt t="3715" x="7162800" y="1790700"/>
          <p14:tracePt t="3729" x="7153275" y="1797050"/>
          <p14:tracePt t="3752" x="7143750" y="1797050"/>
          <p14:tracePt t="3758" x="7143750" y="1801813"/>
          <p14:tracePt t="3775" x="7127875" y="1801813"/>
          <p14:tracePt t="3780" x="7123113" y="1801813"/>
          <p14:tracePt t="3797" x="7118350" y="1806575"/>
          <p14:tracePt t="3802" x="7113588" y="1806575"/>
          <p14:tracePt t="3820" x="7104063" y="1806575"/>
          <p14:tracePt t="3826" x="7094538" y="1806575"/>
          <p14:tracePt t="3843" x="7088188" y="1811338"/>
          <p14:tracePt t="3848" x="7083425" y="1811338"/>
          <p14:tracePt t="3863" x="7078663" y="1811338"/>
          <p14:tracePt t="3871" x="7073900" y="1811338"/>
          <p14:tracePt t="3887" x="7069138" y="1816100"/>
          <p14:tracePt t="3893" x="7054850" y="1820863"/>
          <p14:tracePt t="3910" x="7043738" y="1830388"/>
          <p14:tracePt t="3915" x="7038975" y="1830388"/>
          <p14:tracePt t="3932" x="7029450" y="1830388"/>
          <p14:tracePt t="3938" x="7015163" y="1830388"/>
          <p14:tracePt t="3954" x="6989763" y="1836738"/>
          <p14:tracePt t="3961" x="6985000" y="1836738"/>
          <p14:tracePt t="3977" x="6950075" y="1836738"/>
          <p14:tracePt t="3983" x="6929438" y="1836738"/>
          <p14:tracePt t="3999" x="6850063" y="1836738"/>
          <p14:tracePt t="4006" x="6831013" y="1836738"/>
          <p14:tracePt t="4023" x="6761163" y="1836738"/>
          <p14:tracePt t="4028" x="6696075" y="1836738"/>
          <p14:tracePt t="4044" x="6562725" y="1836738"/>
          <p14:tracePt t="4051" x="6523038" y="1836738"/>
          <p14:tracePt t="4067" x="6469063" y="1836738"/>
          <p14:tracePt t="4069" x="6429375" y="1836738"/>
          <p14:tracePt t="4073" x="6388100" y="1836738"/>
          <p14:tracePt t="4090" x="6269038" y="1836738"/>
          <p14:tracePt t="4095" x="6245225" y="1836738"/>
          <p14:tracePt t="4112" x="6175375" y="1836738"/>
          <p14:tracePt t="4119" x="6156325" y="1836738"/>
          <p14:tracePt t="4136" x="6096000" y="1836738"/>
          <p14:tracePt t="4152" x="6070600" y="1836738"/>
          <p14:tracePt t="4158" x="6056313" y="1836738"/>
          <p14:tracePt t="4162" x="6042025" y="1836738"/>
          <p14:tracePt t="4178" x="6016625" y="1836738"/>
          <p14:tracePt t="4184" x="6011863" y="1836738"/>
          <p14:tracePt t="4200" x="5986463" y="1836738"/>
          <p14:tracePt t="4207" x="5962650" y="1836738"/>
          <p14:tracePt t="4223" x="5927725" y="1836738"/>
          <p14:tracePt t="4229" x="5907088" y="1836738"/>
          <p14:tracePt t="4245" x="5862638" y="1836738"/>
          <p14:tracePt t="4253" x="5843588" y="1836738"/>
          <p14:tracePt t="4278" x="5778500" y="1836738"/>
          <p14:tracePt t="4293" x="5729288" y="1841500"/>
          <p14:tracePt t="4298" x="5718175" y="1841500"/>
          <p14:tracePt t="4315" x="5683250" y="1851025"/>
          <p14:tracePt t="4321" x="5659438" y="1851025"/>
          <p14:tracePt t="4337" x="5638800" y="1851025"/>
          <p14:tracePt t="4338" x="5619750" y="1855788"/>
          <p14:tracePt t="4344" x="5614988" y="1855788"/>
          <p14:tracePt t="4361" x="5594350" y="1855788"/>
          <p14:tracePt t="4365" x="5575300" y="1855788"/>
          <p14:tracePt t="4382" x="5545138" y="1860550"/>
          <p14:tracePt t="4388" x="5540375" y="1860550"/>
          <p14:tracePt t="4406" x="5514975" y="1860550"/>
          <p14:tracePt t="4411" x="5510213" y="1860550"/>
          <p14:tracePt t="4448" x="5505450" y="1860550"/>
          <p14:tracePt t="4586" x="5510213" y="1860550"/>
          <p14:tracePt t="4593" x="5514975" y="1860550"/>
          <p14:tracePt t="4610" x="5530850" y="1860550"/>
          <p14:tracePt t="4616" x="5535613" y="1860550"/>
          <p14:tracePt t="4629" x="5540375" y="1855788"/>
          <p14:tracePt t="4659" x="5545138" y="1855788"/>
          <p14:tracePt t="4674" x="5549900" y="1855788"/>
          <p14:tracePt t="4697" x="5564188" y="1855788"/>
          <p14:tracePt t="4703" x="5570538" y="1851025"/>
          <p14:tracePt t="4719" x="5575300" y="1851025"/>
          <p14:tracePt t="4720" x="5580063" y="1851025"/>
          <p14:tracePt t="4727" x="5599113" y="1851025"/>
          <p14:tracePt t="4743" x="5610225" y="1846263"/>
          <p14:tracePt t="4748" x="5624513" y="1846263"/>
          <p14:tracePt t="4765" x="5634038" y="1841500"/>
          <p14:tracePt t="4771" x="5659438" y="1841500"/>
          <p14:tracePt t="4787" x="5713413" y="1841500"/>
          <p14:tracePt t="4794" x="5743575" y="1841500"/>
          <p14:tracePt t="4811" x="5803900" y="1841500"/>
          <p14:tracePt t="4814" x="5853113" y="1841500"/>
          <p14:tracePt t="4830" x="5902325" y="1841500"/>
          <p14:tracePt t="4836" x="5932488" y="1841500"/>
          <p14:tracePt t="4853" x="5951538" y="1841500"/>
          <p14:tracePt t="4860" x="5972175" y="1841500"/>
          <p14:tracePt t="4876" x="5995988" y="1841500"/>
          <p14:tracePt t="4881" x="6016625" y="1841500"/>
          <p14:tracePt t="4900" x="6042025" y="1841500"/>
          <p14:tracePt t="4906" x="6070600" y="1841500"/>
          <p14:tracePt t="4923" x="6100763" y="1841500"/>
          <p14:tracePt t="4929" x="6140450" y="1841500"/>
          <p14:tracePt t="4945" x="6264275" y="1841500"/>
          <p14:tracePt t="4952" x="6348413" y="1841500"/>
          <p14:tracePt t="4967" x="6429375" y="1841500"/>
          <p14:tracePt t="4969" x="6469063" y="1841500"/>
          <p14:tracePt t="4974" x="6562725" y="1841500"/>
          <p14:tracePt t="4997" x="6642100" y="1841500"/>
          <p14:tracePt t="4998" x="6696075" y="1841500"/>
          <p14:tracePt t="5012" x="6731000" y="1841500"/>
          <p14:tracePt t="5019" x="6751638" y="1841500"/>
          <p14:tracePt t="5033" x="6756400" y="1841500"/>
          <p14:tracePt t="5041" x="6761163" y="1841500"/>
          <p14:tracePt t="5056" x="6765925" y="1841500"/>
          <p14:tracePt t="5063" x="6770688" y="1841500"/>
          <p14:tracePt t="5080" x="6791325" y="1841500"/>
          <p14:tracePt t="5086" x="6800850" y="1841500"/>
          <p14:tracePt t="5103" x="6821488" y="1841500"/>
          <p14:tracePt t="5109" x="6831013" y="1841500"/>
          <p14:tracePt t="5135" x="6845300" y="1841500"/>
          <p14:tracePt t="5145" x="6850063" y="1841500"/>
          <p14:tracePt t="5168" x="6854825" y="1841500"/>
          <p14:tracePt t="5191" x="6861175" y="1841500"/>
          <p14:tracePt t="5200" x="6870700" y="1841500"/>
          <p14:tracePt t="5213" x="6875463" y="1841500"/>
          <p14:tracePt t="5220" x="6884988" y="1841500"/>
          <p14:tracePt t="5237" x="6894513" y="1841500"/>
          <p14:tracePt t="5261" x="6919913" y="1841500"/>
          <p14:tracePt t="5266" x="6929438" y="1841500"/>
          <p14:tracePt t="5283" x="6950075" y="1841500"/>
          <p14:tracePt t="5289" x="6959600" y="1841500"/>
          <p14:tracePt t="5306" x="6973888" y="1841500"/>
          <p14:tracePt t="5311" x="6980238" y="1841500"/>
          <p14:tracePt t="5326" x="6985000" y="1841500"/>
          <p14:tracePt t="5348" x="6989763" y="1841500"/>
          <p14:tracePt t="5374" x="6994525" y="1836738"/>
          <p14:tracePt t="5376" x="6999288" y="1836738"/>
          <p14:tracePt t="5394" x="7004050" y="1836738"/>
          <p14:tracePt t="5402" x="7015163" y="1836738"/>
          <p14:tracePt t="5416" x="7019925" y="1836738"/>
          <p14:tracePt t="5441" x="7029450" y="1836738"/>
          <p14:tracePt t="5460" x="7034213" y="1836738"/>
          <p14:tracePt t="5482" x="7038975" y="1836738"/>
          <p14:tracePt t="5505" x="7043738" y="1836738"/>
          <p14:tracePt t="5512" x="7054850" y="1836738"/>
          <p14:tracePt t="5527" x="7059613" y="1836738"/>
          <p14:tracePt t="5652" x="7064375" y="1836738"/>
          <p14:tracePt t="5667" x="7069138" y="1836738"/>
          <p14:tracePt t="5687" x="7073900" y="1836738"/>
          <p14:tracePt t="5695" x="7088188" y="1836738"/>
          <p14:tracePt t="5709" x="7094538" y="1836738"/>
          <p14:tracePt t="5732" x="7104063" y="1836738"/>
          <p14:tracePt t="5739" x="7113588" y="1836738"/>
          <p14:tracePt t="5755" x="7127875" y="1836738"/>
          <p14:tracePt t="5761" x="7143750" y="1836738"/>
          <p14:tracePt t="5777" x="7207250" y="1836738"/>
          <p14:tracePt t="5783" x="7277100" y="1836738"/>
          <p14:tracePt t="5800" x="7396163" y="1836738"/>
          <p14:tracePt t="5806" x="7515225" y="1836738"/>
          <p14:tracePt t="5823" x="7689850" y="1836738"/>
          <p14:tracePt t="5828" x="7793038" y="1836738"/>
          <p14:tracePt t="5844" x="7942263" y="1836738"/>
          <p14:tracePt t="5852" x="8021638" y="1836738"/>
          <p14:tracePt t="5867" x="8112125" y="1836738"/>
          <p14:tracePt t="5873" x="8161338" y="1836738"/>
          <p14:tracePt t="5890" x="8201025" y="1836738"/>
          <p14:tracePt t="5895" x="8220075" y="1836738"/>
          <p14:tracePt t="5918" x="8250238" y="1836738"/>
          <p14:tracePt t="5935" x="8324850" y="1836738"/>
          <p14:tracePt t="5941" x="8399463" y="1836738"/>
          <p14:tracePt t="5958" x="8469313" y="1836738"/>
          <p14:tracePt t="5963" x="8483600" y="1836738"/>
          <p14:tracePt t="5979" x="8628063" y="1836738"/>
          <p14:tracePt t="5986" x="8721725" y="1846263"/>
          <p14:tracePt t="6003" x="8880475" y="1846263"/>
          <p14:tracePt t="6008" x="8936038" y="1846263"/>
          <p14:tracePt t="6026" x="9055100" y="1846263"/>
          <p14:tracePt t="6031" x="9118600" y="1846263"/>
          <p14:tracePt t="6047" x="9183688" y="1846263"/>
          <p14:tracePt t="6053" x="9193213" y="1846263"/>
          <p14:tracePt t="6069" x="9218613" y="1846263"/>
          <p14:tracePt t="6076" x="9232900" y="1841500"/>
          <p14:tracePt t="6091" x="9253538" y="1825625"/>
          <p14:tracePt t="6096" x="9253538" y="1820863"/>
          <p14:tracePt t="6112" x="9263063" y="1820863"/>
          <p14:tracePt t="6204" x="9272588" y="1820863"/>
          <p14:tracePt t="6212" x="9277350" y="1820863"/>
          <p14:tracePt t="6231" x="9293225" y="1820863"/>
          <p14:tracePt t="6236" x="9323388" y="1820863"/>
          <p14:tracePt t="6250" x="9347200" y="1820863"/>
          <p14:tracePt t="6256" x="9363075" y="1820863"/>
          <p14:tracePt t="6274" x="9396413" y="1820863"/>
          <p14:tracePt t="6278" x="9417050" y="1825625"/>
          <p14:tracePt t="6294" x="9442450" y="1825625"/>
          <p14:tracePt t="6302" x="9461500" y="1830388"/>
          <p14:tracePt t="6319" x="9466263" y="1830388"/>
          <p14:tracePt t="6326" x="9486900" y="1830388"/>
          <p14:tracePt t="6360" x="9491663" y="1830388"/>
          <p14:tracePt t="6368" x="9496425" y="1830388"/>
          <p14:tracePt t="6383" x="9501188" y="1830388"/>
          <p14:tracePt t="6408" x="9517063" y="1830388"/>
          <p14:tracePt t="6410" x="9521825" y="1830388"/>
          <p14:tracePt t="6413" x="9531350" y="1830388"/>
          <p14:tracePt t="6430" x="9550400" y="1830388"/>
          <p14:tracePt t="6436" x="9561513" y="1830388"/>
          <p14:tracePt t="6453" x="9585325" y="1830388"/>
          <p14:tracePt t="6459" x="9610725" y="1836738"/>
          <p14:tracePt t="6476" x="9650413" y="1846263"/>
          <p14:tracePt t="6481" x="9664700" y="1851025"/>
          <p14:tracePt t="6497" x="9709150" y="1860550"/>
          <p14:tracePt t="6502" x="9739313" y="1860550"/>
          <p14:tracePt t="6519" x="9764713" y="1860550"/>
          <p14:tracePt t="6527" x="9779000" y="1865313"/>
          <p14:tracePt t="6543" x="9794875" y="1865313"/>
          <p14:tracePt t="6565" x="9813925" y="1865313"/>
          <p14:tracePt t="6570" x="9818688" y="1865313"/>
          <p14:tracePt t="6586" x="9823450" y="1865313"/>
          <p14:tracePt t="6594" x="9834563" y="1865313"/>
          <p14:tracePt t="6610" x="9844088" y="1865313"/>
          <p14:tracePt t="6611" x="9848850" y="1865313"/>
          <p14:tracePt t="6615" x="9853613" y="1865313"/>
          <p14:tracePt t="6632" x="9863138" y="1865313"/>
          <p14:tracePt t="6639" x="9869488" y="1865313"/>
          <p14:tracePt t="6655" x="9883775" y="1865313"/>
          <p14:tracePt t="6661" x="9888538" y="1865313"/>
          <p14:tracePt t="6678" x="9918700" y="1865313"/>
          <p14:tracePt t="6683" x="9923463" y="1865313"/>
          <p14:tracePt t="6700" x="9942513" y="1870075"/>
          <p14:tracePt t="6706" x="9953625" y="1870075"/>
          <p14:tracePt t="6723" x="9967913" y="1870075"/>
          <p14:tracePt t="6727" x="9972675" y="1870075"/>
          <p14:tracePt t="6749" x="9977438" y="1870075"/>
          <p14:tracePt t="6821" x="9982200" y="1870075"/>
          <p14:tracePt t="6845" x="9988550" y="1870075"/>
          <p14:tracePt t="6909" x="9993313" y="1870075"/>
          <p14:tracePt t="7668" x="9988550" y="1870075"/>
          <p14:tracePt t="7676" x="9982200" y="1870075"/>
          <p14:tracePt t="7691" x="9977438" y="1876425"/>
          <p14:tracePt t="7696" x="9972675" y="1876425"/>
          <p14:tracePt t="7712" x="9958388" y="1885950"/>
          <p14:tracePt t="7715" x="9953625" y="1885950"/>
          <p14:tracePt t="7719" x="9948863" y="1885950"/>
          <p14:tracePt t="7736" x="9928225" y="1890713"/>
          <p14:tracePt t="7741" x="9923463" y="1890713"/>
          <p14:tracePt t="7756" x="9923463" y="1895475"/>
          <p14:tracePt t="7763" x="9913938" y="1895475"/>
          <p14:tracePt t="7788" x="9902825" y="1895475"/>
          <p14:tracePt t="7790" x="9888538" y="1895475"/>
          <p14:tracePt t="7802" x="9863138" y="1895475"/>
          <p14:tracePt t="7809" x="9844088" y="1895475"/>
          <p14:tracePt t="7826" x="9790113" y="1881188"/>
          <p14:tracePt t="7831" x="9783763" y="1881188"/>
          <p14:tracePt t="7847" x="9734550" y="1865313"/>
          <p14:tracePt t="7854" x="9720263" y="1855788"/>
          <p14:tracePt t="7869" x="9709150" y="1851025"/>
          <p14:tracePt t="7870" x="9704388" y="1851025"/>
          <p14:tracePt t="7898" x="9694863" y="1851025"/>
          <p14:tracePt t="7915" x="9694863" y="1841500"/>
          <p14:tracePt t="7938" x="9694863" y="1825625"/>
          <p14:tracePt t="7940" x="9694863" y="1820863"/>
          <p14:tracePt t="7943" x="9694863" y="1816100"/>
          <p14:tracePt t="7968" x="9694863" y="1790700"/>
          <p14:tracePt t="7991" x="9694863" y="1781175"/>
          <p14:tracePt t="8003" x="9694863" y="1776413"/>
          <p14:tracePt t="8010" x="9694863" y="1771650"/>
          <p14:tracePt t="8026" x="9694863" y="1762125"/>
          <p14:tracePt t="8031" x="9699625" y="1751013"/>
          <p14:tracePt t="8048" x="9699625" y="1741488"/>
          <p14:tracePt t="8069" x="9699625" y="1736725"/>
          <p14:tracePt t="8101" x="9699625" y="1731963"/>
          <p14:tracePt t="8638" x="9690100" y="1731963"/>
          <p14:tracePt t="8656" x="9685338" y="1731963"/>
          <p14:tracePt t="8663" x="9680575" y="1731963"/>
          <p14:tracePt t="8686" x="9675813" y="1731963"/>
          <p14:tracePt t="8699" x="9675813" y="1736725"/>
          <p14:tracePt t="8707" x="9669463" y="1736725"/>
          <p14:tracePt t="8722" x="9664700" y="1736725"/>
          <p14:tracePt t="8729" x="9655175" y="1741488"/>
          <p14:tracePt t="8747" x="9645650" y="1741488"/>
          <p14:tracePt t="8770" x="9636125" y="1746250"/>
          <p14:tracePt t="8776" x="9629775" y="1746250"/>
          <p14:tracePt t="8793" x="9615488" y="1757363"/>
          <p14:tracePt t="8798" x="9610725" y="1757363"/>
          <p14:tracePt t="8815" x="9596438" y="1762125"/>
          <p14:tracePt t="8821" x="9580563" y="1762125"/>
          <p14:tracePt t="8838" x="9556750" y="1776413"/>
          <p14:tracePt t="8843" x="9510713" y="1790700"/>
          <p14:tracePt t="8860" x="9447213" y="1806575"/>
          <p14:tracePt t="8865" x="9417050" y="1820863"/>
          <p14:tracePt t="8882" x="9363075" y="1836738"/>
          <p14:tracePt t="8889" x="9332913" y="1846263"/>
          <p14:tracePt t="8906" x="9267825" y="1860550"/>
          <p14:tracePt t="8911" x="9218613" y="1870075"/>
          <p14:tracePt t="8927" x="9139238" y="1885950"/>
          <p14:tracePt t="8933" x="9090025" y="1885950"/>
          <p14:tracePt t="8948" x="9059863" y="1895475"/>
          <p14:tracePt t="8958" x="8999538" y="1895475"/>
          <p14:tracePt t="8973" x="8940800" y="1895475"/>
          <p14:tracePt t="8995" x="8891588" y="1895475"/>
          <p14:tracePt t="8995" x="8870950" y="1895475"/>
          <p14:tracePt t="9002" x="8856663" y="1895475"/>
          <p14:tracePt t="9018" x="8831263" y="1895475"/>
          <p14:tracePt t="9024" x="8810625" y="1895475"/>
          <p14:tracePt t="9041" x="8786813" y="1890713"/>
          <p14:tracePt t="9045" x="8766175" y="1885950"/>
          <p14:tracePt t="9062" x="8742363" y="1881188"/>
          <p14:tracePt t="9069" x="8716963" y="1881188"/>
          <p14:tracePt t="9086" x="8593138" y="1860550"/>
          <p14:tracePt t="9091" x="8523288" y="1851025"/>
          <p14:tracePt t="9108" x="8408988" y="1841500"/>
          <p14:tracePt t="9113" x="8355013" y="1830388"/>
          <p14:tracePt t="9130" x="8220075" y="1820863"/>
          <p14:tracePt t="9136" x="8126413" y="1820863"/>
          <p14:tracePt t="9152" x="8026400" y="1820863"/>
          <p14:tracePt t="9159" x="7958138" y="1820863"/>
          <p14:tracePt t="9176" x="7878763" y="1820863"/>
          <p14:tracePt t="9181" x="7808913" y="1820863"/>
          <p14:tracePt t="9197" x="7734300" y="1820863"/>
          <p14:tracePt t="9203" x="7694613" y="1820863"/>
          <p14:tracePt t="9220" x="7605713" y="1820863"/>
          <p14:tracePt t="9227" x="7545388" y="1825625"/>
          <p14:tracePt t="9243" x="7435850" y="1825625"/>
          <p14:tracePt t="9248" x="7372350" y="1825625"/>
          <p14:tracePt t="9265" x="7267575" y="1825625"/>
          <p14:tracePt t="9269" x="7197725" y="1825625"/>
          <p14:tracePt t="9286" x="7113588" y="1825625"/>
          <p14:tracePt t="9309" x="6999288" y="1825625"/>
          <p14:tracePt t="9310" x="6969125" y="1825625"/>
          <p14:tracePt t="9314" x="6905625" y="1825625"/>
          <p14:tracePt t="9330" x="6796088" y="1836738"/>
          <p14:tracePt t="9337" x="6726238" y="1836738"/>
          <p14:tracePt t="9353" x="6616700" y="1836738"/>
          <p14:tracePt t="9360" x="6542088" y="1836738"/>
          <p14:tracePt t="9376" x="6448425" y="1836738"/>
          <p14:tracePt t="9385" x="6319838" y="1836738"/>
          <p14:tracePt t="9401" x="6205538" y="1836738"/>
          <p14:tracePt t="9406" x="6130925" y="1836738"/>
          <p14:tracePt t="9423" x="5972175" y="1830388"/>
          <p14:tracePt t="9428" x="5942013" y="1830388"/>
          <p14:tracePt t="9445" x="5818188" y="1830388"/>
          <p14:tracePt t="9451" x="5713413" y="1830388"/>
          <p14:tracePt t="9468" x="5470525" y="1797050"/>
          <p14:tracePt t="9474" x="5430838" y="1797050"/>
          <p14:tracePt t="9491" x="5311775" y="1785938"/>
          <p14:tracePt t="9495" x="5241925" y="1785938"/>
          <p14:tracePt t="9512" x="5092700" y="1785938"/>
          <p14:tracePt t="9518" x="5053013" y="1785938"/>
          <p14:tracePt t="9536" x="4959350" y="1785938"/>
          <p14:tracePt t="9542" x="4919663" y="1785938"/>
          <p14:tracePt t="9558" x="4770438" y="1785938"/>
          <p14:tracePt t="9563" x="4740275" y="1790700"/>
          <p14:tracePt t="9580" x="4602163" y="1797050"/>
          <p14:tracePt t="9586" x="4541838" y="1797050"/>
          <p14:tracePt t="9602" x="4457700" y="1806575"/>
          <p14:tracePt t="9609" x="4432300" y="1806575"/>
          <p14:tracePt t="9626" x="4364038" y="1811338"/>
          <p14:tracePt t="9631" x="4319588" y="1830388"/>
          <p14:tracePt t="9647" x="4254500" y="1836738"/>
          <p14:tracePt t="9653" x="4224338" y="1846263"/>
          <p14:tracePt t="9670" x="4159250" y="1860550"/>
          <p14:tracePt t="9676" x="4130675" y="1865313"/>
          <p14:tracePt t="9693" x="4086225" y="1876425"/>
          <p14:tracePt t="9694" x="4030663" y="1895475"/>
          <p14:tracePt t="9715" x="3967163" y="1920875"/>
          <p14:tracePt t="9716" x="3951288" y="1925638"/>
          <p14:tracePt t="9722" x="3886200" y="1944688"/>
          <p14:tracePt t="9738" x="3822700" y="1974850"/>
          <p14:tracePt t="9744" x="3802063" y="1984375"/>
          <p14:tracePt t="9760" x="3738563" y="2014538"/>
          <p14:tracePt t="9766" x="3708400" y="2028825"/>
          <p14:tracePt t="9782" x="3638550" y="2063750"/>
          <p14:tracePt t="9789" x="3629025" y="2070100"/>
          <p14:tracePt t="9806" x="3598863" y="2084388"/>
          <p14:tracePt t="9811" x="3579813" y="2098675"/>
          <p14:tracePt t="9828" x="3568700" y="2103438"/>
          <p14:tracePt t="9848" x="3563938" y="2109788"/>
          <p14:tracePt t="9897" x="3549650" y="2114550"/>
          <p14:tracePt t="9904" x="3544888" y="2114550"/>
          <p14:tracePt t="10171" x="3540125" y="2114550"/>
          <p14:tracePt t="10189" x="3514725" y="2114550"/>
          <p14:tracePt t="10193" x="3509963" y="2114550"/>
          <p14:tracePt t="10210" x="3500438" y="2114550"/>
          <p14:tracePt t="10216" x="3494088" y="2114550"/>
          <p14:tracePt t="10231" x="3489325" y="2119313"/>
          <p14:tracePt t="10619" x="3489325" y="2138363"/>
          <p14:tracePt t="10621" x="3489325" y="2149475"/>
          <p14:tracePt t="10637" x="3489325" y="2163763"/>
          <p14:tracePt t="10644" x="3489325" y="2168525"/>
          <p14:tracePt t="10660" x="3489325" y="2178050"/>
          <p14:tracePt t="10666" x="3489325" y="2182813"/>
          <p14:tracePt t="10683" x="3489325" y="2198688"/>
          <p14:tracePt t="10685" x="3489325" y="2208213"/>
          <p14:tracePt t="10689" x="3500438" y="2243138"/>
          <p14:tracePt t="10706" x="3505200" y="2282825"/>
          <p14:tracePt t="10711" x="3514725" y="2312988"/>
          <p14:tracePt t="10727" x="3519488" y="2357438"/>
          <p14:tracePt t="10735" x="3529013" y="2381250"/>
          <p14:tracePt t="10751" x="3529013" y="2406650"/>
          <p14:tracePt t="10757" x="3533775" y="2416175"/>
          <p14:tracePt t="10774" x="3533775" y="2436813"/>
          <p14:tracePt t="10779" x="3533775" y="2441575"/>
          <p14:tracePt t="10793" x="3533775" y="2446338"/>
          <p14:tracePt t="10802" x="3533775" y="2455863"/>
          <p14:tracePt t="10819" x="3533775" y="2471738"/>
          <p14:tracePt t="10824" x="3533775" y="2476500"/>
          <p14:tracePt t="10841" x="3533775" y="2516188"/>
          <p14:tracePt t="10846" x="3533775" y="2520950"/>
          <p14:tracePt t="10862" x="3533775" y="2555875"/>
          <p14:tracePt t="10868" x="3533775" y="2574925"/>
          <p14:tracePt t="10885" x="3533775" y="2625725"/>
          <p14:tracePt t="10892" x="3533775" y="2649538"/>
          <p14:tracePt t="10909" x="3533775" y="2674938"/>
          <p14:tracePt t="10913" x="3533775" y="2693988"/>
          <p14:tracePt t="10930" x="3533775" y="2728913"/>
          <p14:tracePt t="10936" x="3533775" y="2738438"/>
          <p14:tracePt t="10952" x="3533775" y="2754313"/>
          <p14:tracePt t="10953" x="3533775" y="2759075"/>
          <p14:tracePt t="10959" x="3533775" y="2763838"/>
          <p14:tracePt t="10976" x="3533775" y="2789238"/>
          <p14:tracePt t="10981" x="3533775" y="2798763"/>
          <p14:tracePt t="10998" x="3524250" y="2813050"/>
          <p14:tracePt t="11004" x="3524250" y="2833688"/>
          <p14:tracePt t="11021" x="3519488" y="2878138"/>
          <p14:tracePt t="11026" x="3514725" y="2882900"/>
          <p14:tracePt t="11043" x="3509963" y="2913063"/>
          <p14:tracePt t="11049" x="3500438" y="2932113"/>
          <p14:tracePt t="11065" x="3494088" y="2957513"/>
          <p14:tracePt t="11072" x="3494088" y="2967038"/>
          <p14:tracePt t="11088" x="3494088" y="2982913"/>
          <p14:tracePt t="11093" x="3489325" y="2987675"/>
          <p14:tracePt t="11110" x="3484563" y="3006725"/>
          <p14:tracePt t="11116" x="3484563" y="3011488"/>
          <p14:tracePt t="11133" x="3484563" y="3027363"/>
          <p14:tracePt t="11135" x="3475038" y="3036888"/>
          <p14:tracePt t="11152" x="3475038" y="3051175"/>
          <p14:tracePt t="11156" x="3460750" y="3076575"/>
          <p14:tracePt t="11161" x="3460750" y="3090863"/>
          <p14:tracePt t="11178" x="3444875" y="3116263"/>
          <p14:tracePt t="11185" x="3440113" y="3136900"/>
          <p14:tracePt t="11198" x="3435350" y="3165475"/>
          <p14:tracePt t="11207" x="3421063" y="3205163"/>
          <p14:tracePt t="11221" x="3405188" y="3244850"/>
          <p14:tracePt t="11227" x="3395663" y="3270250"/>
          <p14:tracePt t="11243" x="3381375" y="3328988"/>
          <p14:tracePt t="11251" x="3375025" y="3344863"/>
          <p14:tracePt t="11266" x="3360738" y="3379788"/>
          <p14:tracePt t="11273" x="3355975" y="3394075"/>
          <p14:tracePt t="11289" x="3340100" y="3438525"/>
          <p14:tracePt t="11296" x="3340100" y="3443288"/>
          <p14:tracePt t="11313" x="3325813" y="3478213"/>
          <p14:tracePt t="11318" x="3311525" y="3498850"/>
          <p14:tracePt t="11335" x="3295650" y="3529013"/>
          <p14:tracePt t="11342" x="3290888" y="3538538"/>
          <p14:tracePt t="11359" x="3286125" y="3557588"/>
          <p14:tracePt t="11363" x="3281363" y="3568700"/>
          <p14:tracePt t="11380" x="3267075" y="3587750"/>
          <p14:tracePt t="11386" x="3267075" y="3592513"/>
          <p14:tracePt t="11403" x="3246438" y="3613150"/>
          <p14:tracePt t="11409" x="3241675" y="3627438"/>
          <p14:tracePt t="11426" x="3216275" y="3652838"/>
          <p14:tracePt t="11431" x="3201988" y="3657600"/>
          <p14:tracePt t="11447" x="3157538" y="3687763"/>
          <p14:tracePt t="11454" x="3117850" y="3706813"/>
          <p14:tracePt t="11471" x="3027363" y="3741738"/>
          <p14:tracePt t="11476" x="2994025" y="3756025"/>
          <p14:tracePt t="11493" x="2947988" y="3781425"/>
          <p14:tracePt t="11499" x="2908300" y="3786188"/>
          <p14:tracePt t="11515" x="2828925" y="3821113"/>
          <p14:tracePt t="11522" x="2814638" y="3830638"/>
          <p14:tracePt t="11539" x="2789238" y="3835400"/>
          <p14:tracePt t="11543" x="2774950" y="3840163"/>
          <p14:tracePt t="11560" x="2770188" y="3846513"/>
          <p14:tracePt t="11562" x="2760663" y="3856038"/>
          <p14:tracePt t="11681" x="2755900" y="3856038"/>
          <p14:tracePt t="11717" x="2749550" y="3856038"/>
          <p14:tracePt t="11786" x="2740025" y="3856038"/>
          <p14:tracePt t="11809" x="2740025" y="3860800"/>
          <p14:tracePt t="14143" x="2749550" y="3860800"/>
          <p14:tracePt t="14155" x="2744788" y="3860800"/>
          <p14:tracePt t="14172" x="2730500" y="3865563"/>
          <p14:tracePt t="14177" x="2725738" y="3865563"/>
          <p14:tracePt t="14193" x="2709863" y="3870325"/>
          <p14:tracePt t="14201" x="2690813" y="3875088"/>
          <p14:tracePt t="14216" x="2660650" y="3886200"/>
          <p14:tracePt t="14222" x="2641600" y="3890963"/>
          <p14:tracePt t="14240" x="2606675" y="3905250"/>
          <p14:tracePt t="14244" x="2581275" y="3910013"/>
          <p14:tracePt t="14261" x="2555875" y="3919538"/>
          <p14:tracePt t="14267" x="2551113" y="3930650"/>
          <p14:tracePt t="14284" x="2532063" y="3940175"/>
          <p14:tracePt t="14289" x="2532063" y="3944938"/>
          <p14:tracePt t="14307" x="2527300" y="3965575"/>
          <p14:tracePt t="14312" x="2527300" y="3970338"/>
          <p14:tracePt t="14328" x="2527300" y="3984625"/>
          <p14:tracePt t="14334" x="2527300" y="4014788"/>
          <p14:tracePt t="14351" x="2541588" y="4049713"/>
          <p14:tracePt t="14357" x="2541588" y="4059238"/>
          <p14:tracePt t="14374" x="2541588" y="4078288"/>
          <p14:tracePt t="14379" x="2541588" y="4084638"/>
          <p14:tracePt t="14395" x="2541588" y="4094163"/>
          <p14:tracePt t="14402" x="2541588" y="4103688"/>
          <p14:tracePt t="14418" x="2541588" y="4108450"/>
          <p14:tracePt t="14423" x="2541588" y="4113213"/>
          <p14:tracePt t="14438" x="2541588" y="4119563"/>
          <p14:tracePt t="14445" x="2541588" y="4124325"/>
          <p14:tracePt t="14461" x="2536825" y="4133850"/>
          <p14:tracePt t="14468" x="2527300" y="4143375"/>
          <p14:tracePt t="14484" x="2527300" y="4152900"/>
          <p14:tracePt t="14491" x="2522538" y="4159250"/>
          <p14:tracePt t="14508" x="2522538" y="4164013"/>
          <p14:tracePt t="14509" x="2522538" y="4168775"/>
          <p14:tracePt t="14531" x="2516188" y="4183063"/>
          <p14:tracePt t="14537" x="2511425" y="4183063"/>
          <p14:tracePt t="14554" x="2506663" y="4187825"/>
          <p14:tracePt t="14559" x="2501900" y="4192588"/>
          <p14:tracePt t="14575" x="2482850" y="4198938"/>
          <p14:tracePt t="14582" x="2466975" y="4203700"/>
          <p14:tracePt t="14597" x="2447925" y="4213225"/>
          <p14:tracePt t="14606" x="2422525" y="4217988"/>
          <p14:tracePt t="14622" x="2378075" y="4243388"/>
          <p14:tracePt t="14626" x="2362200" y="4248150"/>
          <p14:tracePt t="14643" x="2328863" y="4262438"/>
          <p14:tracePt t="14650" x="2308225" y="4267200"/>
          <p14:tracePt t="14665" x="2293938" y="4278313"/>
          <p14:tracePt t="14667" x="2268538" y="4292600"/>
          <p14:tracePt t="14672" x="2259013" y="4292600"/>
          <p14:tracePt t="14689" x="2238375" y="4302125"/>
          <p14:tracePt t="14694" x="2214563" y="4302125"/>
          <p14:tracePt t="14710" x="2170113" y="4327525"/>
          <p14:tracePt t="14717" x="2144713" y="4327525"/>
          <p14:tracePt t="14734" x="2119313" y="4337050"/>
          <p14:tracePt t="14739" x="2105025" y="4346575"/>
          <p14:tracePt t="14756" x="2055813" y="4351338"/>
          <p14:tracePt t="14762" x="2049463" y="4357688"/>
          <p14:tracePt t="14778" x="2016125" y="4367213"/>
          <p14:tracePt t="14784" x="1995488" y="4367213"/>
          <p14:tracePt t="14801" x="1985963" y="4371975"/>
          <p14:tracePt t="14807" x="1970088" y="4371975"/>
          <p14:tracePt t="14824" x="1960563" y="4376738"/>
          <p14:tracePt t="14829" x="1955800" y="4376738"/>
          <p14:tracePt t="14844" x="1951038" y="4376738"/>
          <p14:tracePt t="14851" x="1946275" y="4381500"/>
          <p14:tracePt t="14868" x="1930400" y="4381500"/>
          <p14:tracePt t="14875" x="1925638" y="4386263"/>
          <p14:tracePt t="14890" x="1920875" y="4386263"/>
          <p14:tracePt t="14897" x="1916113" y="4386263"/>
          <p14:tracePt t="14913" x="1911350" y="4391025"/>
          <p14:tracePt t="14934" x="1906588" y="4391025"/>
          <p14:tracePt t="14990" x="1901825" y="4391025"/>
          <p14:tracePt t="15162" x="1890713" y="4397375"/>
          <p14:tracePt t="15170" x="1885950" y="4406900"/>
          <p14:tracePt t="15184" x="1876425" y="4421188"/>
          <p14:tracePt t="15190" x="1871663" y="4425950"/>
          <p14:tracePt t="15207" x="1857375" y="4441825"/>
          <p14:tracePt t="15226" x="1857375" y="4446588"/>
          <p14:tracePt t="15235" x="1851025" y="4446588"/>
          <p14:tracePt t="15319" x="1846263" y="4446588"/>
          <p14:tracePt t="15330" x="1841500" y="4456113"/>
          <p14:tracePt t="15343" x="1831975" y="4470400"/>
          <p14:tracePt t="15347" x="1822450" y="4476750"/>
          <p14:tracePt t="15363" x="1811338" y="4486275"/>
          <p14:tracePt t="15369" x="1806575" y="4491038"/>
          <p14:tracePt t="15387" x="1797050" y="4500563"/>
          <p14:tracePt t="15392" x="1792288" y="4500563"/>
          <p14:tracePt t="15409" x="1782763" y="4510088"/>
          <p14:tracePt t="15414" x="1776413" y="4516438"/>
          <p14:tracePt t="15429" x="1771650" y="4516438"/>
          <p14:tracePt t="15459" x="1766888" y="4521200"/>
          <p14:tracePt t="15497" x="1762125" y="4521200"/>
          <p14:tracePt t="15932" x="1766888" y="4521200"/>
          <p14:tracePt t="15949" x="1806575" y="4491038"/>
          <p14:tracePt t="15955" x="1816100" y="4481513"/>
          <p14:tracePt t="15972" x="1881188" y="4451350"/>
          <p14:tracePt t="15977" x="1885950" y="4451350"/>
          <p14:tracePt t="15993" x="1906588" y="4446588"/>
          <p14:tracePt t="18585" x="1897063" y="4446588"/>
          <p14:tracePt t="18588" x="1885950" y="4451350"/>
          <p14:tracePt t="18602" x="1881188" y="4451350"/>
          <p14:tracePt t="18610" x="1876425" y="4456113"/>
          <p14:tracePt t="18632" x="1871663" y="4456113"/>
          <p14:tracePt t="19130" x="1866900" y="4456113"/>
          <p14:tracePt t="23435" x="1955800" y="4437063"/>
          <p14:tracePt t="23436" x="2055813" y="4416425"/>
          <p14:tracePt t="23437" x="2119313" y="4406900"/>
          <p14:tracePt t="23438" x="2124075" y="4406900"/>
          <p14:tracePt t="23439" x="2128838" y="4406900"/>
          <p14:tracePt t="23446" x="2139950" y="4406900"/>
          <p14:tracePt t="23465" x="2144713" y="4421188"/>
          <p14:tracePt t="23471" x="2149475" y="4425950"/>
          <p14:tracePt t="23488" x="2170113" y="4446588"/>
          <p14:tracePt t="23493" x="2189163" y="4460875"/>
          <p14:tracePt t="23509" x="2238375" y="4481513"/>
          <p14:tracePt t="23517" x="2254250" y="4481513"/>
          <p14:tracePt t="23533" x="2289175" y="4491038"/>
          <p14:tracePt t="23538" x="2328863" y="4495800"/>
          <p14:tracePt t="23556" x="2427288" y="4516438"/>
          <p14:tracePt t="23560" x="2466975" y="4516438"/>
          <p14:tracePt t="23577" x="2555875" y="4540250"/>
          <p14:tracePt t="23583" x="2625725" y="4560888"/>
          <p14:tracePt t="23600" x="2725738" y="4579938"/>
          <p14:tracePt t="23606" x="2744788" y="4579938"/>
          <p14:tracePt t="23623" x="2795588" y="4579938"/>
          <p14:tracePt t="23628" x="2824163" y="4579938"/>
          <p14:tracePt t="23644" x="2894013" y="4579938"/>
          <p14:tracePt t="23650" x="2908300" y="4579938"/>
          <p14:tracePt t="23666" x="2938463" y="4579938"/>
          <p14:tracePt t="23667" x="2947988" y="4579938"/>
          <p14:tracePt t="23674" x="2978150" y="4579938"/>
          <p14:tracePt t="23691" x="3033713" y="4579938"/>
          <p14:tracePt t="23695" x="3062288" y="4579938"/>
          <p14:tracePt t="23712" x="3113088" y="4579938"/>
          <p14:tracePt t="23719" x="3152775" y="4579938"/>
          <p14:tracePt t="23734" x="3206750" y="4579938"/>
          <p14:tracePt t="23735" x="3260725" y="4579938"/>
          <p14:tracePt t="23741" x="3290888" y="4579938"/>
          <p14:tracePt t="23758" x="3381375" y="4579938"/>
          <p14:tracePt t="23763" x="3430588" y="4579938"/>
          <p14:tracePt t="23780" x="3554413" y="4575175"/>
          <p14:tracePt t="23786" x="3573463" y="4575175"/>
          <p14:tracePt t="23802" x="3652838" y="4575175"/>
          <p14:tracePt t="23808" x="3708400" y="4575175"/>
          <p14:tracePt t="23824" x="3787775" y="4575175"/>
          <p14:tracePt t="23831" x="3806825" y="4565650"/>
          <p14:tracePt t="23847" x="3852863" y="4565650"/>
          <p14:tracePt t="23854" x="3892550" y="4560888"/>
          <p14:tracePt t="23871" x="3960813" y="4560888"/>
          <p14:tracePt t="23875" x="3981450" y="4560888"/>
          <p14:tracePt t="23891" x="4021138" y="4560888"/>
          <p14:tracePt t="23900" x="4086225" y="4560888"/>
          <p14:tracePt t="23915" x="4205288" y="4560888"/>
          <p14:tracePt t="23921" x="4233863" y="4560888"/>
          <p14:tracePt t="23938" x="4303713" y="4560888"/>
          <p14:tracePt t="23943" x="4368800" y="4560888"/>
          <p14:tracePt t="23959" x="4387850" y="4549775"/>
          <p14:tracePt t="23967" x="4392613" y="4549775"/>
          <p14:tracePt t="23983" x="4398963" y="4545013"/>
          <p14:tracePt t="23989" x="4403725" y="4545013"/>
          <p14:tracePt t="24003" x="4413250" y="4545013"/>
          <p14:tracePt t="24048" x="4418013" y="4545013"/>
          <p14:tracePt t="24050" x="4427538" y="4545013"/>
          <p14:tracePt t="24071" x="4438650" y="4545013"/>
          <p14:tracePt t="24092" x="4448175" y="4549775"/>
          <p14:tracePt t="24093" x="4462463" y="4560888"/>
          <p14:tracePt t="24101" x="4467225" y="4565650"/>
          <p14:tracePt t="24117" x="4483100" y="4570413"/>
          <p14:tracePt t="24124" x="4483100" y="4575175"/>
          <p14:tracePt t="24149" x="4487863" y="4584700"/>
          <p14:tracePt t="24275" x="4497388" y="4584700"/>
          <p14:tracePt t="24304" x="4502150" y="4584700"/>
          <p14:tracePt t="24318" x="4506913" y="4584700"/>
          <p14:tracePt t="24342" x="4522788" y="4595813"/>
          <p14:tracePt t="24348" x="4532313" y="4595813"/>
          <p14:tracePt t="24365" x="4557713" y="4595813"/>
          <p14:tracePt t="24371" x="4586288" y="4595813"/>
          <p14:tracePt t="24388" x="4611688" y="4600575"/>
          <p14:tracePt t="24393" x="4632325" y="4600575"/>
          <p14:tracePt t="24409" x="4660900" y="4605338"/>
          <p14:tracePt t="24416" x="4676775" y="4605338"/>
          <p14:tracePt t="24433" x="4711700" y="4605338"/>
          <p14:tracePt t="24439" x="4735513" y="4605338"/>
          <p14:tracePt t="24456" x="4765675" y="4605338"/>
          <p14:tracePt t="24460" x="4791075" y="4605338"/>
          <p14:tracePt t="24477" x="4830763" y="4605338"/>
          <p14:tracePt t="24483" x="4859338" y="4605338"/>
          <p14:tracePt t="24500" x="4894263" y="4605338"/>
          <p14:tracePt t="24506" x="4914900" y="4605338"/>
          <p14:tracePt t="24523" x="4945063" y="4605338"/>
          <p14:tracePt t="24528" x="4949825" y="4605338"/>
          <p14:tracePt t="24543" x="4954588" y="4605338"/>
          <p14:tracePt t="24550" x="4959350" y="4605338"/>
          <p14:tracePt t="24566" x="4964113" y="4605338"/>
          <p14:tracePt t="24573" x="4968875" y="4605338"/>
          <p14:tracePt t="24589" x="4973638" y="4605338"/>
          <p14:tracePt t="24612" x="4989513" y="4605338"/>
          <p14:tracePt t="24619" x="4994275" y="4605338"/>
          <p14:tracePt t="24634" x="4999038" y="4605338"/>
          <p14:tracePt t="24656" x="5003800" y="4605338"/>
          <p14:tracePt t="24662" x="5008563" y="4605338"/>
          <p14:tracePt t="24678" x="5024438" y="4605338"/>
          <p14:tracePt t="24684" x="5038725" y="4614863"/>
          <p14:tracePt t="24701" x="5068888" y="4624388"/>
          <p14:tracePt t="24707" x="5087938" y="4624388"/>
          <p14:tracePt t="24724" x="5097463" y="4635500"/>
          <p14:tracePt t="24729" x="5118100" y="4640263"/>
          <p14:tracePt t="24747" x="5122863" y="4640263"/>
          <p14:tracePt t="24750" x="5127625" y="4640263"/>
          <p14:tracePt t="24775" x="5132388" y="4640263"/>
          <p14:tracePt t="24815" x="5148263" y="4640263"/>
          <p14:tracePt t="24821" x="5153025" y="4640263"/>
          <p14:tracePt t="24837" x="5157788" y="4640263"/>
          <p14:tracePt t="24843" x="5167313" y="4640263"/>
          <p14:tracePt t="24860" x="5202238" y="4640263"/>
          <p14:tracePt t="24867" x="5227638" y="4635500"/>
          <p14:tracePt t="24884" x="5297488" y="4629150"/>
          <p14:tracePt t="24889" x="5316538" y="4629150"/>
          <p14:tracePt t="24906" x="5370513" y="4619625"/>
          <p14:tracePt t="24911" x="5410200" y="4614863"/>
          <p14:tracePt t="24927" x="5456238" y="4605338"/>
          <p14:tracePt t="24934" x="5461000" y="4605338"/>
          <p14:tracePt t="24950" x="5465763" y="4600575"/>
          <p14:tracePt t="25200" x="5480050" y="4600575"/>
          <p14:tracePt t="25206" x="5484813" y="4595813"/>
          <p14:tracePt t="25222" x="5500688" y="4595813"/>
          <p14:tracePt t="25228" x="5510213" y="4595813"/>
          <p14:tracePt t="25243" x="5519738" y="4589463"/>
          <p14:tracePt t="25250" x="5530850" y="4589463"/>
          <p14:tracePt t="25263" x="5535613" y="4584700"/>
          <p14:tracePt t="25271" x="5540375" y="4584700"/>
          <p14:tracePt t="25288" x="5549900" y="4584700"/>
          <p14:tracePt t="25293" x="5549900" y="4575175"/>
          <p14:tracePt t="25308" x="5570538" y="4575175"/>
          <p14:tracePt t="25520" x="5575300" y="4575175"/>
          <p14:tracePt t="25648" x="5580063" y="4575175"/>
          <p14:tracePt t="25678" x="5584825" y="4575175"/>
          <p14:tracePt t="25693" x="5589588" y="4570413"/>
          <p14:tracePt t="25700" x="5594350" y="4570413"/>
          <p14:tracePt t="25759" x="5603875" y="4570413"/>
          <p14:tracePt t="25781" x="5610225" y="4570413"/>
          <p14:tracePt t="25852" x="5614988" y="4565650"/>
          <p14:tracePt t="25859" x="5614988" y="4560888"/>
          <p14:tracePt t="25872" x="5614988" y="4556125"/>
          <p14:tracePt t="26031" x="5619750" y="4556125"/>
          <p14:tracePt t="26388" x="5624513" y="4556125"/>
          <p14:tracePt t="26456" x="5629275" y="4556125"/>
          <p14:tracePt t="26465" x="5634038" y="4556125"/>
          <p14:tracePt t="26479" x="5634038" y="4549775"/>
          <p14:tracePt t="26487" x="5638800" y="4549775"/>
          <p14:tracePt t="26510" x="5654675" y="4549775"/>
          <p14:tracePt t="26531" x="5659438" y="4545013"/>
          <p14:tracePt t="26546" x="5664200" y="4545013"/>
          <p14:tracePt t="26576" x="5668963" y="4545013"/>
          <p14:tracePt t="26757" x="5664200" y="4570413"/>
          <p14:tracePt t="26773" x="5649913" y="4589463"/>
          <p14:tracePt t="26778" x="5668963" y="4584700"/>
          <p14:tracePt t="26795" x="5713413" y="4560888"/>
          <p14:tracePt t="26801" x="5743575" y="4556125"/>
          <p14:tracePt t="26817" x="5773738" y="4545013"/>
          <p14:tracePt t="26915" x="5778500" y="4545013"/>
          <p14:tracePt t="26930" x="5803900" y="4540250"/>
          <p14:tracePt t="26937" x="5822950" y="4540250"/>
          <p14:tracePt t="26954" x="5857875" y="4540250"/>
          <p14:tracePt t="26958" x="5888038" y="4540250"/>
          <p14:tracePt t="26974" x="5911850" y="4540250"/>
          <p14:tracePt t="26983" x="5927725" y="4540250"/>
          <p14:tracePt t="26997" x="5951538" y="4540250"/>
          <p14:tracePt t="27007" x="5962650" y="4540250"/>
          <p14:tracePt t="27026" x="5991225" y="4540250"/>
          <p14:tracePt t="27030" x="6002338" y="4540250"/>
          <p14:tracePt t="27048" x="6035675" y="4549775"/>
          <p14:tracePt t="27051" x="6051550" y="4549775"/>
          <p14:tracePt t="27066" x="6075363" y="4556125"/>
          <p14:tracePt t="27073" x="6091238" y="4556125"/>
          <p14:tracePt t="27093" x="6116638" y="4556125"/>
          <p14:tracePt t="27099" x="6126163" y="4556125"/>
          <p14:tracePt t="27115" x="6161088" y="4556125"/>
          <p14:tracePt t="27120" x="6189663" y="4556125"/>
          <p14:tracePt t="27134" x="6259513" y="4556125"/>
          <p14:tracePt t="27139" x="6299200" y="4556125"/>
          <p14:tracePt t="27156" x="6369050" y="4556125"/>
          <p14:tracePt t="27161" x="6429375" y="4556125"/>
          <p14:tracePt t="27182" x="6502400" y="4556125"/>
          <p14:tracePt t="27186" x="6542088" y="4556125"/>
          <p14:tracePt t="27203" x="6581775" y="4556125"/>
          <p14:tracePt t="27213" x="6597650" y="4556125"/>
          <p14:tracePt t="27222" x="6632575" y="4556125"/>
          <p14:tracePt t="27227" x="6651625" y="4556125"/>
          <p14:tracePt t="27247" x="6700838" y="4556125"/>
          <p14:tracePt t="27252" x="6742113" y="4556125"/>
          <p14:tracePt t="27275" x="6775450" y="4565650"/>
          <p14:tracePt t="27291" x="6854825" y="4570413"/>
          <p14:tracePt t="27294" x="6865938" y="4570413"/>
          <p14:tracePt t="27299" x="6900863" y="4579938"/>
          <p14:tracePt t="27312" x="6924675" y="4579938"/>
          <p14:tracePt t="27320" x="6929438" y="4579938"/>
          <p14:tracePt t="27336" x="6954838" y="4579938"/>
          <p14:tracePt t="27344" x="6959600" y="4579938"/>
          <p14:tracePt t="27363" x="7008813" y="4579938"/>
          <p14:tracePt t="27367" x="7019925" y="4579938"/>
          <p14:tracePt t="27382" x="7059613" y="4579938"/>
          <p14:tracePt t="27383" x="7078663" y="4579938"/>
          <p14:tracePt t="27388" x="7094538" y="4579938"/>
          <p14:tracePt t="27408" x="7127875" y="4584700"/>
          <p14:tracePt t="27412" x="7134225" y="4584700"/>
          <p14:tracePt t="27432" x="7138988" y="4589463"/>
          <p14:tracePt t="27435" x="7143750" y="4595813"/>
          <p14:tracePt t="27450" x="7162800" y="4605338"/>
          <p14:tracePt t="27457" x="7162800" y="4610100"/>
          <p14:tracePt t="27473" x="7173913" y="4614863"/>
          <p14:tracePt t="27477" x="7178675" y="4614863"/>
          <p14:tracePt t="27493" x="7188200" y="4614863"/>
          <p14:tracePt t="27503" x="7188200" y="4619625"/>
          <p14:tracePt t="27540" x="7192963" y="4624388"/>
          <p14:tracePt t="27546" x="7197725" y="4624388"/>
          <p14:tracePt t="27562" x="7207250" y="4629150"/>
          <p14:tracePt t="27588" x="7227888" y="4635500"/>
          <p14:tracePt t="27592" x="7237413" y="4635500"/>
          <p14:tracePt t="27612" x="7267575" y="4649788"/>
          <p14:tracePt t="27615" x="7286625" y="4649788"/>
          <p14:tracePt t="27635" x="7307263" y="4659313"/>
          <p14:tracePt t="27638" x="7307263" y="4664075"/>
          <p14:tracePt t="27651" x="7316788" y="4668838"/>
          <p14:tracePt t="27678" x="7332663" y="4668838"/>
          <p14:tracePt t="27682" x="7337425" y="4668838"/>
          <p14:tracePt t="27699" x="7342188" y="4668838"/>
          <p14:tracePt t="27704" x="7346950" y="4675188"/>
          <p14:tracePt t="27725" x="7356475" y="4675188"/>
          <p14:tracePt t="27744" x="7367588" y="4675188"/>
          <p14:tracePt t="27746" x="7381875" y="4675188"/>
          <p14:tracePt t="27764" x="7386638" y="4675188"/>
          <p14:tracePt t="27787" x="7391400" y="4675188"/>
          <p14:tracePt t="27800" x="7396163" y="4675188"/>
          <p14:tracePt t="27808" x="7400925" y="4679950"/>
          <p14:tracePt t="27814" x="7407275" y="4679950"/>
          <p14:tracePt t="27832" x="7416800" y="4679950"/>
          <p14:tracePt t="27843" x="7421563" y="4679950"/>
          <p14:tracePt t="27853" x="7426325" y="4679950"/>
          <p14:tracePt t="27858" x="7431088" y="4679950"/>
          <p14:tracePt t="27898" x="7435850" y="4679950"/>
          <p14:tracePt t="27923" x="7446963" y="4679950"/>
          <p14:tracePt t="27936" x="7466013" y="4679950"/>
          <p14:tracePt t="27944" x="7486650" y="4684713"/>
          <p14:tracePt t="27954" x="7505700" y="4694238"/>
          <p14:tracePt t="27971" x="7540625" y="4694238"/>
          <p14:tracePt t="27981" x="7559675" y="4694238"/>
          <p14:tracePt t="27991" x="7585075" y="4694238"/>
          <p14:tracePt t="27998" x="7599363" y="4699000"/>
          <p14:tracePt t="28010" x="7634288" y="4699000"/>
          <p14:tracePt t="28017" x="7659688" y="4699000"/>
          <p14:tracePt t="28034" x="7685088" y="4699000"/>
          <p14:tracePt t="28039" x="7724775" y="4699000"/>
          <p14:tracePt t="28060" x="7778750" y="4699000"/>
          <p14:tracePt t="28066" x="7799388" y="4699000"/>
          <p14:tracePt t="28086" x="7827963" y="4699000"/>
          <p14:tracePt t="28088" x="7867650" y="4699000"/>
          <p14:tracePt t="28101" x="7912100" y="4699000"/>
          <p14:tracePt t="28107" x="7942263" y="4699000"/>
          <p14:tracePt t="28124" x="7977188" y="4694238"/>
          <p14:tracePt t="28128" x="7997825" y="4694238"/>
          <p14:tracePt t="28154" x="8051800" y="4694238"/>
          <p14:tracePt t="28173" x="8081963" y="4689475"/>
          <p14:tracePt t="28177" x="8101013" y="4689475"/>
          <p14:tracePt t="28192" x="8112125" y="4684713"/>
          <p14:tracePt t="28199" x="8121650" y="4684713"/>
          <p14:tracePt t="28215" x="8151813" y="4684713"/>
          <p14:tracePt t="28223" x="8161338" y="4679950"/>
          <p14:tracePt t="28246" x="8196263" y="4668838"/>
          <p14:tracePt t="28260" x="8205788" y="4668838"/>
          <p14:tracePt t="28275" x="8210550" y="4668838"/>
          <p14:tracePt t="28283" x="8220075" y="4668838"/>
          <p14:tracePt t="28288" x="8250238" y="4675188"/>
          <p14:tracePt t="28305" x="8270875" y="4679950"/>
          <p14:tracePt t="28310" x="8275638" y="4684713"/>
          <p14:tracePt t="28327" x="8285163" y="4684713"/>
          <p14:tracePt t="28346" x="8289925" y="4684713"/>
          <p14:tracePt t="28446" x="8294688" y="4684713"/>
          <p14:tracePt t="28485" x="8299450" y="4684713"/>
          <p14:tracePt t="28868" x="8315325" y="4675188"/>
          <p14:tracePt t="28870" x="8320088" y="4675188"/>
          <p14:tracePt t="28893" x="8324850" y="4659313"/>
          <p14:tracePt t="28896" x="8339138" y="4645025"/>
          <p14:tracePt t="28911" x="8345488" y="4629150"/>
          <p14:tracePt t="28916" x="8350250" y="4624388"/>
          <p14:tracePt t="28932" x="8350250" y="4619625"/>
          <p14:tracePt t="28933" x="8355013" y="4614863"/>
          <p14:tracePt t="28939" x="8355013" y="4610100"/>
          <p14:tracePt t="28956" x="8359775" y="4600575"/>
          <p14:tracePt t="28961" x="8364538" y="4595813"/>
          <p14:tracePt t="28978" x="8369300" y="4579938"/>
          <p14:tracePt t="28984" x="8378825" y="4579938"/>
          <p14:tracePt t="28999" x="8378825" y="4575175"/>
          <p14:tracePt t="29007" x="8378825" y="4565650"/>
          <p14:tracePt t="29024" x="8389938" y="4560888"/>
          <p14:tracePt t="29029" x="8389938" y="4549775"/>
          <p14:tracePt t="29044" x="8394700" y="4549775"/>
          <p14:tracePt t="29052" x="8399463" y="4545013"/>
          <p14:tracePt t="29066" x="8399463" y="4535488"/>
          <p14:tracePt t="29428" x="8404225" y="4535488"/>
          <p14:tracePt t="29449" x="8404225" y="4530725"/>
          <p14:tracePt t="29457" x="8413750" y="4530725"/>
          <p14:tracePt t="29472" x="8418513" y="4530725"/>
          <p14:tracePt t="30487" x="8448675" y="4530725"/>
          <p14:tracePt t="30496" x="8488363" y="4530725"/>
          <p14:tracePt t="30509" x="8572500" y="4530725"/>
          <p14:tracePt t="30515" x="8637588" y="4535488"/>
          <p14:tracePt t="30531" x="8712200" y="4540250"/>
          <p14:tracePt t="30537" x="8782050" y="4560888"/>
          <p14:tracePt t="30554" x="8885238" y="4579938"/>
          <p14:tracePt t="30558" x="8964613" y="4600575"/>
          <p14:tracePt t="30575" x="9043988" y="4614863"/>
          <p14:tracePt t="30582" x="9083675" y="4624388"/>
          <p14:tracePt t="30599" x="9153525" y="4624388"/>
          <p14:tracePt t="30604" x="9174163" y="4624388"/>
          <p14:tracePt t="30622" x="9209088" y="4624388"/>
          <p14:tracePt t="30626" x="9218613" y="4624388"/>
          <p14:tracePt t="30643" x="9237663" y="4624388"/>
          <p14:tracePt t="30649" x="9258300" y="4624388"/>
          <p14:tracePt t="30666" x="9277350" y="4619625"/>
          <p14:tracePt t="30672" x="9302750" y="4619625"/>
          <p14:tracePt t="30688" x="9323388" y="4614863"/>
          <p14:tracePt t="30695" x="9367838" y="4610100"/>
          <p14:tracePt t="30710" x="9402763" y="4600575"/>
          <p14:tracePt t="30716" x="9442450" y="4589463"/>
          <p14:tracePt t="30733" x="9471025" y="4589463"/>
          <p14:tracePt t="30740" x="9496425" y="4589463"/>
          <p14:tracePt t="30756" x="9521825" y="4584700"/>
          <p14:tracePt t="30761" x="9545638" y="4584700"/>
          <p14:tracePt t="30778" x="9566275" y="4584700"/>
          <p14:tracePt t="30780" x="9571038" y="4584700"/>
          <p14:tracePt t="30784" x="9596438" y="4584700"/>
          <p14:tracePt t="30808" x="9645650" y="4584700"/>
          <p14:tracePt t="30823" x="9675813" y="4584700"/>
          <p14:tracePt t="30829" x="9699625" y="4584700"/>
          <p14:tracePt t="30845" x="9734550" y="4584700"/>
          <p14:tracePt t="30852" x="9744075" y="4584700"/>
          <p14:tracePt t="30869" x="9764713" y="4584700"/>
          <p14:tracePt t="30874" x="9783763" y="4584700"/>
          <p14:tracePt t="30890" x="9823450" y="4584700"/>
          <p14:tracePt t="30896" x="9839325" y="4584700"/>
          <p14:tracePt t="30913" x="9853613" y="4584700"/>
          <p14:tracePt t="30920" x="9879013" y="4584700"/>
          <p14:tracePt t="30937" x="9893300" y="4584700"/>
          <p14:tracePt t="30941" x="9898063" y="4584700"/>
          <p14:tracePt t="30958" x="9913938" y="4584700"/>
          <p14:tracePt t="30965" x="9918700" y="4584700"/>
          <p14:tracePt t="30982" x="9932988" y="4584700"/>
          <p14:tracePt t="30987" x="9937750" y="4584700"/>
          <p14:tracePt t="31004" x="9958388" y="4589463"/>
          <p14:tracePt t="31008" x="9977438" y="4589463"/>
          <p14:tracePt t="31025" x="10012363" y="4600575"/>
          <p14:tracePt t="31030" x="10021888" y="4600575"/>
          <p14:tracePt t="31045" x="10077450" y="4600575"/>
          <p14:tracePt t="31053" x="10082213" y="4600575"/>
          <p14:tracePt t="31076" x="10117138" y="4605338"/>
          <p14:tracePt t="31076" x="10126663" y="4605338"/>
          <p14:tracePt t="31091" x="10147300" y="4610100"/>
          <p14:tracePt t="31099" x="10152063" y="4619625"/>
          <p14:tracePt t="31113" x="10166350" y="4624388"/>
          <p14:tracePt t="31121" x="10175875" y="4624388"/>
          <p14:tracePt t="31137" x="10191750" y="4629150"/>
          <p14:tracePt t="31144" x="10196513" y="4629150"/>
          <p14:tracePt t="31159" x="10201275" y="4629150"/>
          <p14:tracePt t="31166" x="10206038" y="4635500"/>
          <p14:tracePt t="31183" x="10240963" y="4635500"/>
          <p14:tracePt t="31190" x="10245725" y="4635500"/>
          <p14:tracePt t="31206" x="10301288" y="4640263"/>
          <p14:tracePt t="31211" x="10306050" y="4649788"/>
          <p14:tracePt t="31228" x="10364788" y="4649788"/>
          <p14:tracePt t="31234" x="10375900" y="4654550"/>
          <p14:tracePt t="31250" x="10420350" y="4654550"/>
          <p14:tracePt t="31257" x="10439400" y="4654550"/>
          <p14:tracePt t="31273" x="10483850" y="4654550"/>
          <p14:tracePt t="31279" x="10488613" y="4654550"/>
          <p14:tracePt t="31295" x="10504488" y="4654550"/>
          <p14:tracePt t="31302" x="10518775" y="4654550"/>
          <p14:tracePt t="31318" x="10539413" y="4654550"/>
          <p14:tracePt t="31324" x="10544175" y="4654550"/>
          <p14:tracePt t="31341" x="10567988" y="4654550"/>
          <p14:tracePt t="31346" x="10574338" y="4654550"/>
          <p14:tracePt t="31363" x="10588625" y="4654550"/>
          <p14:tracePt t="31369" x="10593388" y="4654550"/>
          <p14:tracePt t="31391" x="10602913" y="4654550"/>
          <p14:tracePt t="31408" x="10607675" y="4654550"/>
          <p14:tracePt t="31417" x="10618788" y="4654550"/>
          <p14:tracePt t="31429" x="10623550" y="4654550"/>
          <p14:tracePt t="31437" x="10628313" y="4654550"/>
          <p14:tracePt t="31455" x="10642600" y="4654550"/>
          <p14:tracePt t="31459" x="10647363" y="4654550"/>
          <p14:tracePt t="31476" x="10658475" y="4649788"/>
          <p14:tracePt t="31483" x="10668000" y="4640263"/>
          <p14:tracePt t="31500" x="10677525" y="4635500"/>
          <p14:tracePt t="31505" x="10688638" y="4629150"/>
          <p14:tracePt t="31522" x="10702925" y="4619625"/>
          <p14:tracePt t="31527" x="10707688" y="4605338"/>
          <p14:tracePt t="31543" x="10717213" y="4595813"/>
          <p14:tracePt t="31550" x="10733088" y="4579938"/>
          <p14:tracePt t="31567" x="10742613" y="4570413"/>
          <p14:tracePt t="31590" x="10756900" y="4560888"/>
          <p14:tracePt t="31592" x="10761663" y="4556125"/>
          <p14:tracePt t="31594" x="10768013" y="4549775"/>
          <p14:tracePt t="31610" x="10772775" y="4545013"/>
          <p14:tracePt t="31616" x="10772775" y="4540250"/>
          <p14:tracePt t="31633" x="10777538" y="4535488"/>
          <p14:tracePt t="31640" x="10782300" y="4535488"/>
          <p14:tracePt t="31655" x="10782300" y="4530725"/>
          <p14:tracePt t="31661" x="10787063" y="4521200"/>
          <p14:tracePt t="31678" x="10787063" y="4510088"/>
          <p14:tracePt t="31682" x="10791825" y="4510088"/>
          <p14:tracePt t="31699" x="10791825" y="4500563"/>
          <p14:tracePt t="31706" x="10791825" y="4495800"/>
          <p14:tracePt t="31720" x="10791825" y="4491038"/>
          <p14:tracePt t="31727" x="10791825" y="4486275"/>
          <p14:tracePt t="31743" x="10801350" y="4465638"/>
          <p14:tracePt t="31751" x="10801350" y="4460875"/>
          <p14:tracePt t="31766" x="10801350" y="4441825"/>
          <p14:tracePt t="31773" x="10801350" y="4437063"/>
          <p14:tracePt t="31791" x="10801350" y="4421188"/>
          <p14:tracePt t="31797" x="10801350" y="4411663"/>
          <p14:tracePt t="31813" x="10801350" y="4406900"/>
          <p14:tracePt t="31816" x="10796588" y="4397375"/>
          <p14:tracePt t="31820" x="10796588" y="4391025"/>
          <p14:tracePt t="31837" x="10791825" y="4376738"/>
          <p14:tracePt t="31842" x="10791825" y="4371975"/>
          <p14:tracePt t="31858" x="10787063" y="4357688"/>
          <p14:tracePt t="31866" x="10787063" y="4351338"/>
          <p14:tracePt t="31882" x="10777538" y="4337050"/>
          <p14:tracePt t="31887" x="10772775" y="4332288"/>
          <p14:tracePt t="31904" x="10756900" y="4318000"/>
          <p14:tracePt t="31924" x="10752138" y="4306888"/>
          <p14:tracePt t="31933" x="10747375" y="4302125"/>
          <p14:tracePt t="31950" x="10737850" y="4297363"/>
          <p14:tracePt t="31955" x="10707688" y="4278313"/>
          <p14:tracePt t="31972" x="10682288" y="4262438"/>
          <p14:tracePt t="31977" x="10658475" y="4262438"/>
          <p14:tracePt t="31993" x="10614025" y="4248150"/>
          <p14:tracePt t="32000" x="10593388" y="4243388"/>
          <p14:tracePt t="32017" x="10558463" y="4232275"/>
          <p14:tracePt t="32040" x="10514013" y="4232275"/>
          <p14:tracePt t="32041" x="10494963" y="4227513"/>
          <p14:tracePt t="32044" x="10483850" y="4227513"/>
          <p14:tracePt t="32061" x="10455275" y="4227513"/>
          <p14:tracePt t="32066" x="10444163" y="4227513"/>
          <p14:tracePt t="32084" x="10425113" y="4227513"/>
          <p14:tracePt t="32090" x="10415588" y="4227513"/>
          <p14:tracePt t="32107" x="10399713" y="4227513"/>
          <p14:tracePt t="32112" x="10390188" y="4227513"/>
          <p14:tracePt t="32128" x="10380663" y="4227513"/>
          <p14:tracePt t="32134" x="10375900" y="4227513"/>
          <p14:tracePt t="32151" x="10355263" y="4227513"/>
          <p14:tracePt t="32157" x="10350500" y="4227513"/>
          <p14:tracePt t="32172" x="10345738" y="4227513"/>
          <p14:tracePt t="32179" x="10329863" y="4232275"/>
          <p14:tracePt t="32196" x="10310813" y="4243388"/>
          <p14:tracePt t="32202" x="10301288" y="4248150"/>
          <p14:tracePt t="32219" x="10271125" y="4267200"/>
          <p14:tracePt t="32224" x="10266363" y="4271963"/>
          <p14:tracePt t="32241" x="10240963" y="4287838"/>
          <p14:tracePt t="32246" x="10226675" y="4302125"/>
          <p14:tracePt t="32263" x="10221913" y="4311650"/>
          <p14:tracePt t="32266" x="10215563" y="4318000"/>
          <p14:tracePt t="32270" x="10206038" y="4327525"/>
          <p14:tracePt t="32287" x="10191750" y="4351338"/>
          <p14:tracePt t="32292" x="10191750" y="4357688"/>
          <p14:tracePt t="32308" x="10175875" y="4381500"/>
          <p14:tracePt t="32312" x="10175875" y="4386263"/>
          <p14:tracePt t="32329" x="10171113" y="4397375"/>
          <p14:tracePt t="32337" x="10171113" y="4406900"/>
          <p14:tracePt t="32351" x="10166350" y="4421188"/>
          <p14:tracePt t="32358" x="10166350" y="4430713"/>
          <p14:tracePt t="32373" x="10166350" y="4437063"/>
          <p14:tracePt t="32382" x="10166350" y="4446588"/>
          <p14:tracePt t="32396" x="10166350" y="4456113"/>
          <p14:tracePt t="32403" x="10166350" y="4465638"/>
          <p14:tracePt t="32422" x="10166350" y="4476750"/>
          <p14:tracePt t="32427" x="10166350" y="4481513"/>
          <p14:tracePt t="32441" x="10166350" y="4486275"/>
          <p14:tracePt t="32449" x="10166350" y="4500563"/>
          <p14:tracePt t="32467" x="10182225" y="4540250"/>
          <p14:tracePt t="32472" x="10182225" y="4549775"/>
          <p14:tracePt t="32487" x="10191750" y="4560888"/>
          <p14:tracePt t="32496" x="10210800" y="4575175"/>
          <p14:tracePt t="32511" x="10231438" y="4595813"/>
          <p14:tracePt t="32517" x="10236200" y="4600575"/>
          <p14:tracePt t="32533" x="10255250" y="4605338"/>
          <p14:tracePt t="32540" x="10266363" y="4610100"/>
          <p14:tracePt t="32557" x="10290175" y="4619625"/>
          <p14:tracePt t="32562" x="10294938" y="4619625"/>
          <p14:tracePt t="32578" x="10325100" y="4629150"/>
          <p14:tracePt t="32584" x="10334625" y="4629150"/>
          <p14:tracePt t="32601" x="10355263" y="4635500"/>
          <p14:tracePt t="32607" x="10360025" y="4635500"/>
          <p14:tracePt t="32622" x="10369550" y="4635500"/>
          <p14:tracePt t="32629" x="10375900" y="4635500"/>
          <p14:tracePt t="32645" x="10394950" y="4640263"/>
          <p14:tracePt t="32652" x="10409238" y="4649788"/>
          <p14:tracePt t="32669" x="10425113" y="4649788"/>
          <p14:tracePt t="32674" x="10439400" y="4649788"/>
          <p14:tracePt t="32691" x="10474325" y="4649788"/>
          <p14:tracePt t="32697" x="10479088" y="4649788"/>
          <p14:tracePt t="32713" x="10483850" y="4649788"/>
          <p14:tracePt t="32716" x="10494963" y="4649788"/>
          <p14:tracePt t="32720" x="10523538" y="4649788"/>
          <p14:tracePt t="32737" x="10558463" y="4649788"/>
          <p14:tracePt t="32758" x="10567988" y="4649788"/>
          <p14:tracePt t="32759" x="10579100" y="4649788"/>
          <p14:tracePt t="32766" x="10583863" y="4649788"/>
          <p14:tracePt t="32805" x="10593388" y="4649788"/>
          <p14:tracePt t="32810" x="10598150" y="4649788"/>
          <p14:tracePt t="32825" x="10602913" y="4649788"/>
          <p14:tracePt t="32834" x="10607675" y="4649788"/>
          <p14:tracePt t="32858" x="10614025" y="4649788"/>
          <p14:tracePt t="32870" x="10623550" y="4649788"/>
          <p14:tracePt t="32894" x="10633075" y="4649788"/>
          <p14:tracePt t="32915" x="10637838" y="4649788"/>
          <p14:tracePt t="32923" x="10642600" y="4649788"/>
          <p14:tracePt t="32938" x="10647363" y="4645025"/>
          <p14:tracePt t="32959" x="10653713" y="4645025"/>
          <p14:tracePt t="33028" x="10663238" y="4645025"/>
          <p14:tracePt t="34042" x="10658475" y="4645025"/>
          <p14:tracePt t="34051" x="10653713" y="4645025"/>
          <p14:tracePt t="34062" x="10647363" y="4645025"/>
          <p14:tracePt t="34087" x="10637838" y="4649788"/>
          <p14:tracePt t="34092" x="10633075" y="4654550"/>
          <p14:tracePt t="34108" x="10607675" y="4668838"/>
          <p14:tracePt t="34115" x="10598150" y="4668838"/>
          <p14:tracePt t="34132" x="10588625" y="4675188"/>
          <p14:tracePt t="34148" x="10579100" y="4679950"/>
          <p14:tracePt t="34154" x="10563225" y="4679950"/>
          <p14:tracePt t="34159" x="10558463" y="4679950"/>
          <p14:tracePt t="34176" x="10534650" y="4684713"/>
          <p14:tracePt t="34182" x="10509250" y="4694238"/>
          <p14:tracePt t="34199" x="10394950" y="4708525"/>
          <p14:tracePt t="34205" x="10364788" y="4719638"/>
          <p14:tracePt t="34222" x="10231438" y="4729163"/>
          <p14:tracePt t="34227" x="10126663" y="4729163"/>
          <p14:tracePt t="34243" x="9898063" y="4738688"/>
          <p14:tracePt t="34249" x="9818688" y="4738688"/>
          <p14:tracePt t="34266" x="9531350" y="4773613"/>
          <p14:tracePt t="34271" x="9412288" y="4783138"/>
          <p14:tracePt t="34287" x="8955088" y="4829175"/>
          <p14:tracePt t="34293" x="8861425" y="4848225"/>
          <p14:tracePt t="34308" x="8528050" y="4897438"/>
          <p14:tracePt t="34316" x="8320088" y="4937125"/>
          <p14:tracePt t="34332" x="7912100" y="5051425"/>
          <p14:tracePt t="34340" x="7832725" y="5060950"/>
          <p14:tracePt t="34356" x="7570788" y="5135563"/>
          <p14:tracePt t="34362" x="7435850" y="5165725"/>
          <p14:tracePt t="34378" x="7178675" y="5200650"/>
          <p14:tracePt t="34385" x="7108825" y="5219700"/>
          <p14:tracePt t="34401" x="6999288" y="5230813"/>
          <p14:tracePt t="34407" x="6959600" y="5240338"/>
          <p14:tracePt t="34423" x="6900863" y="5245100"/>
          <p14:tracePt t="34429" x="6884988" y="5245100"/>
          <p14:tracePt t="34445" x="6850063" y="5245100"/>
          <p14:tracePt t="34452" x="6810375" y="5245100"/>
          <p14:tracePt t="34469" x="6742113" y="5245100"/>
          <p14:tracePt t="34474" x="6721475" y="5245100"/>
          <p14:tracePt t="34490" x="6656388" y="5245100"/>
          <p14:tracePt t="34498" x="6607175" y="5245100"/>
          <p14:tracePt t="34515" x="6537325" y="5245100"/>
          <p14:tracePt t="34520" x="6518275" y="5245100"/>
          <p14:tracePt t="34537" x="6488113" y="5245100"/>
          <p14:tracePt t="34537" x="6473825" y="5245100"/>
          <p14:tracePt t="34542" x="6453188" y="5245100"/>
          <p14:tracePt t="34558" x="6373813" y="5245100"/>
          <p14:tracePt t="34565" x="6348413" y="5245100"/>
          <p14:tracePt t="34582" x="6299200" y="5245100"/>
          <p14:tracePt t="34587" x="6205538" y="5245100"/>
          <p14:tracePt t="34604" x="6030913" y="5245100"/>
          <p14:tracePt t="34609" x="6002338" y="5245100"/>
          <p14:tracePt t="34625" x="5902325" y="5245100"/>
          <p14:tracePt t="34632" x="5818188" y="5245100"/>
          <p14:tracePt t="34649" x="5659438" y="5245100"/>
          <p14:tracePt t="34655" x="5619750" y="5245100"/>
          <p14:tracePt t="34672" x="5524500" y="5245100"/>
          <p14:tracePt t="34677" x="5449888" y="5245100"/>
          <p14:tracePt t="34693" x="5307013" y="5245100"/>
          <p14:tracePt t="34699" x="5262563" y="5245100"/>
          <p14:tracePt t="34716" x="5127625" y="5245100"/>
          <p14:tracePt t="34722" x="5073650" y="5245100"/>
          <p14:tracePt t="34739" x="4905375" y="5245100"/>
          <p14:tracePt t="34744" x="4875213" y="5245100"/>
          <p14:tracePt t="34761" x="4791075" y="5245100"/>
          <p14:tracePt t="34766" x="4751388" y="5245100"/>
          <p14:tracePt t="34783" x="4730750" y="5245100"/>
          <p14:tracePt t="34785" x="4691063" y="5245100"/>
          <p14:tracePt t="34789" x="4686300" y="5245100"/>
          <p14:tracePt t="34807" x="4651375" y="5245100"/>
          <p14:tracePt t="34812" x="4621213" y="5245100"/>
          <p14:tracePt t="34828" x="4581525" y="5245100"/>
          <p14:tracePt t="34835" x="4557713" y="5245100"/>
          <p14:tracePt t="34859" x="4478338" y="5245100"/>
          <p14:tracePt t="34873" x="4408488" y="5245100"/>
          <p14:tracePt t="34878" x="4387850" y="5245100"/>
          <p14:tracePt t="34894" x="4333875" y="5245100"/>
          <p14:tracePt t="34900" x="4329113" y="5245100"/>
          <p14:tracePt t="35056" x="4329113" y="5240338"/>
          <p14:tracePt t="35059" x="4324350" y="5230813"/>
          <p14:tracePt t="35074" x="4319588" y="5226050"/>
          <p14:tracePt t="35081" x="4313238" y="5219700"/>
          <p14:tracePt t="35098" x="4303713" y="5210175"/>
          <p14:tracePt t="35105" x="4298950" y="5210175"/>
          <p14:tracePt t="35122" x="4289425" y="5200650"/>
          <p14:tracePt t="35127" x="4284663" y="5191125"/>
          <p14:tracePt t="35147" x="4273550" y="5180013"/>
          <p14:tracePt t="35164" x="4268788" y="5175250"/>
          <p14:tracePt t="35172" x="4259263" y="5175250"/>
          <p14:tracePt t="35194" x="4254500" y="5170488"/>
          <p14:tracePt t="35232" x="4249738" y="5165725"/>
          <p14:tracePt t="35256" x="4244975" y="5156200"/>
          <p14:tracePt t="35262" x="4244975" y="5146675"/>
          <p14:tracePt t="35277" x="4244975" y="5140325"/>
          <p14:tracePt t="35285" x="4238625" y="5135563"/>
          <p14:tracePt t="35299" x="4238625" y="5130800"/>
          <p14:tracePt t="35323" x="4233863" y="5126038"/>
          <p14:tracePt t="35346" x="4233863" y="5116513"/>
          <p14:tracePt t="35390" x="4233863" y="5106988"/>
          <p14:tracePt t="35413" x="4233863" y="5100638"/>
          <p14:tracePt t="35420" x="4233863" y="5095875"/>
          <p14:tracePt t="35435" x="4233863" y="5091113"/>
          <p14:tracePt t="35442" x="4233863" y="5086350"/>
          <p14:tracePt t="35458" x="4233863" y="5081588"/>
          <p14:tracePt t="35822" x="4244975" y="5081588"/>
          <p14:tracePt t="35829" x="4249738" y="5081588"/>
          <p14:tracePt t="35839" x="4249738" y="5076825"/>
          <p14:tracePt t="35848" x="4254500" y="5076825"/>
          <p14:tracePt t="35887" x="4268788" y="5076825"/>
          <p14:tracePt t="35892" x="4273550" y="5076825"/>
          <p14:tracePt t="35908" x="4284663" y="5076825"/>
          <p14:tracePt t="35915" x="4294188" y="5076825"/>
          <p14:tracePt t="35931" x="4313238" y="5076825"/>
          <p14:tracePt t="35938" x="4329113" y="5076825"/>
          <p14:tracePt t="35955" x="4338638" y="5076825"/>
          <p14:tracePt t="35974" x="4343400" y="5076825"/>
          <p14:tracePt t="35982" x="4348163" y="5076825"/>
          <p14:tracePt t="35998" x="4352925" y="5076825"/>
          <p14:tracePt t="36005" x="4364038" y="5076825"/>
          <p14:tracePt t="36022" x="4373563" y="5076825"/>
          <p14:tracePt t="36027" x="4378325" y="5076825"/>
          <p14:tracePt t="36044" x="4387850" y="5076825"/>
          <p14:tracePt t="36049" x="4392613" y="5076825"/>
          <p14:tracePt t="36066" x="4408488" y="5076825"/>
          <p14:tracePt t="36089" x="4413250" y="5076825"/>
          <p14:tracePt t="36096" x="4418013" y="5076825"/>
          <p14:tracePt t="36099" x="4422775" y="5072063"/>
          <p14:tracePt t="36111" x="4432300" y="5072063"/>
          <p14:tracePt t="36117" x="4448175" y="5072063"/>
          <p14:tracePt t="36133" x="4471988" y="5072063"/>
          <p14:tracePt t="36149" x="4483100" y="5072063"/>
          <p14:tracePt t="36157" x="4497388" y="5072063"/>
          <p14:tracePt t="36162" x="4506913" y="5072063"/>
          <p14:tracePt t="36179" x="4532313" y="5072063"/>
          <p14:tracePt t="36199" x="4546600" y="5072063"/>
          <p14:tracePt t="36200" x="4551363" y="5072063"/>
          <p14:tracePt t="36228" x="4557713" y="5072063"/>
          <p14:tracePt t="36243" x="4562475" y="5072063"/>
          <p14:tracePt t="36251" x="4567238" y="5072063"/>
          <p14:tracePt t="36270" x="4581525" y="5072063"/>
          <p14:tracePt t="36274" x="4592638" y="5072063"/>
          <p14:tracePt t="36291" x="4611688" y="5076825"/>
          <p14:tracePt t="36314" x="4621213" y="5081588"/>
          <p14:tracePt t="36320" x="4632325" y="5081588"/>
          <p14:tracePt t="36337" x="4646613" y="5081588"/>
          <p14:tracePt t="36357" x="4651375" y="5081588"/>
          <p14:tracePt t="36388" x="4656138" y="5081588"/>
          <p14:tracePt t="36402" x="4660900" y="5081588"/>
          <p14:tracePt t="36447" x="4665663" y="5081588"/>
          <p14:tracePt t="36679" x="4656138" y="5081588"/>
          <p14:tracePt t="36695" x="4641850" y="5086350"/>
          <p14:tracePt t="36705" x="4632325" y="5095875"/>
          <p14:tracePt t="36719" x="4611688" y="5100638"/>
          <p14:tracePt t="36725" x="4602163" y="5100638"/>
          <p14:tracePt t="36749" x="4572000" y="5111750"/>
          <p14:tracePt t="36750" x="4567238" y="5111750"/>
          <p14:tracePt t="36764" x="4557713" y="5121275"/>
          <p14:tracePt t="36770" x="4541838" y="5121275"/>
          <p14:tracePt t="36787" x="4511675" y="5121275"/>
          <p14:tracePt t="36792" x="4502150" y="5121275"/>
          <p14:tracePt t="36809" x="4478338" y="5121275"/>
          <p14:tracePt t="36815" x="4462463" y="5121275"/>
          <p14:tracePt t="36829" x="4418013" y="5121275"/>
          <p14:tracePt t="36836" x="4403725" y="5116513"/>
          <p14:tracePt t="36853" x="4392613" y="5116513"/>
          <p14:tracePt t="36858" x="4383088" y="5116513"/>
          <p14:tracePt t="36875" x="4352925" y="5111750"/>
          <p14:tracePt t="36881" x="4343400" y="5111750"/>
          <p14:tracePt t="36898" x="4313238" y="5106988"/>
          <p14:tracePt t="36905" x="4308475" y="5106988"/>
          <p14:tracePt t="36922" x="4294188" y="5106988"/>
          <p14:tracePt t="36927" x="4284663" y="5106988"/>
          <p14:tracePt t="36944" x="4268788" y="5106988"/>
          <p14:tracePt t="36949" x="4264025" y="5106988"/>
          <p14:tracePt t="36965" x="4249738" y="5106988"/>
          <p14:tracePt t="36966" x="4238625" y="5106988"/>
          <p14:tracePt t="36973" x="4233863" y="5095875"/>
          <p14:tracePt t="36987" x="4224338" y="5095875"/>
          <p14:tracePt t="36995" x="4219575" y="5095875"/>
          <p14:tracePt t="37032" x="4214813" y="5095875"/>
          <p14:tracePt t="37077" x="4210050" y="5095875"/>
          <p14:tracePt t="37084" x="4205288" y="5095875"/>
          <p14:tracePt t="37267" x="4210050" y="5095875"/>
          <p14:tracePt t="37285" x="4219575" y="5091113"/>
          <p14:tracePt t="37290" x="4229100" y="5086350"/>
          <p14:tracePt t="37303" x="4233863" y="5086350"/>
          <p14:tracePt t="37310" x="4238625" y="5086350"/>
          <p14:tracePt t="37326" x="4249738" y="5081588"/>
          <p14:tracePt t="37332" x="4254500" y="5081588"/>
          <p14:tracePt t="37356" x="4273550" y="5081588"/>
          <p14:tracePt t="37357" x="4289425" y="5076825"/>
          <p14:tracePt t="37372" x="4319588" y="5076825"/>
          <p14:tracePt t="37377" x="4343400" y="5076825"/>
          <p14:tracePt t="37394" x="4359275" y="5076825"/>
          <p14:tracePt t="37400" x="4373563" y="5076825"/>
          <p14:tracePt t="37415" x="4378325" y="5076825"/>
          <p14:tracePt t="37440" x="4387850" y="5076825"/>
          <p14:tracePt t="37445" x="4403725" y="5076825"/>
          <p14:tracePt t="37461" x="4413250" y="5076825"/>
          <p14:tracePt t="37465" x="4418013" y="5076825"/>
          <p14:tracePt t="37482" x="4422775" y="5076825"/>
          <p14:tracePt t="37556" x="4432300" y="5076825"/>
          <p14:tracePt t="37560" x="4452938" y="5076825"/>
          <p14:tracePt t="37564" x="4457700" y="5076825"/>
          <p14:tracePt t="37575" x="4478338" y="5076825"/>
          <p14:tracePt t="37580" x="4487863" y="5076825"/>
          <p14:tracePt t="37597" x="4502150" y="5076825"/>
          <p14:tracePt t="37597" x="4511675" y="5076825"/>
          <p14:tracePt t="37603" x="4522788" y="5076825"/>
          <p14:tracePt t="37620" x="4537075" y="5076825"/>
          <p14:tracePt t="37642" x="4567238" y="5081588"/>
          <p14:tracePt t="37648" x="4581525" y="5081588"/>
          <p14:tracePt t="37662" x="4586288" y="5086350"/>
          <p14:tracePt t="37670" x="4597400" y="5086350"/>
          <p14:tracePt t="37694" x="4616450" y="5086350"/>
          <p14:tracePt t="38250" x="4621213" y="5086350"/>
          <p14:tracePt t="38259" x="4641850" y="5095875"/>
          <p14:tracePt t="38279" x="4646613" y="5100638"/>
          <p14:tracePt t="38282" x="4656138" y="5106988"/>
          <p14:tracePt t="38303" x="4676775" y="5111750"/>
          <p14:tracePt t="38304" x="4686300" y="5111750"/>
          <p14:tracePt t="38317" x="4700588" y="5111750"/>
          <p14:tracePt t="38322" x="4711700" y="5116513"/>
          <p14:tracePt t="38339" x="4725988" y="5116513"/>
          <p14:tracePt t="38340" x="4730750" y="5116513"/>
          <p14:tracePt t="38345" x="4740275" y="5116513"/>
          <p14:tracePt t="38361" x="4765675" y="5116513"/>
          <p14:tracePt t="38368" x="4775200" y="5116513"/>
          <p14:tracePt t="38384" x="4784725" y="5116513"/>
          <p14:tracePt t="38390" x="4795838" y="5116513"/>
          <p14:tracePt t="38406" x="4814888" y="5116513"/>
          <p14:tracePt t="38412" x="4819650" y="5116513"/>
          <p14:tracePt t="38429" x="4845050" y="5116513"/>
          <p14:tracePt t="38435" x="4849813" y="5116513"/>
          <p14:tracePt t="38452" x="4875213" y="5116513"/>
          <p14:tracePt t="38457" x="4889500" y="5116513"/>
          <p14:tracePt t="38472" x="4899025" y="5116513"/>
          <p14:tracePt t="38482" x="4919663" y="5116513"/>
          <p14:tracePt t="38498" x="4938713" y="5116513"/>
          <p14:tracePt t="38503" x="4949825" y="5116513"/>
          <p14:tracePt t="38520" x="4984750" y="5116513"/>
          <p14:tracePt t="38525" x="4989513" y="5116513"/>
          <p14:tracePt t="38541" x="5024438" y="5116513"/>
          <p14:tracePt t="38548" x="5029200" y="5116513"/>
          <p14:tracePt t="38565" x="5043488" y="5116513"/>
          <p14:tracePt t="38570" x="5048250" y="5116513"/>
          <p14:tracePt t="38607" x="5053013" y="5116513"/>
          <p14:tracePt t="38833" x="5064125" y="5116513"/>
          <p14:tracePt t="38840" x="5068888" y="5116513"/>
          <p14:tracePt t="38856" x="5073650" y="5116513"/>
          <p14:tracePt t="38908" x="5078413" y="5111750"/>
          <p14:tracePt t="38931" x="5083175" y="5111750"/>
          <p14:tracePt t="39037" x="5087938" y="5111750"/>
          <p14:tracePt t="39105" x="5092700" y="5111750"/>
          <p14:tracePt t="39114" x="5103813" y="5111750"/>
          <p14:tracePt t="39150" x="5108575" y="5106988"/>
          <p14:tracePt t="39151" x="5113338" y="5106988"/>
          <p14:tracePt t="39171" x="5118100" y="5106988"/>
          <p14:tracePt t="39193" x="5122863" y="5106988"/>
          <p14:tracePt t="39201" x="5127625" y="5106988"/>
          <p14:tracePt t="39215" x="5132388" y="5106988"/>
          <p14:tracePt t="39245" x="5143500" y="5106988"/>
          <p14:tracePt t="39260" x="5143500" y="5100638"/>
          <p14:tracePt t="39306" x="5148263" y="5100638"/>
          <p14:tracePt t="40530" x="5153025" y="5100638"/>
          <p14:tracePt t="40570" x="5162550" y="5100638"/>
          <p14:tracePt t="40576" x="5167313" y="5100638"/>
          <p14:tracePt t="40590" x="5187950" y="5100638"/>
          <p14:tracePt t="40595" x="5192713" y="5100638"/>
          <p14:tracePt t="40612" x="5202238" y="5100638"/>
          <p14:tracePt t="40633" x="5207000" y="5100638"/>
          <p14:tracePt t="40663" x="5211763" y="5100638"/>
          <p14:tracePt t="40701" x="5222875" y="5100638"/>
          <p14:tracePt t="40729" x="5227638" y="5100638"/>
          <p14:tracePt t="40745" x="5232400" y="5100638"/>
          <p14:tracePt t="40754" x="5237163" y="5100638"/>
          <p14:tracePt t="40771" x="5246688" y="5100638"/>
          <p14:tracePt t="40775" x="5251450" y="5100638"/>
          <p14:tracePt t="40792" x="5267325" y="5100638"/>
          <p14:tracePt t="40799" x="5272088" y="5100638"/>
          <p14:tracePt t="40816" x="5281613" y="5100638"/>
          <p14:tracePt t="40821" x="5286375" y="5100638"/>
          <p14:tracePt t="40836" x="5291138" y="5100638"/>
          <p14:tracePt t="40842" x="5302250" y="5100638"/>
          <p14:tracePt t="40857" x="5307013" y="5100638"/>
          <p14:tracePt t="40880" x="5311775" y="5100638"/>
          <p14:tracePt t="40888" x="5316538" y="5100638"/>
          <p14:tracePt t="40905" x="5337175" y="5100638"/>
          <p14:tracePt t="40927" x="5351463" y="5100638"/>
          <p14:tracePt t="40927" x="5360988" y="5100638"/>
          <p14:tracePt t="40951" x="5376863" y="5100638"/>
          <p14:tracePt t="40952" x="5381625" y="5100638"/>
          <p14:tracePt t="40972" x="5391150" y="5100638"/>
          <p14:tracePt t="40994" x="5400675" y="5100638"/>
          <p14:tracePt t="41001" x="5410200" y="5100638"/>
          <p14:tracePt t="41018" x="5421313" y="5100638"/>
          <p14:tracePt t="41022" x="5440363" y="5100638"/>
          <p14:tracePt t="41039" x="5449888" y="5100638"/>
          <p14:tracePt t="41045" x="5461000" y="5100638"/>
          <p14:tracePt t="41062" x="5475288" y="5100638"/>
          <p14:tracePt t="41083" x="5480050" y="5100638"/>
          <p14:tracePt t="41105" x="5484813" y="5100638"/>
          <p14:tracePt t="41150" x="5491163" y="5100638"/>
          <p14:tracePt t="42558" x="5500688" y="5100638"/>
          <p14:tracePt t="42569" x="5505450" y="5100638"/>
          <p14:tracePt t="42592" x="5514975" y="5106988"/>
          <p14:tracePt t="42614" x="5519738" y="5111750"/>
          <p14:tracePt t="42728" x="5524500" y="5111750"/>
          <p14:tracePt t="42759" x="5530850" y="5111750"/>
          <p14:tracePt t="42772" x="5549900" y="5111750"/>
          <p14:tracePt t="42778" x="5559425" y="5111750"/>
          <p14:tracePt t="42795" x="5584825" y="5111750"/>
          <p14:tracePt t="42801" x="5610225" y="5111750"/>
          <p14:tracePt t="42818" x="5649913" y="5121275"/>
          <p14:tracePt t="42822" x="5678488" y="5126038"/>
          <p14:tracePt t="42862" x="5734050" y="5126038"/>
          <p14:tracePt t="42863" x="5862638" y="5135563"/>
          <p14:tracePt t="42869" x="5916613" y="5135563"/>
          <p14:tracePt t="42885" x="5946775" y="5135563"/>
          <p14:tracePt t="42892" x="6156325" y="5135563"/>
          <p14:tracePt t="42907" x="6324600" y="5135563"/>
          <p14:tracePt t="42914" x="6434138" y="5135563"/>
          <p14:tracePt t="42931" x="6592888" y="5135563"/>
          <p14:tracePt t="42936" x="6735763" y="5135563"/>
          <p14:tracePt t="42953" x="6905625" y="5135563"/>
          <p14:tracePt t="42958" x="6985000" y="5135563"/>
          <p14:tracePt t="42974" x="7088188" y="5135563"/>
          <p14:tracePt t="42981" x="7138988" y="5146675"/>
          <p14:tracePt t="42998" x="7192963" y="5146675"/>
          <p14:tracePt t="43004" x="7223125" y="5151438"/>
          <p14:tracePt t="43021" x="7258050" y="5160963"/>
          <p14:tracePt t="43042" x="7302500" y="5160963"/>
          <p14:tracePt t="43043" x="7312025" y="5165725"/>
          <p14:tracePt t="43048" x="7342188" y="5165725"/>
          <p14:tracePt t="43065" x="7407275" y="5165725"/>
          <p14:tracePt t="43071" x="7446963" y="5165725"/>
          <p14:tracePt t="43088" x="7505700" y="5165725"/>
          <p14:tracePt t="43093" x="7526338" y="5165725"/>
          <p14:tracePt t="43110" x="7570788" y="5165725"/>
          <p14:tracePt t="43115" x="7580313" y="5165725"/>
          <p14:tracePt t="43132" x="7615238" y="5165725"/>
          <p14:tracePt t="43148" x="7645400" y="5165725"/>
          <p14:tracePt t="43155" x="7689850" y="5175250"/>
          <p14:tracePt t="43160" x="7729538" y="5180013"/>
          <p14:tracePt t="43177" x="7783513" y="5191125"/>
          <p14:tracePt t="43184" x="7813675" y="5200650"/>
          <p14:tracePt t="43199" x="7853363" y="5200650"/>
          <p14:tracePt t="43205" x="7858125" y="5200650"/>
          <p14:tracePt t="43219" x="7862888" y="5200650"/>
          <p14:tracePt t="43860" x="7867650" y="5200650"/>
          <p14:tracePt t="43873" x="7872413" y="5200650"/>
          <p14:tracePt t="43895" x="7878763" y="5195888"/>
          <p14:tracePt t="43917" x="7878763" y="5191125"/>
          <p14:tracePt t="43924" x="7883525" y="5191125"/>
          <p14:tracePt t="44018" x="7883525" y="5186363"/>
          <p14:tracePt t="44034" x="7883525" y="5180013"/>
          <p14:tracePt t="44041" x="7893050" y="5180013"/>
          <p14:tracePt t="44061" x="7893050" y="5175250"/>
          <p14:tracePt t="44075" x="7897813" y="5175250"/>
          <p14:tracePt t="45498" x="7902575" y="5170488"/>
          <p14:tracePt t="45520" x="7912100" y="5170488"/>
          <p14:tracePt t="45524" x="7918450" y="5165725"/>
          <p14:tracePt t="45538" x="7923213" y="5160963"/>
          <p14:tracePt t="45546" x="7927975" y="5160963"/>
          <p14:tracePt t="45563" x="7942263" y="5151438"/>
          <p14:tracePt t="45584" x="7947025" y="5151438"/>
          <p14:tracePt t="45683" x="7942263" y="5151438"/>
          <p14:tracePt t="45700" x="7932738" y="5151438"/>
          <p14:tracePt t="45708" x="7927975" y="5151438"/>
          <p14:tracePt t="45719" x="7923213" y="5151438"/>
          <p14:tracePt t="45726" x="7918450" y="5151438"/>
          <p14:tracePt t="45741" x="7912100" y="5151438"/>
          <p14:tracePt t="45749" x="7902575" y="5151438"/>
          <p14:tracePt t="45765" x="7888288" y="5151438"/>
          <p14:tracePt t="45772" x="7883525" y="5151438"/>
          <p14:tracePt t="45966" x="7888288" y="5151438"/>
          <p14:tracePt t="46449" x="7897813" y="5151438"/>
          <p14:tracePt t="46756" x="7902575" y="5151438"/>
          <p14:tracePt t="46776" x="7907338" y="5151438"/>
          <p14:tracePt t="46784" x="7918450" y="5151438"/>
          <p14:tracePt t="46801" x="7937500" y="5151438"/>
          <p14:tracePt t="46806" x="7967663" y="5151438"/>
          <p14:tracePt t="46822" x="7993063" y="5151438"/>
          <p14:tracePt t="46830" x="8012113" y="5151438"/>
          <p14:tracePt t="46847" x="8032750" y="5151438"/>
          <p14:tracePt t="46852" x="8037513" y="5151438"/>
          <p14:tracePt t="46869" x="8047038" y="5151438"/>
          <p14:tracePt t="46890" x="8066088" y="5151438"/>
          <p14:tracePt t="46897" x="8077200" y="5151438"/>
          <p14:tracePt t="46915" x="8096250" y="5156200"/>
          <p14:tracePt t="46919" x="8105775" y="5156200"/>
          <p14:tracePt t="46936" x="8126413" y="5156200"/>
          <p14:tracePt t="46941" x="8131175" y="5156200"/>
          <p14:tracePt t="46956" x="8135938" y="5160963"/>
          <p14:tracePt t="46979" x="8140700" y="5160963"/>
          <p14:tracePt t="46987" x="8151813" y="5160963"/>
          <p14:tracePt t="47024" x="8156575" y="5160963"/>
          <p14:tracePt t="47046" x="8161338" y="5160963"/>
          <p14:tracePt t="47069" x="8166100" y="5160963"/>
          <p14:tracePt t="47097" x="8170863" y="5160963"/>
          <p14:tracePt t="47113" x="8175625" y="5160963"/>
          <p14:tracePt t="47136" x="8180388" y="5160963"/>
          <p14:tracePt t="47159" x="8191500" y="5160963"/>
          <p14:tracePt t="47343" x="8231188" y="5160963"/>
          <p14:tracePt t="47352" x="8270875" y="5160963"/>
          <p14:tracePt t="47364" x="8310563" y="5165725"/>
          <p14:tracePt t="47370" x="8350250" y="5165725"/>
          <p14:tracePt t="47386" x="8413750" y="5175250"/>
          <p14:tracePt t="47391" x="8469313" y="5186363"/>
          <p14:tracePt t="47407" x="8553450" y="5195888"/>
          <p14:tracePt t="47414" x="8623300" y="5200650"/>
          <p14:tracePt t="47431" x="8721725" y="5210175"/>
          <p14:tracePt t="47437" x="8786813" y="5219700"/>
          <p14:tracePt t="47454" x="8880475" y="5219700"/>
          <p14:tracePt t="47459" x="8945563" y="5230813"/>
          <p14:tracePt t="47475" x="9055100" y="5240338"/>
          <p14:tracePt t="47481" x="9134475" y="5240338"/>
          <p14:tracePt t="47497" x="9197975" y="5240338"/>
          <p14:tracePt t="47499" x="9228138" y="5240338"/>
          <p14:tracePt t="47504" x="9288463" y="5240338"/>
          <p14:tracePt t="47521" x="9386888" y="5240338"/>
          <p14:tracePt t="47526" x="9436100" y="5240338"/>
          <p14:tracePt t="47543" x="9510713" y="5245100"/>
          <p14:tracePt t="47549" x="9561513" y="5245100"/>
          <p14:tracePt t="47565" x="9615488" y="5245100"/>
          <p14:tracePt t="47566" x="9636125" y="5245100"/>
          <p14:tracePt t="47572" x="9659938" y="5245100"/>
          <p14:tracePt t="47589" x="9709150" y="5245100"/>
          <p14:tracePt t="47594" x="9739313" y="5245100"/>
          <p14:tracePt t="47610" x="9774238" y="5245100"/>
          <p14:tracePt t="47617" x="9804400" y="5245100"/>
          <p14:tracePt t="47633" x="9839325" y="5245100"/>
          <p14:tracePt t="47639" x="9858375" y="5245100"/>
          <p14:tracePt t="47655" x="9909175" y="5245100"/>
          <p14:tracePt t="47661" x="9937750" y="5245100"/>
          <p14:tracePt t="47678" x="9967913" y="5245100"/>
          <p14:tracePt t="47680" x="9977438" y="5245100"/>
          <p14:tracePt t="47684" x="10002838" y="5245100"/>
          <p14:tracePt t="47699" x="10037763" y="5245100"/>
          <p14:tracePt t="47704" x="10056813" y="5235575"/>
          <p14:tracePt t="47722" x="10102850" y="5230813"/>
          <p14:tracePt t="47727" x="10142538" y="5219700"/>
          <p14:tracePt t="47743" x="10196513" y="5210175"/>
          <p14:tracePt t="47750" x="10250488" y="5205413"/>
          <p14:tracePt t="47767" x="10310813" y="5195888"/>
          <p14:tracePt t="47772" x="10340975" y="5195888"/>
          <p14:tracePt t="47790" x="10394950" y="5191125"/>
          <p14:tracePt t="47797" x="10415588" y="5180013"/>
          <p14:tracePt t="47815" x="10448925" y="5180013"/>
          <p14:tracePt t="47819" x="10474325" y="5175250"/>
          <p14:tracePt t="47837" x="10488613" y="5165725"/>
          <p14:tracePt t="47841" x="10499725" y="5165725"/>
          <p14:tracePt t="47858" x="10509250" y="5165725"/>
          <p14:tracePt t="47864" x="10514013" y="5165725"/>
          <p14:tracePt t="47881" x="10518775" y="5160963"/>
          <p14:tracePt t="47902" x="10523538" y="5160963"/>
          <p14:tracePt t="47909" x="10528300" y="5160963"/>
          <p14:tracePt t="47923" x="10534650" y="5160963"/>
          <p14:tracePt t="47946" x="10544175" y="5160963"/>
          <p14:tracePt t="47970" x="10548938" y="5160963"/>
          <p14:tracePt t="47976" x="10553700" y="5160963"/>
          <p14:tracePt t="47991" x="10558463" y="5160963"/>
          <p14:tracePt t="48000" x="10563225" y="5160963"/>
          <p14:tracePt t="48022" x="10567988" y="5160963"/>
          <p14:tracePt t="48059" x="10574338" y="5160963"/>
          <p14:tracePt t="48176" x="10598150" y="5160963"/>
          <p14:tracePt t="48185" x="10607675" y="5160963"/>
          <p14:tracePt t="48196" x="10623550" y="5160963"/>
          <p14:tracePt t="48202" x="10628313" y="5160963"/>
          <p14:tracePt t="48289" x="10618788" y="5160963"/>
          <p14:tracePt t="48300" x="10602913" y="5165725"/>
          <p14:tracePt t="48309" x="10579100" y="5165725"/>
          <p14:tracePt t="48316" x="10539413" y="5165725"/>
          <p14:tracePt t="48331" x="10474325" y="5165725"/>
          <p14:tracePt t="48335" x="10425113" y="5165725"/>
          <p14:tracePt t="48352" x="10350500" y="5165725"/>
          <p14:tracePt t="48357" x="10329863" y="5165725"/>
          <p14:tracePt t="48373" x="10290175" y="5165725"/>
          <p14:tracePt t="48381" x="10266363" y="5170488"/>
          <p14:tracePt t="48397" x="10240963" y="5175250"/>
          <p14:tracePt t="48403" x="10236200" y="5186363"/>
          <p14:tracePt t="48421" x="10226675" y="5186363"/>
          <p14:tracePt t="48426" x="10210800" y="5186363"/>
          <p14:tracePt t="48443" x="10201275" y="5186363"/>
          <p14:tracePt t="48449" x="10196513" y="5186363"/>
          <p14:tracePt t="48466" x="10175875" y="5186363"/>
          <p14:tracePt t="48472" x="10166350" y="5186363"/>
          <p14:tracePt t="48489" x="10152063" y="5186363"/>
          <p14:tracePt t="48494" x="10147300" y="5186363"/>
          <p14:tracePt t="48509" x="10142538" y="5186363"/>
          <p14:tracePt t="48517" x="10136188" y="5186363"/>
          <p14:tracePt t="48554" x="10131425" y="5186363"/>
          <p14:tracePt t="48649" x="10142538" y="5180013"/>
          <p14:tracePt t="48672" x="10156825" y="5180013"/>
          <p14:tracePt t="48675" x="10161588" y="5175250"/>
          <p14:tracePt t="48691" x="10171113" y="5175250"/>
          <p14:tracePt t="48696" x="10175875" y="5170488"/>
          <p14:tracePt t="48713" x="10196513" y="5170488"/>
          <p14:tracePt t="48719" x="10201275" y="5165725"/>
          <p14:tracePt t="48736" x="10215563" y="5165725"/>
          <p14:tracePt t="48741" x="10231438" y="5151438"/>
          <p14:tracePt t="48758" x="10250488" y="5151438"/>
          <p14:tracePt t="48764" x="10261600" y="5146675"/>
          <p14:tracePt t="48781" x="10280650" y="5140325"/>
          <p14:tracePt t="48787" x="10294938" y="5135563"/>
          <p14:tracePt t="48802" x="10301288" y="5135563"/>
          <p14:tracePt t="48809" x="10306050" y="5126038"/>
          <p14:tracePt t="48825" x="10320338" y="5126038"/>
          <p14:tracePt t="48831" x="10329863" y="5121275"/>
          <p14:tracePt t="48847" x="10334625" y="5121275"/>
          <p14:tracePt t="48870" x="10340975" y="5121275"/>
          <p14:tracePt t="48914" x="10345738" y="5121275"/>
          <p14:tracePt t="48938" x="10350500" y="5121275"/>
          <p14:tracePt t="48961" x="10360025" y="5121275"/>
          <p14:tracePt t="48967" x="10369550" y="5121275"/>
          <p14:tracePt t="48982" x="10385425" y="5116513"/>
          <p14:tracePt t="48989" x="10390188" y="5116513"/>
          <p14:tracePt t="49004" x="10404475" y="5116513"/>
          <p14:tracePt t="49148" x="10409238" y="5116513"/>
          <p14:tracePt t="49165" x="10420350" y="5116513"/>
          <p14:tracePt t="49186" x="10429875" y="5116513"/>
          <p14:tracePt t="49191" x="10434638" y="5116513"/>
          <p14:tracePt t="49208" x="10448925" y="5116513"/>
          <p14:tracePt t="49214" x="10460038" y="5116513"/>
          <p14:tracePt t="49231" x="10469563" y="5116513"/>
          <p14:tracePt t="49237" x="10474325" y="5116513"/>
          <p14:tracePt t="49252" x="10483850" y="5116513"/>
          <p14:tracePt t="49259" x="10488613" y="5116513"/>
          <p14:tracePt t="49274" x="10494963" y="5116513"/>
          <p14:tracePt t="49296" x="10499725" y="5116513"/>
          <p14:tracePt t="49304" x="10504488" y="5116513"/>
          <p14:tracePt t="49320" x="10509250" y="5116513"/>
          <p14:tracePt t="49326" x="10514013" y="5116513"/>
          <p14:tracePt t="49343" x="10528300" y="5116513"/>
          <p14:tracePt t="49364" x="10534650" y="5116513"/>
          <p14:tracePt t="49371" x="10539413" y="5116513"/>
          <p14:tracePt t="49387" x="10544175" y="5116513"/>
          <p14:tracePt t="49417" x="10548938" y="5116513"/>
          <p14:tracePt t="49434" x="10563225" y="5116513"/>
          <p14:tracePt t="49438" x="10579100" y="5116513"/>
          <p14:tracePt t="49456" x="10598150" y="5116513"/>
          <p14:tracePt t="49464" x="10618788" y="5116513"/>
          <p14:tracePt t="49478" x="10637838" y="5116513"/>
          <p14:tracePt t="49485" x="10647363" y="5116513"/>
          <p14:tracePt t="49501" x="10663238" y="5111750"/>
          <p14:tracePt t="49506" x="10668000" y="5111750"/>
          <p14:tracePt t="49523" x="10677525" y="5111750"/>
          <p14:tracePt t="49530" x="10682288" y="5111750"/>
          <p14:tracePt t="49547" x="10693400" y="5111750"/>
          <p14:tracePt t="49567" x="10702925" y="5111750"/>
          <p14:tracePt t="49573" x="10707688" y="5111750"/>
          <p14:tracePt t="49589" x="10712450" y="5111750"/>
          <p14:tracePt t="49612" x="10717213" y="5111750"/>
          <p14:tracePt t="49640" x="10721975" y="5111750"/>
          <p14:tracePt t="49655" x="10728325" y="5111750"/>
          <p14:tracePt t="49678" x="10742613" y="5111750"/>
          <p14:tracePt t="49702" x="10747375" y="5111750"/>
          <p14:tracePt t="49997" x="10737850" y="5111750"/>
          <p14:tracePt t="50003" x="10728325" y="5111750"/>
          <p14:tracePt t="50019" x="10712450" y="5111750"/>
          <p14:tracePt t="50021" x="10707688" y="5111750"/>
          <p14:tracePt t="50024" x="10688638" y="5111750"/>
          <p14:tracePt t="50040" x="10637838" y="5111750"/>
          <p14:tracePt t="50047" x="10598150" y="5111750"/>
          <p14:tracePt t="50071" x="10544175" y="5111750"/>
          <p14:tracePt t="50072" x="10504488" y="5111750"/>
          <p14:tracePt t="50086" x="10464800" y="5111750"/>
          <p14:tracePt t="50091" x="10434638" y="5111750"/>
          <p14:tracePt t="50108" x="10375900" y="5111750"/>
          <p14:tracePt t="50113" x="10360025" y="5121275"/>
          <p14:tracePt t="50130" x="10310813" y="5121275"/>
          <p14:tracePt t="50137" x="10271125" y="5121275"/>
          <p14:tracePt t="50154" x="10186988" y="5106988"/>
          <p14:tracePt t="50159" x="10161588" y="5106988"/>
          <p14:tracePt t="50175" x="10136188" y="5106988"/>
          <p14:tracePt t="50182" x="10117138" y="5100638"/>
          <p14:tracePt t="50197" x="10112375" y="5100638"/>
          <p14:tracePt t="50361" x="10121900" y="5100638"/>
          <p14:tracePt t="50365" x="10142538" y="5100638"/>
          <p14:tracePt t="50380" x="10152063" y="5100638"/>
          <p14:tracePt t="50385" x="10156825" y="5100638"/>
          <p14:tracePt t="50400" x="10171113" y="5100638"/>
          <p14:tracePt t="50406" x="10175875" y="5100638"/>
          <p14:tracePt t="50422" x="10191750" y="5100638"/>
          <p14:tracePt t="50430" x="10206038" y="5100638"/>
          <p14:tracePt t="50447" x="10231438" y="5100638"/>
          <p14:tracePt t="50452" x="10236200" y="5100638"/>
          <p14:tracePt t="50469" x="10261600" y="5100638"/>
          <p14:tracePt t="50474" x="10280650" y="5100638"/>
          <p14:tracePt t="50490" x="10306050" y="5100638"/>
          <p14:tracePt t="50496" x="10315575" y="5100638"/>
          <p14:tracePt t="50514" x="10345738" y="5100638"/>
          <p14:tracePt t="50519" x="10355263" y="5100638"/>
          <p14:tracePt t="50536" x="10399713" y="5100638"/>
          <p14:tracePt t="50541" x="10420350" y="5100638"/>
          <p14:tracePt t="50567" x="10439400" y="5100638"/>
          <p14:tracePt t="50568" x="10444163" y="5100638"/>
          <p14:tracePt t="50580" x="10455275" y="5100638"/>
          <p14:tracePt t="50602" x="10460038" y="5100638"/>
          <p14:tracePt t="50609" x="10464800" y="5100638"/>
          <p14:tracePt t="50624" x="10469563" y="5100638"/>
          <p14:tracePt t="50631" x="10479088" y="5100638"/>
          <p14:tracePt t="50646" x="10483850" y="5100638"/>
          <p14:tracePt t="50654" x="10488613" y="5100638"/>
          <p14:tracePt t="50671" x="10514013" y="5100638"/>
          <p14:tracePt t="50676" x="10523538" y="5100638"/>
          <p14:tracePt t="50693" x="10544175" y="5100638"/>
          <p14:tracePt t="50700" x="10548938" y="5100638"/>
          <p14:tracePt t="50716" x="10574338" y="5106988"/>
          <p14:tracePt t="50721" x="10579100" y="5106988"/>
          <p14:tracePt t="50738" x="10593388" y="5106988"/>
          <p14:tracePt t="50759" x="10598150" y="5106988"/>
          <p14:tracePt t="50767" x="10602913" y="5106988"/>
          <p14:tracePt t="50783" x="10607675" y="5106988"/>
          <p14:tracePt t="50786" x="10614025" y="5106988"/>
          <p14:tracePt t="50805" x="10633075" y="5106988"/>
          <p14:tracePt t="50813" x="10637838" y="5106988"/>
          <p14:tracePt t="50826" x="10642600" y="5106988"/>
          <p14:tracePt t="50835" x="10647363" y="5106988"/>
          <p14:tracePt t="50851" x="10658475" y="5106988"/>
          <p14:tracePt t="50856" x="10663238" y="5106988"/>
          <p14:tracePt t="50871" x="10672763" y="5106988"/>
          <p14:tracePt t="50879" x="10677525" y="5106988"/>
          <p14:tracePt t="50894" x="10688638" y="5106988"/>
          <p14:tracePt t="50915" x="10693400" y="5106988"/>
          <p14:tracePt t="50922" x="10698163" y="5106988"/>
          <p14:tracePt t="50938" x="10712450" y="5106988"/>
          <p14:tracePt t="50946" x="10717213" y="5106988"/>
          <p14:tracePt t="50960" x="10721975" y="5106988"/>
          <p14:tracePt t="50968" x="10728325" y="5106988"/>
          <p14:tracePt t="51008" x="10737850" y="5106988"/>
          <p14:tracePt t="51037" x="10747375" y="5106988"/>
          <p14:tracePt t="51052" x="10752138" y="5106988"/>
          <p14:tracePt t="52269" x="10756900" y="5106988"/>
          <p14:tracePt t="52291" x="10761663" y="51069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CB8D0-1B2A-4E4A-9E40-53CB1784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700"/>
            <a:ext cx="10972800" cy="1143000"/>
          </a:xfrm>
        </p:spPr>
        <p:txBody>
          <a:bodyPr/>
          <a:lstStyle/>
          <a:p>
            <a:r>
              <a:rPr lang="en-US" sz="4400" dirty="0"/>
              <a:t>Materials &amp;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2D81C-E61F-47F1-A4BC-F50BB7244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9700"/>
            <a:ext cx="11049000" cy="46101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3200" dirty="0"/>
              <a:t>Fecal samples were taken from 3 randomly selected pigs/pen  on d 16/17.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3200" dirty="0"/>
              <a:t>                               </a:t>
            </a:r>
            <a:endParaRPr lang="en-US" sz="2200" dirty="0"/>
          </a:p>
          <a:p>
            <a:pPr marL="0" indent="0">
              <a:spcBef>
                <a:spcPts val="300"/>
              </a:spcBef>
              <a:buNone/>
            </a:pPr>
            <a:endParaRPr lang="en-US" sz="3200" dirty="0"/>
          </a:p>
          <a:p>
            <a:pPr>
              <a:spcBef>
                <a:spcPts val="300"/>
              </a:spcBef>
            </a:pPr>
            <a:endParaRPr lang="en-US" sz="3200" dirty="0"/>
          </a:p>
          <a:p>
            <a:pPr>
              <a:spcBef>
                <a:spcPts val="300"/>
              </a:spcBef>
            </a:pPr>
            <a:endParaRPr lang="en-US" sz="3200" dirty="0"/>
          </a:p>
          <a:p>
            <a:pPr>
              <a:spcBef>
                <a:spcPts val="300"/>
              </a:spcBef>
            </a:pPr>
            <a:r>
              <a:rPr lang="en-US" sz="3200" dirty="0"/>
              <a:t>Fecal DM % = (dried sample weight at 48 h – pan weight) / (initial wet sample weight – pan weight) × 100</a:t>
            </a:r>
          </a:p>
          <a:p>
            <a:pPr marL="0" indent="0">
              <a:spcBef>
                <a:spcPts val="300"/>
              </a:spcBef>
              <a:buNone/>
            </a:pPr>
            <a:endParaRPr lang="en-US" sz="3200" dirty="0"/>
          </a:p>
          <a:p>
            <a:pPr>
              <a:spcBef>
                <a:spcPts val="300"/>
              </a:spcBef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FCFFC-5133-4721-A910-970DB853A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774" y="2372467"/>
            <a:ext cx="1524000" cy="1524000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0D73303-E9B9-4A8C-81C2-55F489D6B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32" y="347223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0B80C7-FB47-44C7-9328-EAB6A91F28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7470" y="2336043"/>
            <a:ext cx="798424" cy="79842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15229F-A77E-4910-89FA-E608811D4B72}"/>
              </a:ext>
            </a:extLst>
          </p:cNvPr>
          <p:cNvCxnSpPr/>
          <p:nvPr/>
        </p:nvCxnSpPr>
        <p:spPr>
          <a:xfrm>
            <a:off x="2895600" y="3472233"/>
            <a:ext cx="5699636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E8AEF96-5562-4361-A27F-0079D8B4FB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7290" y="2886112"/>
            <a:ext cx="2484319" cy="14222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E164EA1-9B18-49E4-9D50-93933171DE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4693" y="2372467"/>
            <a:ext cx="2009775" cy="22574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364607E-A65C-47DB-BADC-F7BBCA971BE0}"/>
              </a:ext>
            </a:extLst>
          </p:cNvPr>
          <p:cNvSpPr txBox="1"/>
          <p:nvPr/>
        </p:nvSpPr>
        <p:spPr>
          <a:xfrm>
            <a:off x="3668803" y="2424447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48 hours in 55°C forced air oven</a:t>
            </a:r>
            <a:endParaRPr lang="en-US" dirty="0">
              <a:latin typeface="+mj-lt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B04541F2-7F1E-49C6-A399-39DB54B6B9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206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86"/>
    </mc:Choice>
    <mc:Fallback xmlns="">
      <p:transition spd="slow" advTm="41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4.2|2.3|3.9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101051</TotalTime>
  <Pages>40</Pages>
  <Words>1683</Words>
  <Application>Microsoft Office PowerPoint</Application>
  <PresentationFormat>Widescreen</PresentationFormat>
  <Paragraphs>314</Paragraphs>
  <Slides>25</Slides>
  <Notes>15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Book Antiqua</vt:lpstr>
      <vt:lpstr>Calibri</vt:lpstr>
      <vt:lpstr>Calibri (body)</vt:lpstr>
      <vt:lpstr>Garamond Premier Pro</vt:lpstr>
      <vt:lpstr>Lucida Sans</vt:lpstr>
      <vt:lpstr>Times New Roman</vt:lpstr>
      <vt:lpstr>Office Theme</vt:lpstr>
      <vt:lpstr>Evaluation of cellulose in diets with and without added ZnO on nursery pig performance</vt:lpstr>
      <vt:lpstr>Introduction</vt:lpstr>
      <vt:lpstr>Introduction</vt:lpstr>
      <vt:lpstr>Objective</vt:lpstr>
      <vt:lpstr>Materials &amp; Methods</vt:lpstr>
      <vt:lpstr>Materials &amp; Methods</vt:lpstr>
      <vt:lpstr> </vt:lpstr>
      <vt:lpstr>PowerPoint Presentation</vt:lpstr>
      <vt:lpstr>Materials &amp; Methods</vt:lpstr>
      <vt:lpstr>Materials &amp; Methods</vt:lpstr>
      <vt:lpstr>Materials &amp; Methods</vt:lpstr>
      <vt:lpstr>Materials &amp; Methods</vt:lpstr>
      <vt:lpstr>Experimental ADG, d 0 to 21</vt:lpstr>
      <vt:lpstr>Experimental ADFI, d 0 to 21</vt:lpstr>
      <vt:lpstr> Experimental G:F, d 0 to 21</vt:lpstr>
      <vt:lpstr>Body weight, d 21</vt:lpstr>
      <vt:lpstr>Common period, d 21 to 42</vt:lpstr>
      <vt:lpstr>Overall ADG, d 0 to 42</vt:lpstr>
      <vt:lpstr>Overall ADFI, d 0 to 42</vt:lpstr>
      <vt:lpstr>Overall G:F, d 0 to 42</vt:lpstr>
      <vt:lpstr>Body weight, d 42</vt:lpstr>
      <vt:lpstr>Fecal Dry Matter, d 16/17</vt:lpstr>
      <vt:lpstr>Fecal Scores, d 16/17</vt:lpstr>
      <vt:lpstr>Conclusions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sow reproduction talk at AASP/Therio meeting in Kansas City</dc:title>
  <dc:subject>August, 1996</dc:subject>
  <dc:creator>Mike Tokach</dc:creator>
  <cp:lastModifiedBy>Jenna Chance</cp:lastModifiedBy>
  <cp:revision>7696556</cp:revision>
  <cp:lastPrinted>2019-03-01T15:42:04Z</cp:lastPrinted>
  <dcterms:created xsi:type="dcterms:W3CDTF">1996-08-11T14:29:50Z</dcterms:created>
  <dcterms:modified xsi:type="dcterms:W3CDTF">2021-02-16T17:53:56Z</dcterms:modified>
</cp:coreProperties>
</file>